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14/07/2014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5.1 – Momentum &amp; Impulse (pg. 222-227)</a:t>
            </a: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4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0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6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53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78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41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0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29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66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12981</TotalTime>
  <Words>16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Ch5: Momentum &amp; Collisions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193</cp:revision>
  <dcterms:created xsi:type="dcterms:W3CDTF">2013-05-06T00:07:57Z</dcterms:created>
  <dcterms:modified xsi:type="dcterms:W3CDTF">2014-07-14T14:46:30Z</dcterms:modified>
</cp:coreProperties>
</file>