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7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8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28/06/2014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Ch10: Applications of the Wave Nature of Light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09120"/>
            <a:ext cx="9144000" cy="1752600"/>
          </a:xfrm>
        </p:spPr>
        <p:txBody>
          <a:bodyPr>
            <a:normAutofit/>
          </a:bodyPr>
          <a:lstStyle/>
          <a:p>
            <a:r>
              <a:rPr lang="en-CA" sz="3400" b="1" dirty="0" smtClean="0">
                <a:solidFill>
                  <a:srgbClr val="0070C0"/>
                </a:solidFill>
              </a:rPr>
              <a:t>10.1 – Newton’s Rings and Air Wedges </a:t>
            </a:r>
          </a:p>
          <a:p>
            <a:r>
              <a:rPr lang="en-CA" sz="3400" b="1" dirty="0" smtClean="0">
                <a:solidFill>
                  <a:srgbClr val="0070C0"/>
                </a:solidFill>
              </a:rPr>
              <a:t>(pg. 508-511)</a:t>
            </a:r>
            <a:endParaRPr lang="en-CA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700" y="288952"/>
            <a:ext cx="4051300" cy="1947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0675"/>
            <a:ext cx="3061320" cy="1963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6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4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5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00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6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2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310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3478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13947</TotalTime>
  <Words>22</Words>
  <Application>Microsoft Office PowerPoint</Application>
  <PresentationFormat>On-screen Show (4:3)</PresentationFormat>
  <Paragraphs>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1_Office Theme</vt:lpstr>
      <vt:lpstr>Ch10: Applications of the Wave Nature of Light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200</cp:revision>
  <dcterms:created xsi:type="dcterms:W3CDTF">2013-05-06T00:07:57Z</dcterms:created>
  <dcterms:modified xsi:type="dcterms:W3CDTF">2014-06-29T00:56:47Z</dcterms:modified>
</cp:coreProperties>
</file>