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Ch7: Electric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7.3 – Electric Fields (pg. 338-345)</a:t>
            </a:r>
          </a:p>
          <a:p>
            <a:endParaRPr lang="en-CA" dirty="0"/>
          </a:p>
        </p:txBody>
      </p:sp>
      <p:pic>
        <p:nvPicPr>
          <p:cNvPr id="2056" name="Picture 8" descr="omillik001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47285" cy="3168352"/>
          </a:xfrm>
          <a:prstGeom prst="rect">
            <a:avLst/>
          </a:prstGeom>
          <a:noFill/>
        </p:spPr>
      </p:pic>
      <p:pic>
        <p:nvPicPr>
          <p:cNvPr id="2058" name="Picture 10" descr="Battery life tips and tr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464496" cy="255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69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6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7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12977</TotalTime>
  <Words>14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Ch7: Electric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201</cp:revision>
  <dcterms:created xsi:type="dcterms:W3CDTF">2013-05-06T00:07:57Z</dcterms:created>
  <dcterms:modified xsi:type="dcterms:W3CDTF">2014-07-17T15:34:31Z</dcterms:modified>
</cp:coreProperties>
</file>