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5" r:id="rId3"/>
    <p:sldId id="288" r:id="rId4"/>
    <p:sldId id="289" r:id="rId5"/>
    <p:sldId id="290" r:id="rId6"/>
    <p:sldId id="291" r:id="rId7"/>
    <p:sldId id="292" r:id="rId8"/>
    <p:sldId id="286" r:id="rId9"/>
    <p:sldId id="299" r:id="rId10"/>
    <p:sldId id="302" r:id="rId11"/>
    <p:sldId id="287" r:id="rId12"/>
    <p:sldId id="294" r:id="rId13"/>
    <p:sldId id="303" r:id="rId14"/>
    <p:sldId id="293" r:id="rId15"/>
    <p:sldId id="295" r:id="rId16"/>
    <p:sldId id="304" r:id="rId17"/>
    <p:sldId id="300" r:id="rId18"/>
    <p:sldId id="298" r:id="rId19"/>
    <p:sldId id="29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01:58.9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1686 13808 16 0,'5'-7'50'0,"-1"-6"-17"15,3 1 8-15,-4 3-8 0,-1 1 4 16,-1 2-14-16,0 3 11 16,-1 0 1-1,0 2-6-15,0 1 1 16,1-1-6-16,-1 1-1 0,2 0 8 15,-1-1-5-15,0-1-8 16,-1 2-5-16,0 0 3 16,0 0 3-16,0 0 0 15,0 0 8-15,0 0-16 16,0 0-11-16,0 0-2 15,0 10-5-15,-6 4 12 16,-4 4-1-16,3 1-2 16,-2 0 0-16,2-2 0 15,2 3 1-15,-1-3 0 16,3-1 1-16,-1 1 1 15,2 0-1-15,0 3-3 16,2-1 2-16,0 0-1 0,-1 1 0 16,1 5 1-16,0-2 3 15,0-2 5-15,0-1 1 16,0-1-10-16,0-2-1 15,0 0-1-15,3-5 1 16,-1 0 0-16,1-4-1 16,-2-4 2-16,-1-3 0 15,0-1 0-15,0 0 2 16,0 0 0-16,0 0-6 15,0 0-14-15,0 0-20 16,0 0-56-16,-4 0-249 16</inkml:trace>
  <inkml:trace contextRef="#ctx0" brushRef="#br0" timeOffset="920.4016">860 13609 113 0,'9'-2'71'16,"-5"1"-4"-16,-1 1-3 15,-2 0-20-15,0 0-24 0,2 0 11 16,-1 0 3 0,-1 0-5-16,0 0-4 0,1 6-9 15,-2-1 5 1,0 7 11-16,0 2 14 15,0 7-2-15,0 2-17 16,-3-4-3-16,1 0-8 0,1 0-4 16,-2-1-1-16,1-1-2 15,-1 0 4-15,1-1-2 16,-1-3-2-16,1-1-3 15,2-2-2-15,0-3-1 16,0 1-1-16,0-4-1 16,0 1-1-16,0-3-1 15,0-2 2-15,2 0-1 16,4 0 0-16,-1 0 1 15,3 0 3-15,1 0 2 16,0 0 3-16,1-2-4 16,1-1 0-16,-1 1-2 15,3-1-2-15,0 0-2 0,-4 1 4 16,-1-2-4-16,-3 4 2 15,1 0-2-15,-1 0 1 16,-3 0-5-16,1-3-3 16,-3 3-11-16,0 0-23 15,0 0-14-15,0 0-20 16,0 0-47-16,0 0-198 15</inkml:trace>
  <inkml:trace contextRef="#ctx0" brushRef="#br0" timeOffset="1466.4026">774 13650 75 0,'-1'-1'153'16,"1"1"-58"-16,0 0-21 0,0 0-16 16,0 0-17-16,0-1-7 15,0-1 1-15,0-1-3 16,0 1-2-16,0 2-4 15,0 0-2-15,4-3-1 16,3-4-1-16,2-4-10 16,3 0-8-16,-3-3-1 0,4 4-2 15,-1 0 0 1,-2 3 0-16,-2 2-1 15,-1 0-1-15,-5 4 1 16,1 1-5-16,-3 0 0 0,0 0 0 16,0 0-2-16,0 0 2 15,0 6 4-15,0-1 5 16,0 5-1-16,2-2-28 15,0 1-43-15,3 2-98 16</inkml:trace>
  <inkml:trace contextRef="#ctx0" brushRef="#br0" timeOffset="1998.8036">1083 13557 224 0,'-12'0'153'16,"-1"0"-70"-16,-1 9-27 0,-1 5-16 15,3-1-2-15,0 1-7 16,6-4-7-16,2-1-9 16,4-3-2-16,0 1-10 15,0 2-9-15,0 1 1 16,10 2-3-16,4-1 10 15,7 1 3-15,2 1-1 0,2-1-1 16,-2 0 2 0,-5 0-5-16,-6-1 1 15,-4 3-2-15,-7 0 3 16,-1 1 5-16,0 1 13 0,0-1 7 15,0-5 1 1,-1 1-14-16,-8-8-5 0,0-3-1 16,-4 0-5-16,-3-3-26 15,5-12-42-15,-4-2-55 16,12 0-262-16</inkml:trace>
  <inkml:trace contextRef="#ctx0" brushRef="#br0" timeOffset="2357.6041">1152 13515 381 0,'0'-24'150'16,"0"7"-65"-16,3 2-39 16,9 1-23-16,5 2-12 15,2 1-6-15,1 7 1 16,-4 4-5-16,2 0 3 15,-4 4-5-15,-5 9 0 16,-4-1 0-16,-2 0 2 16,-3 0 7-16,0 2 11 0,-7-2 23 15,-4-1-4 1,-2-2-15-16,0-4-11 0,4-5-4 15,0 0-4-15,2 0-21 16,3 0-47-16,4 0-70 16,4 6-262-16</inkml:trace>
  <inkml:trace contextRef="#ctx0" brushRef="#br0" timeOffset="3593.0066">6925 13750 99 0,'-1'0'138'16,"-2"-3"-7"-16,2 0-14 15,1-3-27-15,0 1-25 16,0-1-10-16,0 0-9 15,0-2-22-15,4-1-11 16,6-4-8-16,9 2-3 16,5 3 0-16,-5 3-1 0,-1 5-2 15,-7 0-2-15,-4 1 1 16,-2 12-2-16,-3 7 2 15,-2 4 4 1,0 7 2-16,-14 4 6 0,-4 5 3 16,-2 5 4-16,3-2-1 15,3-4 6-15,9-8-5 16,2-6-9-16,2-10-1 15,1-6 3-15,0-4-5 16,0-5-3-16,0 0-1 16,7 0-2-16,10 0 3 15,9-2 4-15,7-13 2 0,0-2-9 16,1-3-25-16,-3 1-41 15,-6 1-86 1,3 0-185-16</inkml:trace>
  <inkml:trace contextRef="#ctx0" brushRef="#br0" timeOffset="3936.2072">7314 13564 538 0,'-8'0'127'0,"-6"0"-43"15,-2 16-58-15,-4 4-17 16,4 4 4-16,2 0-2 16,6 0-6-16,4-3-3 15,4-1-3-15,0-3 1 16,4-1-1-16,9 0 2 0,5-2 0 15,-1 0-1-15,2-3 1 16,-2-4 1-16,-3 2-2 16,-3-1 1-16,-4 1-2 15,-3 2 1-15,-3 3-1 16,-1 0 1-16,0 0 3 15,-3-1 2-15,-6-1-1 16,-2-1 2-16,1-5-6 16,1-6-20-16,2 0-49 15,4-6-41-15,3-17-142 16</inkml:trace>
  <inkml:trace contextRef="#ctx0" brushRef="#br0" timeOffset="4326.2078">7408 13518 302 0,'0'-5'182'16,"0"-3"-60"-16,0-1-48 16,0-5-27-16,10 0-23 0,2 3-15 15,4 1-4-15,-2 2 1 16,2 2 1-16,-1 6-1 15,-2 0-1 1,-3 0-1-16,-3 14-2 16,-4 3 4-16,-3 7 8 0,0-1 9 15,-6-2 5-15,-1-4-6 16,0-8-7-16,3-4-2 15,-1-5-3-15,0 0 0 16,-1-2 5-16,0-8-12 16,1 1-15-16,5-1-33 15,0 4-74-15,3 5-134 0</inkml:trace>
  <inkml:trace contextRef="#ctx0" brushRef="#br0" timeOffset="63843.7133">14978 4821 205 0,'0'-39'83'0,"0"-11"-33"15,0-5-3-15,0 15 14 16,0 36 3-16,0 4-13 15,0 1-25-15,0 3-15 16,0 0-11-16,1 5-6 16,1 8 2-16,1 13 11 15,1 11 14-15,1 12-3 0,-2 10-2 16,1 15 3-1,-2 11 5-15,-2 17 0 16,0 12 7-16,1 14 1 16,-1 11-2-16,2 2-6 0,3-3-4 15,-1-4-9-15,2-8-2 16,-1-3 1-16,0-10-1 15,2-7 0-15,4-6 0 16,3-7-4-16,2 0 0 16,-2-8 0-16,-3 1-2 15,0-9-2-15,-4 5-2 16,-4-7 1-16,-3 3 0 15,0-4 1-15,0 2 4 16,0-3 3-16,-1-7 1 16,-4-2-4-16,4-4-3 15,-2 0 0-15,3 2-1 0,0-5 0 16,0 4 0-16,0-2 0 15,3-2 1-15,1 2 1 16,-2-8-2-16,-1-7 0 16,-1-5 0-16,0-6-3 15,0-6 3-15,0-8-1 16,0-9-1-16,-1-6-10 15,-3-8-19-15,-1 0-23 16,1-17-64-16,2-11-143 16</inkml:trace>
  <inkml:trace contextRef="#ctx0" brushRef="#br0" timeOffset="64654.9149">14748 6312 318 0,'0'-3'127'0,"0"3"-48"16,0 2-33-16,3 21-15 16,-3 5-5-16,0 7 8 15,0 3-6-15,0 5-5 16,0 1-8-16,0-5 12 15,0-3-15-15,0-6-9 16,0-7 2-16,-3 0-2 16,-4-7-25-16,-2-3-56 15,-5-6-12-15,2-5-79 0,2-2-65 16</inkml:trace>
  <inkml:trace contextRef="#ctx0" brushRef="#br0" timeOffset="65124.9158">14741 6251 149 0,'1'0'164'0,"1"0"-51"15,-2 0-3-15,4 0-54 16,-1 0-19-16,4 0-9 15,8 0-11-15,8 0 2 16,14 0 9-16,12 0 0 0,14 0-10 16,12-6-6-16,4-2-7 15,-3 3 9-15,-11 4-2 16,-9 1-7-1,-11 0 0-15,-9 0-2 0,-4 1 0 16,-9 3-1 0,-4 1 1-1,-7-1 1-15,-6-2-2 0,-4 0-4 16,-2 2 4-1,0-3 1-15,0 2 3 16,0-3-1-16,0 3-1 16,0-2-1-16,1 6-2 0,0 4 0 15,1 5 5-15,-2 5 0 16,0-1 2-16,0 4-2 15,0 0-3-15,-2 5 3 16,-2-1-4 0,1 5 0-16,2 0 1 0,1 2-3 15,0-3 1-15,0-6-1 16,0-7-24-16,0-9-91 15,6-5-112-15</inkml:trace>
  <inkml:trace contextRef="#ctx0" brushRef="#br0" timeOffset="65546.1164">14682 6609 4 0,'-3'0'225'16,"2"0"-152"-16,-1 0-10 15,-1 7-10-15,2 1-1 16,0 2 15-16,-1 2-18 16,2 4-15-16,0-7 0 0,0 2 6 15,0-8-7 1,11 1-9-16,10 1 5 0,19 0 23 15,16-5 7 1,19 0-21-16,7-15-20 0,9-1-12 16,-4 8-5-16,-7 7 2 15,-14 1-3-15,-13 0 1 16,-15 8-1-16,-8-1-4 15,-7-4-6-15,-6 2-13 16,-9-5-21-16,-2 2-57 16,-6-2-54-16,4 0-124 0</inkml:trace>
  <inkml:trace contextRef="#ctx0" brushRef="#br0" timeOffset="66296.9179">15008 6418 349 0,'0'-10'196'15,"5"1"-112"-15,9-6-32 16,5 1-23-16,1-1-17 0,-4 8-6 15,-2 7-4 1,-7 0-3-16,-3 0-11 0,-1 14 7 16,-3 3 6-16,0 1 7 15,-14-1 4-15,0-3 3 16,-6-5 0-16,1-4-4 15,3-4 5-15,2-1 3 16,4 0 2-16,5-6 4 16,0-6-5-16,2-3-8 15,3 2-7-15,0 5-6 16,0 1-3-16,12 3-3 15,6 1 2-15,1 0 6 16,6 3-2-16,-5 0-1 16,-8 0 0-16,-8 5-3 0,-4 5-3 15,0 6 8-15,-13 1 3 16,-8-4 4-16,3 0 7 15,-1-5 1 1,2-6-2-16,7-2-5 0,1 0 9 16,-1-6-5-16,3-4-9 15,2-1-5-15,2 3-25 16,3 3-65-16,7 5-135 0,15 4-338 15</inkml:trace>
  <inkml:trace contextRef="#ctx0" brushRef="#br0" timeOffset="67201.7196">15018 8247 218 0,'-8'-19'303'16,"5"6"-187"-16,-1 3-20 16,1 0-29-16,3 6-15 15,0 4-18-15,0 0-24 16,0 0-18-16,8 17-7 15,8 18 11-15,5 12 7 16,7 2 4-16,-2 1 1 16,-1-12 5-16,-1-7-1 0,-5-8-5 15,-4-21 3-15,3-2 9 16,9-19 16-1,7-28 0-15,5-21-30 0,0-7-5 16,-10 8 0-16,-16 21 0 16,-8 26-7-16,-5 15-61 15,0 5-110-15,2 29-295 16</inkml:trace>
  <inkml:trace contextRef="#ctx0" brushRef="#br0" timeOffset="67763.3206">15222 8940 48 0,'-1'-15'253'16,"1"-7"-146"-16,0-6 18 15,0 0-38-15,2 7-32 16,-1 12 1-16,-1 9 5 16,0 0-14-16,0 9-36 0,-2 12-9 15,-3 13 2-15,-2 12 4 16,2 5 7-16,3-2-7 15,-1-6-4 1,1-2-3-16,-3-6-1 0,-1-1 0 16,1-8-24-16,-1-12-60 15,-1-10-28-15,2-4-38 16,1 0-131-16</inkml:trace>
  <inkml:trace contextRef="#ctx0" brushRef="#br0" timeOffset="67950.5209">15180 8797 540 0,'1'0'147'0,"16"0"-64"16,12 0-48-16,13-7-24 15,12-11-2-15,2 4-6 0,-8 7-3 16,-13 7-7-16,-11 3-63 15,-8 16-103-15,-9 5-280 16</inkml:trace>
  <inkml:trace contextRef="#ctx0" brushRef="#br0" timeOffset="68122.1212">15189 8981 549 0,'9'0'125'0,"22"0"-66"16,5-5-24-16,7 2-1 0,6 3-20 15,-6 0-8-15,-4 3-40 16,-5 14-122 0,0 12-311-16</inkml:trace>
  <inkml:trace contextRef="#ctx0" brushRef="#br0" timeOffset="68558.9219">15534 9176 588 0,'0'-19'208'16,"14"-5"-119"-16,0-6-61 15,0 4-16-15,-1 6-9 16,-2 12-2-16,-1 8-5 0,-3 0-3 16,-4 10 1-16,-3 9-7 15,0 6-17-15,-10 6-4 16,-4-2 13-16,-2-3 1 15,5-9-6-15,5-11-10 16,5-6 5-16,1 0 27 16,0-9 13-16,0-13-11 15,3-2 7-15,5-2-3 16,1 1-1-16,5 10 1 15,0 9 8-15,2 6 0 16,5 0 4-16,-5 17 3 16,-3 16 2-16,-10 16 12 0,-3 26 8 15,-7 13 10-15,-14 10 15 16,-4 1-8-16,-5-11-56 15,-1-19 0 1,4-15 0-16,1-23 0 0,3-16 0 16,-1-13 0-1,0-2 0-15,0-13 0 0,-4-16 0 16,1-14-76-16,3-19-63 15,17-30-232-15</inkml:trace>
  <inkml:trace contextRef="#ctx0" brushRef="#br0" timeOffset="71148.5264">14781 4743 165 0,'-16'40'80'16,"7"-25"-27"-16,9-6-13 15,0-4-7-15,0-2-1 16,2-3 2-16,2 0 15 15,3 0 14-15,2-11 0 16,5-15-4-16,7-13-12 0,5-12-29 16,4-7-7-1,4-5-8-15,-1 1 0 16,-6 9-1-16,-4 15-4 15,-7 19 2-15,-11 17-2 0,-5 2 4 16,3 14-9-16,4 9 5 16,5 6 12-16,3 7 4 15,-1 7 3-15,1 4-1 16,1 6-5-16,1-3-2 15,5-1-5-15,5-8-4 16,-2-7 2-16,-2-8 0 0,-9-7-9 16,-7-5-76-1,-7-3-130-15</inkml:trace>
  <inkml:trace contextRef="#ctx0" brushRef="#br0" timeOffset="71772.5276">15123 3582 106 0,'0'-16'177'0,"10"1"-96"0,-1 7 32 15,-4 8-19-15,-5 5-69 16,0 22-13-16,0 16 20 16,0 10 21-16,-10 6-4 15,-6-1-18-15,-2-1-19 16,9-2-5-16,6-6-3 15,-1-5-2-15,3-10-1 0,-3-14-21 16,1-11-35-16,3-8-38 16,-2-1-79-1,2-2-70-15</inkml:trace>
  <inkml:trace contextRef="#ctx0" brushRef="#br0" timeOffset="71959.7279">15041 3658 257 0,'29'0'108'16,"11"-6"3"-16,14-5-23 0,5-4-57 16,1 3-24-1,-1 1-3-15,-12 5-2 16,-16 6-24-16,-10 6-120 15,-15 19-203-15</inkml:trace>
  <inkml:trace contextRef="#ctx0" brushRef="#br0" timeOffset="72146.9283">15064 3863 470 0,'0'0'192'15,"12"0"-95"-15,-2 0-58 16,0 0-34-16,13 0-1 15,18 0-2-15,12 0 3 16,-3 0-26-16,-5 12-103 16,-6 12-193-16</inkml:trace>
  <inkml:trace contextRef="#ctx0" brushRef="#br0" timeOffset="72599.329">15445 3897 548 0,'-1'0'168'15,"1"0"-86"-15,2 0-39 16,0 12-39-16,-2 9-12 16,0 15 9-16,-3 4 5 15,-1 1 0-15,2 0-4 16,2-9-2-16,0-2 1 0,0-12 0 15,0-8-4-15,0-10-14 16,0 0 11-16,0-19 15 16,0-16-4-1,0-8-2-15,0-4-3 16,0 4 1-16,5 7-2 0,-1 13 1 15,-1 12 4-15,-1 7 0 16,0 4-1-16,3 0-12 16,10 6-3-16,14 16 13 15,8 8 2-15,2 1-1 16,-7-2-1-16,-8-11-1 15,-9-5 3-15,-6-6-2 16,-4-7 14-16,2-9 34 16,0-23 15-16,4-16-30 15,1-4-25-15,-8 0-6 16,-4 3 0-16,0 11-6 0,-17 9-27 15,0 14-28 1,-4 15-61-16,3 15-160 0</inkml:trace>
  <inkml:trace contextRef="#ctx0" brushRef="#br0" timeOffset="76592.936">15078 6400 12 0,'6'-4'116'0,"-1"0"-30"16,-5-2-20-16,5 2-18 16,-5 4-5-16,0-1-12 15,2 1-7-15,-2 0-11 16,0 0-2-16,0 0 1 0,3 0 2 15,-3 0 1 1,0 0-3-16,0 0-1 0,0 0-3 16,0 0-4-1,0 0-1-15,0 0-3 16,1 0 2-16,-1 0 1 15,1 0-2-15,0 0 2 0,0 0 2 16,-1 0 1-16,0 0 1 16,0 0-2-16,0 0-4 15,0 0 1-15,0 0-1 16,0 0 0-16,3 0-2 15,-2 0-3-15,4 0-14 16,-3 0-20-16,2 0-19 16,-1 5-67-16</inkml:trace>
  <inkml:trace contextRef="#ctx0" brushRef="#br0" timeOffset="86165.7534">15159 6437 0 0,'-4'3'9'16,"1"-3"18"-16,-1 0 24 15,2 0 17-15,-2 0 0 16,1 0 6-16,1 0-16 15,-1 0-1-15,1 0-19 16,-4-2-15-16,1 1-10 16,1 1-4-16,0 0 4 15,4-2 5-15,0 2 10 16,0-2 8-16,0 1-1 0,-1-1-4 15,-3 1-7-15,-1-1-8 16,1-1-2-16,1 3-9 16,1-1-4-1,2 1 0-15,0 0 0 0,0 0-2 16,0 0-1-1,0 0 0-15,0 0-4 0,0 0-1 16,9 4 4-16,5 2 5 16,2 4 5-16,2-1 1 15,2 0-1-15,-4 1-2 16,4 2-4-16,0 0 2 0,-3-1-2 15,4-2-1 1,1 3 2-16,1-4 0 0,3 1 1 16,-1-3 2-1,2 2 4-15,2-1-2 16,-1 3-5-16,2 2 1 15,2 1-2-15,-4 0-1 0,0 5 1 16,1 4-1-16,0-1 0 16,1 4 1-16,-2 0-1 15,2-1 2-15,-4-3-2 16,4-2 1-16,-2 1-1 15,-1 0 1-15,4 4-1 16,-3-4 1-16,0 3 0 16,1 1 0-16,-5 1-2 0,0 1 1 15,0 0 0 1,1 6-1-16,1-6 2 15,1 3-1-15,2-1 1 0,-4-3-2 16,0 2 2 0,2 0-1-16,1 1 2 0,3-1-1 15,1-2 1-15,-2 1 0 16,-2-1 0-16,2 3-1 15,-1 2 3-15,1 1-2 16,-2 0 0-16,1 1 0 16,1-5 1-16,4 2 1 0,-1 2 0 15,5-5 1 1,2 2-1-16,4-2 1 15,1-1 1-15,-2-1-2 16,2 0-1-16,-2 1 0 0,-2 1-2 16,-6 0 0-1,1-2 1-15,-4 1-2 0,0-1 1 16,-2-2 0-1,-5 0-1-15,5-1 0 0,-5-1 1 16,-1-1 1-16,-1 0-1 16,-6-2 0-16,-5-5 0 15,-3-3-1-15,-4-1 0 16,1-5 0-16,-4 0 0 15,0-3 0-15,0 0 0 16,-2 0-1-16,0 0-1 16,0 0-6-16,0 0-5 15,0 0-13-15,0 0-23 0,-12 0-34 16,-7 0-62-16,-1 0-313 15</inkml:trace>
  <inkml:trace contextRef="#ctx0" brushRef="#br0" timeOffset="86696.1544">16873 7962 205 0,'0'-10'250'16,"0"9"-110"-16,0 1-48 15,0-2-20-15,0 2-24 16,1 0-15-16,4 0-17 15,5 0-10-15,7 0-5 16,7 8 4-16,6 2 2 0,3 4-1 16,1 1-3-16,3 4-2 15,-4 1 0 1,1 1 1-16,-1 1-1 15,-2-5 1-15,-4-5-2 0,-12-6 1 16,-4-4 2-16,-7-2 2 16,-1-5 27-16,-1-21 3 15,-2-4-23-15,0-4-7 16,0-5 2-16,0 3-3 15,0-1-4-15,-4 6 2 16,1 7-2-16,-1 7-9 16,2 8-7-16,1 4-18 0,-1 5-35 15,0 0-91 1,2 10-174-16</inkml:trace>
  <inkml:trace contextRef="#ctx0" brushRef="#br0" timeOffset="87164.1552">17507 8072 242 0,'0'-6'216'0,"0"6"-85"16,0 0-59-16,0 0-43 16,0 18-26-16,3 11 2 15,0 9 10-15,-1 5 3 16,0-1-8-16,-1 4-5 0,3-6-3 15,0-4-1 1,-2-8 0-16,1-8-4 0,-1-9-32 16,-2-8-15-1,0-3-23-15,0 0-37 0,3-17-165 16</inkml:trace>
  <inkml:trace contextRef="#ctx0" brushRef="#br0" timeOffset="87335.7555">17472 8012 337 0,'0'-2'183'16,"7"0"-51"-16,18-3-41 0,14-6-41 16,8 2-22-1,4 0-15-15,-10 4-12 16,-7 3-1-16,-9 2-6 15,-4 0-52-15,-9 0-71 16,-1 10-169-16</inkml:trace>
  <inkml:trace contextRef="#ctx0" brushRef="#br0" timeOffset="87522.9558">17561 8176 453 0,'0'0'141'0,"11"0"-62"15,1 0-45-15,4 0-29 16,6 0-5-16,-3 3-51 16,-2 12-136-16</inkml:trace>
  <inkml:trace contextRef="#ctx0" brushRef="#br0" timeOffset="88068.9567">17851 8297 165 0,'0'0'103'15,"0"3"0"-15,0 3-4 0,0 2-24 16,0 4-15-16,-2 4-18 16,-3 3-17-16,0 6-7 15,-2 3 6-15,-2 4-5 16,1 1-14-16,1-2 3 15,2-10-1-15,3-7-5 16,1-7 0-16,1-7 0 16,0 0 7-16,0 0 21 15,1-16 10-15,8-9-23 16,0-9-10-16,2-11-5 15,2 1 0-15,-1-1-1 0,-1 5 2 16,-2 11-3-16,-3 6 1 16,1 9-1-1,-1 5 3-15,-1 6 4 16,2 3 1-16,0 0-9 15,4 18-4-15,1 10 5 0,-1 4-1 16,0 7 1-16,-2 1 1 16,-1-1-2-16,0 1 0 15,-2-2 2-15,1-6-1 16,-4-5-1-16,2-9-8 15,-5-6-21-15,0-9-30 16,0-3-35-16,0 0-44 16,0 0-230-16</inkml:trace>
  <inkml:trace contextRef="#ctx0" brushRef="#br0" timeOffset="88240.5571">17848 8420 507 0,'3'-6'164'15,"12"2"-72"-15,7-2-46 16,7 3-33-16,7 3-10 16,0 0-3-16,-3 0-25 15,-1 3-122-15</inkml:trace>
  <inkml:trace contextRef="#ctx0" brushRef="#br0" timeOffset="101991.1816">13170 6513 112 0,'-5'0'191'16,"2"0"-94"-16,3 0-20 16,0 0-39-16,0 0-25 0,8 0-1 15,10 0 2 1,6 0-2-16,5 0-1 15,0 0 2-15,-3 0-3 0,1 0 1 16,-4 0-6-16,-2 0-1 16,-1 0 1-16,0 0 0 15,0 0 3-15,3 0 0 16,3 0-1-16,3 0 5 15,1 0 4-15,0 0-4 16,4 0-3-16,1-5-3 16,-1 0-1-16,-2 0-3 15,-5 2 0-15,4-2 0 16,-4 4-1-16,0 0 1 15,0-1-2-15,3 2 1 16,-2-2-1-16,6 1 1 16,-2-4 1-16,-3 3-2 15,-3 1 1-15,-2-2-1 0,-1 0 2 16,1-2-2-16,3 1 1 15,3-2 0-15,2 1-1 16,4-2 0-16,3 3 1 16,4-1-1-16,-1 4 0 15,3-1 0-15,-2 2-1 16,-3 0 1-16,-3 0 1 15,-1 0-1-15,-4 0 0 16,-1-2 0-16,-2 1 0 16,2-5 1-16,3-1 0 15,0 1-1-15,-3-3 1 0,0 5-1 16,-4 0 0-16,-4 2 0 15,-2 0 0-15,-7 2 0 16,-5 0 1-16,-4 0-2 16,-3 0 0-16,5 0 0 15,0 0 2-15,-1 0-1 16,3 4 1-16,-4-3 0 15,-2-1 2-15,-2 0-9 16,-1 0-48-16,0 4-81 16,0 4-207-16</inkml:trace>
  <inkml:trace contextRef="#ctx0" brushRef="#br0" timeOffset="102849.1831">13183 6338 132 0,'6'-7'105'16,"-5"1"-4"-16,-1 3-18 15,0 3-8-15,0 0-17 16,0 0-17-16,0 0-12 0,0 0-5 15,0 0-8-15,0 3-7 16,-9 10-2-16,-7 9 14 16,-6 9 21-16,-7 3-4 15,-4 3-9-15,-2 4-10 16,-1-5-6-16,9-4-4 15,8-4-4-15,7-8-5 16,7-5 2-16,3-4-2 16,2-6 0-16,0-2 3 15,0-3 3-15,15 0 9 16,15 0-6-16,14 0 3 0,6 0-4 15,0 1-8 1,-5 10-29-16,-7 8-31 0,-4 5-18 16,-8 5-83-16,-10 4-194 15</inkml:trace>
  <inkml:trace contextRef="#ctx0" brushRef="#br0" timeOffset="104583.7862">12531 5334 211 0,'4'-24'198'0,"0"18"-67"15,-3 5-31-15,-1 1-43 16,0 0-28-16,0 12-20 16,2 17-16-16,-2 9 24 15,0 16 26-15,3 4-1 16,-1-2-18-16,-1 3-12 15,3-4-4-15,-1-7-6 16,1-7 0-16,-4-4-1 16,0-11-13-16,0-8-35 15,0-10-46-15,-1-3-38 16,-5-5-164-16</inkml:trace>
  <inkml:trace contextRef="#ctx0" brushRef="#br0" timeOffset="104786.5867">12526 5341 371 0,'0'-6'190'0,"16"0"-114"15,18-5-35-15,13 1 3 16,6 2-31-16,-2 6-11 0,-15 2-2 15,-10 0-34 1,-10 12-71-16,-3 13-250 16</inkml:trace>
  <inkml:trace contextRef="#ctx0" brushRef="#br0" timeOffset="105004.9871">12529 5609 354 0,'0'0'194'0,"0"0"-79"16,1 0-37-16,16 0-70 16,4 0 0-16,11 0 5 0,3-2-6 15,-1-5-4-15,0 2-36 16,-6 5-93-16,-3 0-273 15</inkml:trace>
  <inkml:trace contextRef="#ctx0" brushRef="#br0" timeOffset="105270.1875">12852 5596 606 0,'0'0'153'0,"0"0"-79"0,0 4-51 15,0 16-27-15,0 6-3 16,0 12 11 0,0 4 0-16,-2 4-1 15,0-2-1-15,-1-3-2 16,2-7-9-16,-1-8-13 0,2-4-36 15,0-12-28-15,0-8-6 16,0-2-58-16,0 0-54 16</inkml:trace>
  <inkml:trace contextRef="#ctx0" brushRef="#br0" timeOffset="105426.1878">12890 5799 287 0,'20'-27'233'16,"1"-4"-103"-16,1-3-56 15,3 2-29-15,-5 3-22 16,-3 10-18-16,-4 5-3 15,-1 7-4-15,0 4-26 16,-2 3-41-16,-3 0-34 0,-2 0-92 16,0 0-158-16</inkml:trace>
  <inkml:trace contextRef="#ctx0" brushRef="#br0" timeOffset="105613.3881">12925 5767 416 0,'0'3'175'0,"0"1"-72"15,8 8-33-15,7 3-18 16,8 4-14-16,-1 3-18 0,1 0-13 16,-3-3-4-1,-3-2-4-15,-3 3-31 0,-4-4-68 16,-1 2-118-16</inkml:trace>
  <inkml:trace contextRef="#ctx0" brushRef="#br1" timeOffset="113527.6023">15176 6331 66 0,'0'0'80'15,"0"-2"2"-15,-3 2-16 16,-3 0 3-16,-2 0-48 15,0 0-20-15,3 0 2 0,0 0 2 16,4 0 4-16,1 0-1 16,0 0 2-16,0 0 1 15,-1 0 1 1,1 0-3-16,0 0 2 0,0 0-7 15,-1 0-3-15,-2 0 1 16,0 4 1-16,-1-2 0 16,2 1-1-16,0 0 3 15,2-3-2-15,0 2 0 16,0-2-1-16,0 0 0 15,0 0 0-15,0 0-2 16,0 0-11-16,-3 3-24 0,3 0 15 16,-2 1-2-16,0-2 11 15,2 1-9-15,0-1-10 16,0-2 4-1,0 0-14-15,0 0 10 0,0 2 1 16,0-1 6-16,0 2 19 16,0-1 6-16,0 1 3 15,2-2 4-15,0 2 6 16,-2-3 4-16,0 3 8 15,0-3 21-15,2 0 13 16,-1 0 5-16,3 0-20 16,3 0-37-16,7 3 13 15,3-2 13-15,3 1 1 0,-1 1-14 16,2 2-5-1,-3-1-4-15,3 0-7 0,-1 0-3 16,1 1 5 0,1-4-4-16,0 0 0 0,2 1-2 15,1-2 1-15,3 0 0 16,2 1-2-16,0 1 0 15,1-2 1-15,-1 2-2 16,-2-2 2-16,-1 0-2 16,-4 0 4-16,0 0-4 15,1 0 2-15,0 0 1 16,-1 0 0-16,-1 0-2 15,-2 0 0-15,-1 0-1 16,0 0 0-16,1 0 2 16,1 0 1-16,1 0 3 0,0 0 0 15,2 0 0-15,-1 0-1 16,0 0-1-16,1 0-2 15,2-4 0-15,0-1-1 16,5 0-1-16,0 1 1 16,-1-1-1-16,3 2 1 15,-1 0 0-15,0 0 2 16,3 1-3-16,0 2 1 15,-2 0 0-15,-3-2 0 16,5-1 0-16,-5 1 1 16,3-3 0-16,-4 4-2 15,4 1 1-15,1 0-1 0,3 0 0 16,3 0 0-1,-5 0 1-15,-1 0-1 0,-7 0 0 16,1 0 0-16,-3 0 0 16,1 0 2-16,-1 0-1 15,-1 0 0-15,-3-1 2 16,-1-3-3-16,1 1 0 15,1 0 1-15,0 1-1 16,0 1 0-16,-3 1 0 16,-4 0-1-16,-3 0 1 15,-5 0-3-15,0 0 2 16,-2 0 0-16,-2 0 1 15,4 0 0-15,-2 0 0 0,3 0-2 16,2 0-6-16,2 0-9 16,1 0 10-16,-6-3-12 15,-2 2-8-15,-4 1 17 16,-1-1 2-16,0-2-24 15,0 0-37-15,-1 3-141 16</inkml:trace>
  <inkml:trace contextRef="#ctx0" brushRef="#br1" timeOffset="113902.003">16955 6266 163 0,'0'0'230'0,"0"0"-113"16,0 0-61-16,0 0-32 16,0 0-17-16,0 0-7 15,0 0-1-15,0 5 2 16,11 2 18-16,5 2 15 15,9-1-7-15,4 6-7 16,0-2-1-16,-1 1-8 16,-6-1-5-16,-1 0-2 15,-6 1 0-15,-5-3-4 0,-6 0 0 16,-4-2 1-1,0-1 1-15,0 0 4 16,-8 0 19-16,-6 1 26 16,0-1-29-16,0-1-14 0,5-1-6 15,-1 1-29-15,2-2-43 16,1 2-46-16,5 6-103 15</inkml:trace>
  <inkml:trace contextRef="#ctx0" brushRef="#br1" timeOffset="115228.0053">17225 6481 73 0,'0'-11'82'0,"0"2"-19"15,0 5 7-15,0 3-11 16,0 1-10-16,0 0-7 15,0 0-11-15,0 0 1 16,0 0-3-16,0 0 2 16,0 0 5-16,0 0-10 0,0 0-11 15,0 0-10 1,0 4-1-16,-3 7 5 0,1 4 14 15,0 1 7-15,1 2-4 16,-1 0-5-16,2 3-9 16,0-1 3-16,0 5 0 15,0-5-2-15,-1 4-1 16,-1 3-2-16,2-2-4 15,-2 6 0-15,1-2-3 16,1-1 0-16,0-1-2 16,0 2 0-16,0 0-1 15,0-3 0-15,0 2 0 16,0-5 0-16,0-1 2 15,1 2-2-15,-1-2 0 0,0 0 1 16,0-3 1-16,2 1-2 16,-2-2-2-16,3 0 4 15,0-1-1-15,1 3-1 16,1-3 2-16,-5 1-1 15,4 2 0-15,-3-3-1 16,1 5 2-16,1-3-2 16,-1 3 0-16,0 1 0 15,0 0 3-15,-1 1-1 16,0 1 0-16,0-1 0 15,-1-1 2-15,2 0-1 0,0-1-2 16,0-3 1 0,-1-1-1-16,-1-1 1 0,2-2-1 15,-2 2 2-15,0-6-3 16,0-1 1-16,0-4-1 15,0 2 0-15,0 0 1 16,0 2 1-16,0 2-2 16,0 3 0-16,2-3 1 15,-2 0-1-15,0-2 1 16,1-3 0-16,0-2 0 15,-1-2-1-15,0 0 1 16,0-2 0-16,0-1 0 16,0 0 0-16,0 0-2 0,0 0-8 15,0 0-13-15,0-4-29 16,0-3-36-1,1 0-52-15,4-1-231 16</inkml:trace>
  <inkml:trace contextRef="#ctx0" brushRef="#br1" timeOffset="115713.6063">17137 7489 235 0,'0'-6'140'15,"0"2"-36"-15,0 3-11 0,0 1-33 16,0 0-20-16,0 0-9 15,0 0-7-15,0 0 1 16,0 0-7-16,0 0-5 16,2 7-3-16,6 7 1 15,2 4 7-15,1 5 0 16,2 4 0-16,-2-4-10 15,4 0-1-15,-3-3-1 16,-1 0-2-16,-2-3 1 16,0-5-2-16,-4-2-2 15,0-3 2-15,-1-4-2 16,-2-3 2-16,-1 0 4 0,2 0 11 15,0-4 5-15,8-13 0 16,3-7-14-16,2-10-5 16,2-4-5-16,0-4 1 15,1 5 2-15,-4 5-2 16,-1 4 0-16,-9 10-6 15,-5 7-15-15,0 11-39 16,0 0-81-16,-9 24-251 0</inkml:trace>
  <inkml:trace contextRef="#ctx0" brushRef="#br1" timeOffset="117320.4091">16160 6384 140 0,'2'-13'83'0,"1"2"-23"16,-3 6-19-16,2 3-5 16,-1 2-9-16,0-1-3 15,0-1 2-15,1 1-1 16,1-3 1-16,3-3 2 15,-1 2-5 1,0-4 7-16,0-1-10 0,0-2-8 16,0-1-1-16,2-1-4 15,0-1 3-15,4-2 1 16,1 1-5-16,1-6-2 15,3 1-1-15,-2-4-1 0,4 1-3 16,2-3 1-16,8-2 0 16,9-1 0-16,7-12 0 15,12-7 0-15,6-9 0 16,7 3 0-1,0-6 0-15,0 1 1 16,-2 5-1-16,0 3 1 0,-6-2-1 16,-4 9 1-16,-5 6 0 15,-8 5-1-15,-1 5-1 16,-4 1 2-16,0 3 1 15,-4 1-4-15,-3 6 0 16,-6 4-11-16,-11 7-10 16,-6 5-28-16,-9 2-28 15,0 0-86-15,0 0-160 0</inkml:trace>
  <inkml:trace contextRef="#ctx0" brushRef="#br1" timeOffset="117726.0098">17004 5241 208 0,'0'0'104'0,"0"0"22"15,6 0-41-15,12 0-51 16,9-3 34-16,7-5-17 0,1 2-24 15,4 2-6-15,0 4-12 16,-2 0-7-16,-5 0 0 16,-3 4-1-16,-9 4-1 15,-6 2 0-15,-6 2-2 16,-4 0-2-16,-4 3 3 15,0 4 6-15,0 5 8 16,-10 2 9-16,-1-1-3 16,-1-3-8-16,5-3-2 15,-3-11-7-15,6-3-6 16,4 2-42-16,0-4-32 0,0 1-31 15,0 3-121-15</inkml:trace>
  <inkml:trace contextRef="#ctx0" brushRef="#br1" timeOffset="118162.8106">17720 4904 199 0,'3'-5'264'0,"-3"2"-137"16,0 3-42-16,0 0-32 16,0 0-26-16,4 10-21 0,-1 12-13 15,0 9 15-15,1 7 10 16,-2 1-3-1,0 2-10-15,1-7-2 16,-1-4-1-16,0-7-1 0,-2-3-20 16,0-10-42-16,0-6-21 15,0-4-63-15,0 0-113 16</inkml:trace>
  <inkml:trace contextRef="#ctx0" brushRef="#br1" timeOffset="118350.0109">17741 4826 431 0,'16'-11'136'0,"14"-4"-78"16,9 0-30-16,7 2-15 0,2 7-11 15,-3 3-1-15,-4 3-4 16,-9 3-36-16,-6 14-143 15</inkml:trace>
  <inkml:trace contextRef="#ctx0" brushRef="#br1" timeOffset="118537.2112">17770 5031 367 0,'0'1'158'15,"15"1"-63"1,3-2-55-16,13 0-7 0,8 0 4 15,-2 0-28-15,1 0-5 16,-4 0-43-16,-5 14-106 16,-2-1-274-16</inkml:trace>
  <inkml:trace contextRef="#ctx0" brushRef="#br1" timeOffset="118974.0119">18143 5095 417 0,'0'0'158'16,"0"4"-126"-16,-2 13-26 0,-5 5 6 16,0 10 1-16,-2 2-6 15,0 7-2-15,-3-2-3 16,3-3 2-1,1-8-3-15,3-13 3 0,5-10-8 16,0-5-4-16,0 0 14 16,0-17 19-16,0-12-8 15,2-7-13-15,6-12 1 16,2-9-2-16,2 1 6 15,0 5-6-15,2 8-1 16,-1 17-3-16,-1 12-2 16,-2 11 3-16,0 3 0 0,1 3-5 15,6 20 2-15,-3 8 2 16,1 3 2-1,-1 8 1-15,1 0 0 16,-3 1-1-16,0 1 2 0,-1-5-2 16,0-6-7-1,-5-5-33-15,0-11-12 0,-5-3-142 16,0-4-56-16</inkml:trace>
  <inkml:trace contextRef="#ctx0" brushRef="#br1" timeOffset="119145.6123">18078 5246 354 0,'0'0'190'0,"19"-1"-132"0,9 1-11 16,8-4-13-16,-1-2-27 15,3 1-4-15,-1 3-54 16,-1 2-203-16</inkml:trace>
  <inkml:trace contextRef="#ctx0" brushRef="#br1" timeOffset="119364.0127">18556 5100 523 0,'0'0'181'0,"0"0"-115"16,0 0-35-16,-5 9-30 16,-12 13-25-16,-2 7 29 15,-5 5-10-15,-1 1-24 16,6-5-39-16,3-3-15 15,5-6-57-15,6-8-84 16</inkml:trace>
  <inkml:trace contextRef="#ctx0" brushRef="#br1" timeOffset="119535.613">18399 5106 199 0,'0'0'270'0,"0"0"-170"16,11 11-55-16,7 10 14 15,6 5 0-15,3 2-17 16,0 3-28-1,1-4-7-15,-1 4-6 16,-4 0-36-16,-3 1-77 0,-4-3-200 16</inkml:trace>
  <inkml:trace contextRef="#ctx0" brushRef="#br1" timeOffset="121048.8156">17324 7086 76 0,'0'0'58'16,"0"-2"-3"-16,0 2 6 15,0-1-8-15,0 0-9 16,0 1-5-16,0 0 4 16,0-2 5-16,0 2-2 15,0-1-1-15,0 1-3 16,0 0-8-16,0 0-21 15,0 0-8-15,0 0-5 16,1 0-2-16,13 0 2 16,5 0 6-16,3 0 4 15,1 3-3-15,-4 1 1 16,-2 0-4-16,4 0-2 0,0 2 0 15,1 1 1-15,5-2-1 16,-2 0 4-16,8 1-3 16,3-3 1-16,1 0 0 15,2 0 1-15,0-1-4 16,1 0 2-16,3-2-2 15,2 0 1-15,0 0-1 16,5-4-1-16,-3-2 2 16,-4-3-2-16,-5 3 2 15,-8 1 4-15,-5-3-5 16,-4 1 3-16,-8 0-1 15,-3 2 0-15,-8 0-1 16,-2 0-11-16,0 1-30 0,0 1-28 16,-5 0-99-16,-8 1-88 15</inkml:trace>
  <inkml:trace contextRef="#ctx0" brushRef="#br1" timeOffset="121376.4161">18056 7008 156 0,'0'0'128'15,"0"0"-13"-15,0 0-11 16,8 0-37-16,8 3-37 15,3 5 18-15,3 1-13 0,2 0-16 16,-4-1-6 0,-3 1-8-16,-3 2-4 0,-4 1 0 15,-4-1 1-15,-5-1 3 16,-1 0 1-16,0 2 4 15,-2-3 4-15,-10 5 11 16,-3-2 8-16,3-1-19 16,1-2-11-16,4 1-24 15,3-5-39-15,2 0-36 16,2 7-74-16,0-2-171 15</inkml:trace>
  <inkml:trace contextRef="#ctx0" brushRef="#br1" timeOffset="121704.0167">18428 6859 361 0,'0'-15'115'16,"2"5"-5"-16,-1 8-24 15,-1 2-32-15,0 0-37 0,2 17-17 16,6 8-10-1,0 10 22-15,-3 4 3 0,0 0 3 16,1 2-11-16,-3-3-4 16,1-1-1-16,-3-8 1 15,-1 0-6-15,0-8-23 16,0-8-44-16,0-1-38 15,0-9-128-15</inkml:trace>
  <inkml:trace contextRef="#ctx0" brushRef="#br1" timeOffset="121906.8172">18418 6832 397 0,'29'-12'140'16,"0"0"-66"-16,8 3-39 15,-1 4-16-15,1 3-14 16,-3 2-3-16,-7 0-2 16,-4 0-11-16,-6 0-64 15,-5 11-132-15</inkml:trace>
  <inkml:trace contextRef="#ctx0" brushRef="#br1" timeOffset="122094.0174">18503 6996 217 0,'0'0'273'0,"10"0"-133"0,6 0-60 16,6 0-43-16,2 0-23 15,0 0-12-15,2 0-8 16,-4 3-83-16,5 13-200 15</inkml:trace>
  <inkml:trace contextRef="#ctx0" brushRef="#br1" timeOffset="122515.2182">18778 7128 359 0,'-2'0'198'0,"1"1"-167"0,-1 19-5 15,-3 5 6-15,2 7-6 16,-1 0-7-16,-3 2-6 16,1-2-7-16,1-3-3 15,-3-4 0-15,5-6 0 16,1-11-2-16,2-7 0 15,0-1 5-15,0-1 17 16,0-20 32-16,0-8-32 16,7-13-20-16,2-11-2 15,6-4 0-15,-3 3 0 16,0 13 0-16,-3 15-1 15,-4 12 0-15,-1 11 0 0,1 3-2 16,2 0-8-16,5 17 0 16,2 7 10-16,4 7-1 15,-3 1 0-15,2 4 1 16,-1 3 1-16,-1-2-1 15,-3-3-1-15,-5-4-25 16,-4-3-52-16,-2-5-22 16,-1-5-84-16,0-4-195 15</inkml:trace>
  <inkml:trace contextRef="#ctx0" brushRef="#br1" timeOffset="122702.4184">18735 7246 24 0,'0'-1'463'15,"0"1"-337"-15,4 0-49 16,15 0-21-16,12 0-50 16,10 0 3-16,6 0-3 15,-6 0-27-15,-10 0-80 16,-7 0-190-16</inkml:trace>
  <inkml:trace contextRef="#ctx0" brushRef="#br1" timeOffset="123092.4192">19062 7142 561 0,'0'0'121'16,"0"0"-61"-16,0 7-43 15,2 10-25-15,2 7 16 16,6 1 0-16,-2-2 3 15,0-4-5-15,-1-6-6 16,-2-8 0-16,-2-5 0 16,4 0 0-16,0-5 9 15,5-12 1-15,4-7-7 0,-2-4-4 16,-2-1-1-1,-4 6 0-15,-1 10 1 16,-5 9 0-16,-2 4-2 16,0 5-16-16,0 19 2 15,0 16 12-15,0 8 3 0,-2 6 8 16,-8 3 3-16,0 3 2 15,0-3-7-15,-1-10 3 16,-1-6 0-16,-2-14-3 16,2-12-10-16,5-9-38 15,2-6-42-15,0 0-33 16,5-14-194-16</inkml:trace>
  <inkml:trace contextRef="#ctx0" brushRef="#br1" timeOffset="123326.4196">19356 7094 429 0,'0'0'175'0,"2"0"-124"16,11-1-15-16,9-4-17 16,10 0-12-16,7 2-3 15,-4 2-2-15,-4 1-13 16,-9 3-58-16,-10 15-166 15</inkml:trace>
  <inkml:trace contextRef="#ctx0" brushRef="#br1" timeOffset="123498.0199">19396 7287 326 0,'0'0'293'0,"6"0"-156"16,9 0-48-16,5 0-41 15,7 0-30-15,-2-5-13 16,0 2-3-16,-2 3-50 15,5 0-161-15,6 17-363 16</inkml:trace>
  <inkml:trace contextRef="#ctx0" brushRef="#br1" timeOffset="126867.6259">18849 5097 139 0,'-12'-9'132'0,"-2"1"-26"15,7 6 3-15,2 2-25 16,3-1-11-16,2-1-15 15,0 1 3-15,0 0-5 16,0-1-12-16,0 2-32 16,2-1-5-16,9-1-5 0,16 2-3 15,15 0 1 1,8-2 0-16,1 2-11 15,-6 0-71-15,-15 0-65 16,-8 7-203-16</inkml:trace>
  <inkml:trace contextRef="#ctx0" brushRef="#br1" timeOffset="127054.8262">18834 5247 369 0,'0'2'206'0,"0"-1"-91"15,8-1-48-15,17 0-61 16,15 0 0-16,15-7 0 16,6 4-3-16,-9 3-57 15,-11 0-103-15,-8 5-252 0</inkml:trace>
  <inkml:trace contextRef="#ctx0" brushRef="#br1" timeOffset="127320.0267">19358 4942 12 0,'-7'-17'615'0,"7"10"-499"15,0 2-32-15,0 5-44 16,0 0-33-16,0 11-14 0,0 15-12 15,0 12 21 1,0 5 0-16,0 5 1 16,0-3-3-16,3-2 3 0,1-4-3 15,-1-4-31-15,0-9-37 16,1-9-29-1,0-8-60-15,3-7-125 0</inkml:trace>
  <inkml:trace contextRef="#ctx0" brushRef="#br1" timeOffset="127522.827">19330 4867 493 0,'3'-7'92'16,"25"4"-31"-16,9-1-29 15,9-2-9-15,2 3-16 16,-7 0-5-16,-7 3-1 0,-5 0-15 16,-5 0-68-16,-5 9-172 15</inkml:trace>
  <inkml:trace contextRef="#ctx0" brushRef="#br1" timeOffset="127694.4273">19386 5029 281 0,'0'5'223'0,"0"-3"-95"16,13 3-98-16,8-4 12 16,10 0 16-16,9-1-39 0,-1 0-13 15,-5 5-67-15,-6 4-179 16</inkml:trace>
  <inkml:trace contextRef="#ctx0" brushRef="#br1" timeOffset="128133.2282">19706 5177 530 0,'0'0'84'0,"0"10"-60"15,-7 17-19 1,-1 5 12-16,0 8 10 0,1-2-4 16,-1-3-12-16,4-9-6 15,1-11-3-15,-2-5 3 16,5-7-2-16,0-3 8 15,0 0 43-15,0-9 11 16,0-17-31-16,0-8-29 16,9-11-5-16,4-8-1 15,1-2-1-15,5 2 1 0,-1 6-1 16,-3 15-4-16,-5 14 2 15,-5 11 3 1,1 7-2-16,3 12-10 16,5 20 3-16,4 7 11 0,-1 7-1 15,-4-5 0-15,-2 1 1 16,3-2 1-16,-5-4-2 15,1-2-1-15,0-9-41 16,-7-6-38-16,-1-2-19 16,-1-5-102-16,1 2-134 15</inkml:trace>
  <inkml:trace contextRef="#ctx0" brushRef="#br1" timeOffset="128320.4285">19656 5291 87 0,'0'0'398'0,"0"0"-238"16,2 0-79-16,14 0-26 16,9 0-11-16,6 0-6 15,6 0-27-15,-5 0-8 16,-7 0-7-16,-8 0-71 15,-4 1-146-15</inkml:trace>
  <inkml:trace contextRef="#ctx0" brushRef="#br1" timeOffset="128857.8299">20233 5162 9 0,'0'-8'428'0,"-5"8"-279"16,4 0-60-16,1 0-36 0,-2 0-20 16,0 0-19-1,2 0-7-15,0 0-1 16,-1 0-1-16,1 1 0 0,0-1 1 15,0 0 1-15,0 0 7 16,0 0 6-16,0 0 5 16,0 0-2-16,0-5-8 15,0-4-7-15,0-3-7 16,1 2-5-16,3 0-3 15,-3 7 1-15,2 3-1 16,-3 0 5-16,0 0-5 0,0 0 1 16,0 0-1-16,0 3-1 15,0 5 6 1,0 0 3-16,-3-1 4 15,2-1 2-15,-3-3 3 0,3-1-3 16,-1 0-3 0,0-2-3-16,2 0 1 0,0 0-8 15,0 0-38-15,0 1-82 16,0 2-89-16</inkml:trace>
  <inkml:trace contextRef="#ctx0" brushRef="#br1" timeOffset="129403.8308">20614 5008 136 0,'3'-13'142'15,"-1"9"-2"1,-2 1-6-16,0 1-41 0,0 2-25 15,-8 0-16-15,-2 0-13 16,-6 5-21-16,-7 14-5 16,-1 8 13-16,2 4 9 15,4 0-13-15,5-2-9 16,6 0-5-16,7-4-3 15,0 2-2-15,0-4 0 0,10-5 1 16,11-4-1-16,10-7-3 16,5-5-16-1,7-2-42-15,3 0-62 16,-1 0-152-16</inkml:trace>
  <inkml:trace contextRef="#ctx0" brushRef="#br1" timeOffset="129700.2313">20802 5143 580 0,'-4'-24'166'0,"4"-3"-85"16,0 3-23-16,1 5-23 15,6 4-24 1,1 8-9-16,3 5-1 15,3 2-5-15,4 4-1 16,-1 17 0-16,-2 3 4 0,-6-1-1 16,-9 1 0-16,0-2-1 15,-6-3 3-15,-15-3 1 16,0-2 3-16,-6-5 3 15,6-1-4-15,2-7 0 16,11-1-5-16,4 0-21 16,1 0-31-16,3-2-59 15,0-8-53-15,10-4-305 16</inkml:trace>
  <inkml:trace contextRef="#ctx0" brushRef="#br1" timeOffset="130027.8319">21179 5002 542 0,'-5'0'161'16,"-11"0"-87"-16,-8 0-51 16,-4 5-22-16,0 8-1 15,8 4-2-15,10 2-2 16,10 0 1-16,1 3 1 15,19 1 4-15,7 2 3 16,0-3-3-16,0 0 0 16,-7 0-1-16,-8-1-1 15,-9-1-2-15,-3-2 1 16,-2-2-2-16,-15-2 2 0,-3-4 12 15,-3-3 11-15,-1-4-2 16,1-3-14-16,5 0-5 16,7 0-15-1,6 0-33-15,5 0-70 0,0 0-131 16</inkml:trace>
  <inkml:trace contextRef="#ctx0" brushRef="#br1" timeOffset="130402.2326">21396 5153 37 0,'-4'-33'590'0,"4"-2"-451"16,1-16-59-16,8-5-33 15,8-4-27-15,5-1-13 0,5 11-6 16,4 9-2-16,0 9 0 16,0 10-1-16,-4 13 0 15,-2 9-2-15,-7 2-2 16,-3 22 3-16,0 15 1 15,-8 10 1-15,-4 8-1 16,-3 4 2-16,-5-3 1 16,-11 0 0-16,-4-6 1 0,-1-10-1 15,0-12-2 1,5-9-4-16,1-9-11 15,2-10-1-15,2-2 1 16,0-2-11-16,-2-14-22 0,-1-8-31 16,4 1-56-16,7-13-201 15</inkml:trace>
  <inkml:trace contextRef="#ctx0" brushRef="#br1" timeOffset="130589.4328">21487 4833 256 0,'-2'2'239'16,"2"-1"-109"-16,0 4-31 16,18 3-33-16,11 5-53 0,8 9 45 15,3 0-32-15,-3-3-20 16,-8-2-3-16,-11 0-37 15,-7 0-141-15,-6 0-346 16</inkml:trace>
  <inkml:trace contextRef="#ctx0" brushRef="#br1" timeOffset="135207.041">19888 6991 52 0,'0'-18'173'0,"0"1"-59"15,0-3-10-15,-3 1-23 16,0 6-13-16,3 4-20 16,0 1-10-16,0 5 2 0,0 3 1 15,-2 0-8 1,2 0-28-16,0 18-15 0,0 13 1 15,0 9 21-15,0 9 14 16,0 0-3-16,0-3-9 16,0-2-6-16,0 2-5 15,0-4-2-15,0-4 2 16,2-1-2-16,-2-4-1 15,0-5-7-15,0-7-30 16,0-10-40-16,0-4-37 16,0-6-84-16,5-1-234 15</inkml:trace>
  <inkml:trace contextRef="#ctx0" brushRef="#br1" timeOffset="135409.8413">19890 6965 207 0,'0'-3'228'16,"10"-1"-105"-16,13-5-37 16,11-2-31-16,5 0-27 15,0-3-10-15,4 5-13 16,-6 7-4-16,-1 2-6 15,-6 2-51-15,-5 21-111 16,-1-1-304-16</inkml:trace>
  <inkml:trace contextRef="#ctx0" brushRef="#br1" timeOffset="135597.0417">19944 7203 345 0,'0'4'169'0,"8"0"-83"15,7-3 8-15,7 2-23 16,5-3-34-16,10 0-24 16,2 0-9-16,0 3-44 15,-5 12-180-15</inkml:trace>
  <inkml:trace contextRef="#ctx0" brushRef="#br1" timeOffset="136018.2424">20343 7331 495 0,'0'0'76'15,"0"8"-53"-15,-6 15-8 0,1 10 0 16,0 4 12-1,-3 1-11-15,3-5-6 16,-2-5-4-16,4-5 1 16,1-10 0-16,2-9 11 0,0-4 18 15,0 0 10 1,0-21 21-16,2-9-22 0,8-9-35 15,1-14-5-15,1-7-5 16,2-1 1-16,0 4 0 16,-1 13-1-16,-5 13 0 15,-2 16 1-15,-5 12-3 16,2 3-1-16,2 8-7 15,7 16 1-15,2 11 8 16,6 8 0-16,1 5 1 16,-4 5 0-16,1-1-1 15,-4-7-17-15,-3-7-24 16,-2-6-44-16,-5-9-21 0,-4-7-66 15,0-7-122-15</inkml:trace>
  <inkml:trace contextRef="#ctx0" brushRef="#br1" timeOffset="136205.4428">20309 7417 432 0,'0'0'178'15,"0"0"-69"-15,0 0-20 16,15 0-72-16,9-2-13 15,14 0 13-15,6-3-9 0,-3 4-7 16,-11 1-88 0,-10 3-146-16</inkml:trace>
  <inkml:trace contextRef="#ctx0" brushRef="#br1" timeOffset="136891.8439">20754 7308 303 0,'-8'-12'135'16,"8"9"-44"-16,0 3-23 16,0 0-22-16,0 0-17 15,0 0-4-15,0 0-1 16,0 0-8-16,0 0 0 0,0 0-5 15,0 0-5-15,0 0-3 16,0 0 2-16,0 2-1 16,-3-1-1-16,3-1 5 15,0 0 1-15,0 0 8 16,0 0 4-16,0 0 1 15,0 0-4-15,0-3-1 16,0-4-2-16,0 2-1 16,0-2-9-16,0 0-4 15,0 5-1-15,0-2-1 16,4 1-1-16,0 2-1 0,3 1-1 15,-4 0 0 1,-3 0 0-16,0 0-1 0,0 0 1 16,0 4 3-16,0 0 1 15,-2-2 1-15,2 1 1 16,0-1-1-16,0 0-4 15,-1 1-28-15,1-1-46 16,0 4-49-16,0 4-105 16</inkml:trace>
  <inkml:trace contextRef="#ctx0" brushRef="#br1" timeOffset="137297.4447">21174 7074 520 0,'-10'-3'104'16,"-7"3"-41"-16,-5 0-37 15,-2 12-22-15,-1 5-4 16,6 3 2-16,9-3-4 15,7 3-3-15,3 1 7 16,4-2 1-16,12 3 0 16,5 0 3-16,5 1-3 15,1 0-1-15,-1 1-1 16,-2 3 0-16,-13-3-1 0,-4 2 0 15,-7-3 6 1,-2-3 20-16,-14-2 17 0,-9-4 7 16,-4-4-13-1,1-5-12-15,3-5-11 0,1 0-8 16,7 0-3-16,5-10-6 15,8-5-19-15,4-3-42 16,14 0-52-16,19 5-114 16</inkml:trace>
  <inkml:trace contextRef="#ctx0" brushRef="#br1" timeOffset="137531.4451">21441 7219 655 0,'0'0'152'0,"0"0"-85"16,0 2-39-16,0 17-29 15,3 6-2-15,0 6 6 16,-1 0-2-16,2-4 1 15,-1-7-4-15,-3-6-19 16,1-7-35-16,-1-4-52 16,0-3-35-16,0 0-147 15</inkml:trace>
  <inkml:trace contextRef="#ctx0" brushRef="#br1" timeOffset="137671.8453">21365 6902 399 0,'-1'-5'167'0,"1"3"-82"16,0 2-68-16,0 17-39 15,10 11-23-15,11 9-30 16,5 8-131-16</inkml:trace>
  <inkml:trace contextRef="#ctx0" brushRef="#br1" timeOffset="138061.846">21591 7238 490 0,'0'0'218'0,"0"0"-126"16,0 8-79-16,0 13-22 16,0 11 11-16,0 4 1 15,-1-3-1-15,1-2 1 16,0-13-1-16,0-6-1 15,0-8 1-15,0-4 2 16,0 0 13-16,0-13 29 16,5-8-8-16,9-14-29 0,0-8-6 15,1-4-2-15,1 0 0 16,-2 9-1-16,-7 14 1 15,-4 16-1 1,-1 8-1-16,0 0 0 0,2 24-10 16,3 10 9-16,2 9 2 15,1 1 0-15,-1-4 0 16,0 0-3-16,2-8-27 15,2-7-61-15,4-3-63 16,4-6-194-16</inkml:trace>
  <inkml:trace contextRef="#ctx0" brushRef="#br1" timeOffset="138436.2467">21942 7263 485 0,'-2'-48'217'15,"2"-7"-120"-15,0-17-32 16,10-7-26-16,11 3-18 16,3 6-15-16,6 12-4 15,-1 19 0-15,-2 13-3 16,1 20-3-16,6 6-1 15,-2 28 1-15,3 19 4 16,-8 17-1-16,-16 7-2 16,-11 8 0-16,-6 4 3 15,-22-8-1-15,-6-6 2 16,0-16 0-16,-1-16 0 0,11-13 1 15,3-11-1 1,7-12 0-16,5-1 4 0,-2-10 2 16,1-9-7-16,-1-9-12 15,-1-4-16-15,1-11-38 16,6-2-68-16,5-4-153 15</inkml:trace>
  <inkml:trace contextRef="#ctx0" brushRef="#br1" timeOffset="138639.047">22040 6859 385 0,'-2'0'191'15,"2"8"-105"-15,0 13 13 16,14 4-40-16,14 3-4 15,13-4-14-15,6-2-13 16,-2-5-18-16,-8-3-6 16,-5 0-16-16,-9 5-94 15,-4 7-223-15</inkml:trace>
  <inkml:trace contextRef="#ctx0" brushRef="#br1" timeOffset="145159.8584">16209 6545 114 0,'0'-9'91'0,"0"5"-12"15,0 4-21 1,0 0-17-16,0 0 6 0,0 0-4 16,0 0-4-16,0 0 3 15,0 0-7 1,0 0-3-16,0 0-2 0,0 0-7 15,0 0-1-15,0 0-8 16,0 0-5-16,-6 3-4 16,-1 4-1-16,-3 2 2 15,3 4 5-15,-3 0 0 16,3 0 2-16,-1 1-3 0,-3 3-4 15,3 1 3 1,1 5-5-16,1-3 1 16,2 1-1-16,3 4-1 15,1-4 2-15,0-4 3 16,0-3-1-16,0 1-2 0,0 2-1 15,3 0-2-15,3-1 1 16,-1 0-1-16,2-4-1 16,-1 0-1-16,1 0 1 15,-2 0 0-15,1 0 0 16,4 1-1-16,4-2 1 15,-4-3-1-15,0-2 2 16,0-4 0-16,-2-2-1 16,4 0 2-16,-4-3 3 15,3-7-1-15,2-4-3 16,-2-1 1-16,1 0-2 0,1-2 0 15,1 2-2-15,-2-2 2 16,-1 2-1-16,-4-1 1 16,0 4-1-16,-4 3 0 15,-1-3 1-15,0 1 2 16,-1-2-3-16,-1-5 1 15,0-1 0 1,0-2-1-16,-1 1 0 0,-4 1 0 16,-1 3 1-16,-1 1-1 15,0 4 0-15,0 3-2 16,-1-2 3-16,-2 4-1 15,0-3 1-15,-3 1-1 16,0 0-1-16,1 2 0 16,3 0 0-16,3 3 0 0,1 2 0 15,3-1-5-15,-2 2-14 16,0 0-24-16,-1 0-30 15,-3 0-37 1,3 0-102-16,4 7-118 0</inkml:trace>
  <inkml:trace contextRef="#ctx0" brushRef="#br1" timeOffset="145674.6593">16181 6648 195 0,'0'-6'136'0,"0"5"-37"16,0-2-18-16,0 3-24 0,0 0-21 15,0 0-13 1,0 0-5-16,0 0-9 16,0 0-2-16,0 0-4 15,0 0-3-15,0 1-2 16,5 6 2-16,5 3 5 0,-3-4 9 15,3 2 7-15,-2-1-3 16,5 1-2-16,2 1 2 16,1-1 0-16,2 1-7 15,1-7-1-15,-1 1 0 16,1-3 0-16,4 0-1 15,-3 0 2-15,-3-2-3 16,-5-6-3-16,-6 4-3 16,-6 1 1-16,0-2-6 15,-4 5-69-15,-5 0-163 16</inkml:trace>
  <inkml:trace contextRef="#ctx0" brushRef="#br1" timeOffset="785583.5978">9255 15219 140 0,'-20'-6'45'16,"1"4"24"-16,-1 2 9 15,-3 0-14-15,5 2 20 16,8 3-30-16,3-2 7 0,5-1-25 16,2 0-13-1,0 1-11-15,0 3-9 0,13 5-4 16,14 6 2-16,15 4 24 15,13-1 5-15,14-7-1 16,11-4-5-16,11-2 1 16,9-6-8-16,9-1-6 15,9 0 3-15,7-8-3 16,5-12 0-16,17-3-2 15,17-7-2-15,19-3 0 16,10-3-3-16,4-4 0 16,-2-3-1-16,5-3-1 0,11-3 1 15,14-3-1-15,5-3-1 16,-4 0-1-16,-13 7-2 15,-15 4 0-15,-6 7-2 16,-12 6-5-16,-12-1-10 16,-19 0-14-16,-21 0-10 15,-23-4-42-15,-20 6-29 16,-30 6-120-16</inkml:trace>
  <inkml:trace contextRef="#ctx0" brushRef="#br1" timeOffset="785957.9985">13402 14391 340 0,'-2'-3'108'15,"2"3"-4"-15,0 0-43 0,0 0-30 16,3 0-17-16,8 0-9 16,14 0 23-16,10-2 4 15,4-1-8-15,5 0 5 16,2 3-9-16,0 0-6 15,-6 0-6-15,-11 0-4 16,-8 11-3-16,-10 3-18 16,-11 7 18-16,0 7 0 0,-11 4 7 15,-14 7 7-15,-9 6 4 16,-5 6-7-1,1-1-7-15,11-8-3 0,14-9 1 16,13-11-12-16,5-15-41 16,24-7-50-16,24-16-37 15,18-29-151-15</inkml:trace>
  <inkml:trace contextRef="#ctx0" brushRef="#br1" timeOffset="786878.4001">17061 14117 312 0,'-1'-12'168'16,"-4"12"-43"-16,4 0-49 16,1 2-53-16,0 16-17 15,0 6 7-15,0 7 13 16,0 10 7-16,0-2-17 0,0 2-11 15,0 1-3-15,0-5 0 16,0 0 0 0,0-8 0-16,0-7-14 15,0-10-36-15,0-6-55 0,0-6-30 16,0 0-151-16</inkml:trace>
  <inkml:trace contextRef="#ctx0" brushRef="#br1" timeOffset="787408.801">17056 14047 385 0,'0'-3'154'15,"0"-3"-71"-15,2-3-25 16,9 1-27-16,4-2-9 15,7-3-1-15,1 1-12 0,6-2 0 16,4 0-7-16,3 4 4 16,-1 3-7-16,-3 2 1 15,0 0 1-15,0 0 0 16,-2-2 1-16,-3 0 0 15,-5 1 0-15,-8 2-1 16,-8 2-1-16,-5 2-4 16,-1 0 14-16,0 0 6 15,0 0 11-15,0 0 8 16,0 0-9-16,0 0-10 15,0 0-6-15,0 0-3 16,0 0-3-16,0 0 0 0,0 9-1 16,0 7-2-16,3 7 3 15,3 11 2-15,-1 5 2 16,0 9 1-16,0 2-2 15,1-1-3-15,1 2 0 16,1-2 1-16,2-1-4 16,0 0 0-16,0 3-1 15,0-3 1-15,-1-9-1 16,-3-7 2-16,-3-11 0 15,0-11-1-15,-3-8-1 16,0-2-13-16,0 0-6 16,0-9-15-16,0-8-89 15,0 0-117-15</inkml:trace>
  <inkml:trace contextRef="#ctx0" brushRef="#br1" timeOffset="787767.6016">17125 14495 177 0,'0'5'72'0,"0"-3"28"15,0 1 1-15,2 1-15 0,2-1-10 16,-1 0-17-1,2-2-4-15,1 1-9 0,5-2-13 16,5 0 2-16,9 0-1 16,15 0-11-16,3-6-11 15,8-4-6-15,1 1-5 16,-4 0 0-16,-9 1-1 15,-12 1-28-15,-9 4-63 16,-2 3-158-16</inkml:trace>
  <inkml:trace contextRef="#ctx0" brushRef="#br1" timeOffset="788578.8031">17344 14262 100 0,'-3'-19'125'0,"3"6"-22"16,-2 0 4-16,-2 5-17 16,3-1-38-16,-2 6-6 15,0 1 2-15,3-1-6 0,-3-1-9 16,2 1-8-16,1 2 1 15,-3 0-12-15,3 0 0 16,0 1 1-16,0 0-4 16,0 0-1-16,0 0-1 15,0 0-5-15,0 0 1 16,0 13-2-16,-1 13-3 15,1 13 7-15,0 19 18 16,0 13 5-16,0 9-1 16,0 6-4-16,0 9-4 15,0 1-17-15,0 7-4 16,6 4 0-16,4 6 0 0,1 5 0 15,0 2 0-15,-1-7 0 16,0-4 0-16,-3-13 0 16,-1-9 0-16,-4-21 0 15,3-13 0-15,-3-19 0 16,-1-11 0-16,2-15 0 15,-3-8 0-15,0 0-2 16,0-5-29-16,0-15-21 16,3-6-75-16,12 2-104 15</inkml:trace>
  <inkml:trace contextRef="#ctx0" brushRef="#br1" timeOffset="788968.8038">17291 15580 400 0,'0'-3'157'15,"0"3"-45"-15,0 0-13 16,0 0-42-16,0 0-28 16,1 11-17-16,5 16-9 0,3 15 11 15,2 16 18-15,2 3-12 16,0 5 2-16,4-4-6 15,-3-7-2 1,0-8-2-16,0-15 6 0,-7-14-12 16,-2-11-6-16,0-7 0 15,-3 0 0-15,7-19 0 16,4-23 0-16,6-20 0 15,10-21 0-15,4-7 0 16,-4 6 0-16,-4 13 0 16,-7 28 0-16,-4 24-54 15,-5 17-73-15,2 5-107 0</inkml:trace>
  <inkml:trace contextRef="#ctx0" brushRef="#br1" timeOffset="789592.8048">17414 16378 223 0,'-2'-12'108'15,"2"2"26"-15,0 7-4 16,0 3-44-16,0 0-45 15,0 8-35 1,0 17 9-16,0 5 25 0,0 14 2 16,0 2-12-16,2 0-15 15,1 0-9-15,-3-3-2 16,0-7-2-16,0-5 0 15,0-8-1-15,0-9-15 0,0-11-30 16,-2-3-68 0,-1 0-31-16,0-11-168 0</inkml:trace>
  <inkml:trace contextRef="#ctx0" brushRef="#br1" timeOffset="789748.8051">17378 16351 367 0,'18'-17'195'16,"3"2"-77"-16,9-4-36 15,4 0-37-15,0 1-27 16,3 7-13-16,-3 4-12 16,-4 6-43-16,-7 1-85 15,-5 21-276-15</inkml:trace>
  <inkml:trace contextRef="#ctx0" brushRef="#br1" timeOffset="789936.0055">17465 16477 586 0,'0'0'137'0,"2"0"-49"16,6 0-49-16,9 0-34 15,6 0-2-15,10-3 0 16,-2 1-13-16,6 2-81 15,3 0-80-15,3 8-305 16</inkml:trace>
  <inkml:trace contextRef="#ctx0" brushRef="#br1" timeOffset="790419.6063">17796 16597 622 0,'0'-6'184'15,"0"-4"-87"-15,0-7-43 16,1-2-25-16,12-2-23 15,2 5-7-15,0 4 0 16,0 7-2-16,-2 5-2 16,-5 0-14-16,-1 8-17 15,-7 13-2-15,0 4 7 16,0 0 8-16,-8 0 19 0,0-9 1 15,3-8 1 1,4-8 2-16,1 0 0 0,0 0 9 16,0-14 3-16,-3-8-10 15,3-5-2-15,0-1 1 16,0 9-5-16,8 9-3 15,4 10 1-15,6 2-4 16,4 25 7-16,3 15 2 16,2 18 10-16,-5 15 9 15,-2 18 27-15,-7 4 13 16,-11-2-31-16,-2-11 0 15,-11-12-7-15,-13-16-20 16,-3-14 0-16,-8-16 0 16,0-11 0-16,-5-10 0 0,-1-5 0 15,-5-6 0-15,3-27-24 16,4-20-59-16,5-14-139 15,9-28-303-15</inkml:trace>
  <inkml:trace contextRef="#ctx0" brushRef="#br1" timeOffset="791402.408">17110 11983 60 0,'0'-26'77'0,"-1"2"20"15,-2 6-16-15,3-1-16 16,-2 0 13-16,2 4-5 15,0 4-14 1,0 7-4-16,0 4 6 0,0 0-26 16,0 1-31-16,0 28-15 15,2 22 18-15,7 25 22 16,-1 29 19-16,0 21-7 15,-2 25-9-15,0 16-6 16,1 4 0-16,1-6-11 16,2-16-8-16,4-22 3 15,-1-16-1-15,-1-15-3 16,-5-14-5-16,-2-11 2 0,-5-19 0 15,0-15-2 1,0-17-13-16,0-19-30 0,-5-1-14 16,1-11 0-1,4-28-65-15,0-14-59 0,20-15-198 16</inkml:trace>
  <inkml:trace contextRef="#ctx0" brushRef="#br1" timeOffset="792307.2095">17294 13501 28 0,'0'0'160'16,"0"0"-53"-16,0 0-17 15,0 0-11 1,0 0-22-16,0 0-14 0,0 0-17 16,0 4-14-16,4 6-14 15,-3 12 15-15,0 4 15 16,2 8 9-1,-3 3-2-15,0 7 6 0,0 8-3 16,-5 8-18-16,-1 10 6 16,2 1 2-16,2-1-7 15,2-7-15-15,0-14-2 16,2-11-3-16,3-16 0 0,2-8-2 15,-4-11-25 1,-3-3-59-16,0-3-52 16,0-16-88-16</inkml:trace>
  <inkml:trace contextRef="#ctx0" brushRef="#br1" timeOffset="792962.4108">16886 12257 152 0,'0'5'98'0,"0"-5"-13"16,0 0 25-16,5 0-22 15,9 0-6-15,7-23 9 16,8-11-22 0,1-13-29-16,2-9-19 0,-2 2-7 15,-7 4-6-15,-4 6-3 16,-4 1 3-16,-4 0 1 15,-3 4 2-15,0 2-5 16,-3 9 0-16,-3 14 0 16,-1 11 3-16,2 3 1 15,3 24-26-15,4 22 3 16,4 13 17-16,-1 8 5 0,-1-5 1 15,4-6-4 1,1-5-1-16,1-8-2 16,-2-5 0-16,0-10 0 0,-3-2-9 15,-3-6-32-15,0-8-89 16,3 3-53-16,-2 1-335 15</inkml:trace>
  <inkml:trace contextRef="#ctx0" brushRef="#br1" timeOffset="793383.6115">17552 11601 302 0,'-1'-9'183'0,"1"3"-76"15,0-3-24-15,0 8-5 16,0 1-22-16,0 0-28 15,0 0-29-15,0 13-15 0,0 10-7 16,0 8 30-16,0 1 4 16,0 3-6-16,0-6 1 15,0-4-2-15,0-4-2 16,0-2-9-16,-2-4-43 15,-2-3-35-15,3-6-20 16,1-6-115-16</inkml:trace>
  <inkml:trace contextRef="#ctx0" brushRef="#br1" timeOffset="793586.4119">17472 11480 264 0,'0'0'157'0,"0"0"-16"15,7 0-55-15,17-4-19 16,8-9-18-16,9-2-13 16,7-1-26-16,-4 3-7 15,-5 8-2-15,-1 5-22 16,-4 0-64-16,-6 2-101 15</inkml:trace>
  <inkml:trace contextRef="#ctx0" brushRef="#br1" timeOffset="793789.2121">17591 11702 514 0,'0'0'143'16,"4"0"-51"-16,9 0-45 15,6 0-28-15,5-9-16 16,5 3-4-16,4 5-31 16,3 1-81-16,1 4-196 15</inkml:trace>
  <inkml:trace contextRef="#ctx0" brushRef="#br1" timeOffset="794288.4131">17923 11746 304 0,'-6'-13'372'16,"4"12"-277"-16,0 1-31 16,2 0-43-16,0 10-30 15,0 16-8-15,0 11 19 16,0 4 1-16,0-1-2 15,0-5 1-15,4-9-4 16,-1-9-5-16,0-6 1 16,0-11-13-16,-1 0 17 15,0-9 15-15,2-17-3 16,-1-8-3-16,1-10-7 15,-3-4 2-15,0-1-1 0,0 6 0 16,1 11 2-16,0 21-1 16,3 11 2-16,3 0-15 15,7 19-5-15,8 5 12 16,5 9 6-16,1 2 4 15,1-2 3-15,3-3-2 16,0-3 1-16,-5-4 0 16,-5-10 15-16,-7-6-17 15,-10-7-3-15,-1 0 2 16,-2-10 26-16,-1-16 11 15,-1-10-30-15,-1-5-8 16,0-8-3-16,-13-2-5 0,-2 2-19 16,-2 6-36-16,8 11-68 15,2 18-82-15</inkml:trace>
  <inkml:trace contextRef="#ctx0" brushRef="#br1" timeOffset="795208.8147">15357 14483 224 0,'-10'0'20'0,"6"0"49"15,4 1-28-15,0 4-28 16,22 3 7-16,20 3 27 15,28-3 59 1,34-8-17-16,30 0-32 0,24-26-23 16,17-9 1-16,8 0-9 15,12-6-9 1,-1-3-5-16,-11-1 5 0,-20-4-2 15,-30 6-9-15,-40 16-4 16,-32 17 0-16,-31 10-5 16,-24 0-35-16,-7 14-83 15,-29 6-1-15,-9 2-116 0</inkml:trace>
  <inkml:trace contextRef="#ctx0" brushRef="#br1" timeOffset="796020.0161">15503 14262 190 0,'2'-9'150'0,"-2"9"-20"0,-16 0-59 15,-1 0-35-15,-3 4 0 16,-2 7 7-16,-6 5 2 15,0 8-4-15,-5 5-7 16,-2 5 1 0,3 4-8-16,6-1-3 0,9-4-8 15,6-3-5-15,6-6-3 16,5 1 0-16,2-3-4 15,23 2 2-15,14-6 4 16,16-3 5-16,6-2 2 16,6-7-8-16,-8-3-6 15,-14 2-2-15,-14-1 1 0,-12-1-13 16,-9 1-40-16,-5-3-69 15,-5 5-104-15</inkml:trace>
  <inkml:trace contextRef="#ctx0" brushRef="#br1" timeOffset="796612.8172">15024 13459 11 0,'0'-9'179'16,"0"4"-99"-16,1 2-23 15,1 3-5-15,-2 0 0 16,0 0 22-16,0 3-35 15,0 11-31-15,0 12 56 16,0 4 19-16,0 6-18 16,0-4-24-16,0 3-18 15,0-1-7-15,-2 3-10 16,-4 4-3-16,3 2-1 15,3-8 1-15,0-2-5 0,0-9-1 16,8-12-23 0,2-9-3-16,2-3-18 0,1-9-13 15,1-15-37-15,-3-6-104 16</inkml:trace>
  <inkml:trace contextRef="#ctx0" brushRef="#br1" timeOffset="796831.2176">14988 13399 410 0,'0'-2'149'16,"0"-2"-53"-16,0 1-18 0,0 0-40 15,15-2-14 1,18-5-13-16,15-9-6 0,9-2-3 15,5 3-3-15,-12 5 1 16,-10 13-6 0,-9 0-37-16,-5 4-72 15,-8 12-137-15</inkml:trace>
  <inkml:trace contextRef="#ctx0" brushRef="#br1" timeOffset="797049.6179">15089 13626 94 0,'0'0'432'16,"0"0"-289"0,5 0-9-16,8 0-76 15,8 0-34-15,11-9-17 16,5-4-3-16,-1 2-5 0,1 7-17 15,1-2-59-15,8 6-103 16,-1 0-224-16</inkml:trace>
  <inkml:trace contextRef="#ctx0" brushRef="#br1" timeOffset="797299.2184">15571 13485 564 0,'-2'0'150'0,"1"0"-49"15,0 0-64 1,-3 11-37-16,-1 8-5 0,-1 11 6 16,-2 5 0-16,-1 11 1 15,0 0 0-15,0 3-1 16,2-3-2-16,1-5-6 15,5-10-37-15,1-10-31 16,0-15-50-16,0-6-92 16,4 0-12-16</inkml:trace>
  <inkml:trace contextRef="#ctx0" brushRef="#br1" timeOffset="797486.4187">15521 13738 224 0,'0'-5'212'0,"10"-4"-54"0,10-8-62 15,2-3-21 1,5-4-27-16,-3-5-19 0,1 4-7 15,-5 4-16-15,-2 4-6 16,-6 7-1-16,-5 3-16 16,-4 2-43-16,-3 1-43 15,0 1-52-15,-3 3-188 16</inkml:trace>
  <inkml:trace contextRef="#ctx0" brushRef="#br1" timeOffset="797642.419">15626 13631 254 0,'0'15'137'15,"0"0"-2"1,2 6-30-16,11 3-14 0,6 0-13 15,4-2-34-15,6 0-26 16,-5-6-6 0,5-3-6-16,-8-4-1 15,-1-2-20-15,1-4-33 0,-1 0-127 16,-1 5-159-16</inkml:trace>
  <inkml:trace contextRef="#ctx0" brushRef="#br1" timeOffset="799140.0216">17431 14241 18 0,'-9'3'174'16,"4"3"-98"-16,5-6 2 15,0 0-14-15,0 0 4 16,0 0-8-16,0 0-20 15,0 0-13-15,0 0-9 16,0 0-1-16,0 0-8 0,0 0-1 16,0 0-2-1,0 0-3-15,2 0-3 0,13 0 5 16,16-16 15-16,24-21 8 15,31-23-9-15,31-30-9 16,26-20 9 0,18-14 1-16,13-11-8 0,12 2-2 15,6-2-8-15,1 8-2 16,-13 11 0-16,-25 16-1 15,-28 15 2-15,-34 15 0 16,-30 19-1-16,-26 15 3 16,-20 15-3-16,-13 14 2 15,-4 5 0-15,-5 2-9 0,-13 0-52 16,-3 0-19-16,-4 0-23 15,3 0-123 1</inkml:trace>
  <inkml:trace contextRef="#ctx0" brushRef="#br1" timeOffset="799608.0224">19212 12697 182 0,'-11'14'120'15,"2"-6"-31"-15,5-1 23 0,4-3-51 16,0-1-19-16,11 0-14 16,17-3 4-16,17 0 39 15,18-10 1-15,6-16-33 16,6-3-23-16,-7 2-4 15,-14 5-4-15,-14 9-1 16,-17 5-6-16,-12 8-1 16,-10 0-3-16,-1 11-4 15,-5 16 0-15,-12 11 11 16,-9 11 4-16,-3 4 1 15,-3 0-3-15,6-6-5 16,8-5 1-16,9-7-2 0,7-8 0 16,2-5-3-16,0-8-31 15,0-5-65-15,7-9-18 16,11 0-108-16</inkml:trace>
  <inkml:trace contextRef="#ctx0" brushRef="#br1" timeOffset="800154.0234">19979 11969 253 0,'-5'-14'118'0,"2"5"-39"15,0 5 16-15,3 4-27 16,0 0-32-16,0 8-41 16,0 14 2-16,7 7 24 15,0 7 20-15,0 5 3 16,-2-3-17-16,0 6-7 0,-1 0-13 15,1-3-3 1,-3 2 2-16,-2-6-4 16,0-5-1-16,0-6 3 15,0-7-10-15,0-7-36 16,-1-5-35-16,-4-7-11 15,2-4-70-15,-2-18-55 0</inkml:trace>
  <inkml:trace contextRef="#ctx0" brushRef="#br1" timeOffset="800356.8238">19923 11966 241 0,'0'0'169'15,"0"0"-7"-15,11 0-65 16,14-4-28-16,12-10-39 15,9-4-10-15,8 1-11 0,-3 0-7 16,-6 6-1-16,-6 6-1 16,-6 5-28-16,-5 0-51 15,-6 3-64-15,-4 10-305 16</inkml:trace>
  <inkml:trace contextRef="#ctx0" brushRef="#br1" timeOffset="800590.8242">20028 12208 422 0,'0'0'175'0,"0"0"-56"15,0 0-53-15,5 0-38 16,10 0-15-16,15 0-4 15,6-3-3-15,4-5-3 16,-1-2-3-16,-5-1-34 16,0 7-87-16,-5 4-130 15</inkml:trace>
  <inkml:trace contextRef="#ctx0" brushRef="#br1" timeOffset="801324.0255">20447 12308 132 0,'0'0'262'15,"0"0"-120"-15,0 0-60 16,0 0-22-16,0 0-8 16,-1-3-13-16,-1-1-8 15,1-1-4-15,0 0-2 16,0 2-11-16,1-2-5 0,0 1-2 15,0 4-2-15,0-3 0 16,-1 0 1 0,1 2-1-16,0-2 0 15,0 3-1-15,0 0-2 0,0 0-2 16,0 0 2-16,0 0-2 15,0 0 0-15,0 0 0 16,0 0 0-16,0 0-1 16,-3 0 0-16,3 0-3 15,-2 2-2-15,-3 10 1 16,0 10 1-16,0 8 5 15,-1 3-1-15,3-1 0 16,-1 3 1-16,-1-4-2 16,3-2 1-16,0-6 0 15,-1-4-1-15,1-6 1 16,1-7 0-16,1-3 1 15,0-3-1-15,0 0 5 0,0-3 2 16,0-16 1 0,0-13-6-16,8-13-1 0,3-18-2 15,3 0-2-15,2-4-13 16,1 9-6-16,-6 13-5 15,1 10 11-15,-3 16 14 16,-3 9 2-16,0 8-3 16,1 2 2-16,1 4-6 15,3 20 5-15,2 14 1 16,0 11 3-16,-3 6 1 15,-2 3 3-15,1-1-4 16,-1-6-1-16,2-10-2 16,-1-9 2-16,-1-4-2 0,-4-13-5 15,0-6-46-15,-1-9-57 16,-3 0-33-16,0 0-190 15</inkml:trace>
  <inkml:trace contextRef="#ctx0" brushRef="#br1" timeOffset="801481.0258">20509 12429 492 0,'21'-12'138'0,"7"-2"-77"15,0 0-43-15,-1 5-17 0,-3 5-41 16,-4 4-115-16</inkml:trace>
  <inkml:trace contextRef="#ctx0" brushRef="#br1" timeOffset="803282.0292">17704 14290 179 0,'0'0'85'15,"0"0"-44"-15,0 0-21 16,0 0-14-16,0 0-6 16,5 0-1-16,4 0 1 15,0 0-2-15,-2 0 6 16,8 1 1-16,-2-1 0 15,3 1 8-15,0-1 1 16,2 0 5-16,0 0-4 0,1 0-8 16,0 0-5-16,-2 0 2 15,1 0-3-15,-1 0 0 16,-2 2-1-16,-1 0 1 15,-1-2-1-15,0 0 1 16,0 0 0-16,1 0 1 16,0-6 2-16,0 0-2 15,1 1-1-15,2-1-1 16,-2 5 1-16,0-1 11 15,0 2-12-15,-3 0-3 16,1 0 9-16,-1 0-5 16,-1 0 0-16,4 0-1 0,-2 0-2 15,5 0 5-15,-3 0-3 16,-1 0 1-16,0 0-1 15,-1 0 0-15,-1 0 0 16,1 0-1-16,-1 0 4 16,4 0-6-1,-4-3 4-15,4-2-2 0,2 2-1 16,1 2 2-16,-2 1-1 15,-2 0 0-15,0 0 0 16,-4 0 2-16,-3 0-2 16,0 0 1-16,-3 0-8 15,0 0 3-15,2 2 5 0,0 0-2 16,1-2 5-16,1 0 3 15,2 0-6-15,3 0 0 16,5-2 7-16,3-1-7 16,0-1-1-16,0 2 0 15,1 2 2-15,-1-1-1 16,0-1 1-16,-1-1 0 15,1 1 0-15,3-3 2 16,1-2-3-16,2 0 2 16,0-3-1-16,1 3-1 15,-3-3-1-15,-4 6 2 16,0-1-1-16,0 2 0 15,-2 2-1-15,-3 0 1 0,0 0 0 16,0 1-4-16,0-3 1 16,4 0 1-16,3-3-4 15,1 1 1-15,2-1 7 16,1 1-6-16,-1 1 4 15,-2-2-1-15,-4 3 1 16,-3 1 0-16,0 0-2 16,-4 2-4-16,0-1-8 15,1-1 9-15,2 0-22 16,1-1 17-16,3-3 8 15,4 1-2-15,0-4 5 0,3 1-2 16,-1 0 1 0,-7 2 1-16,-3 2-1 0,-6 0 0 15,-5 4 0-15,-1 0 0 16,-3 0-1-16,8 0 2 15,2 0-1-15,5 0 0 16,4 0 3-16,2 0-2 16,-1 0-1-16,-1 0 4 15,-1 0-2-15,-2-2 3 16,-3-2-2-16,-5 2 0 0,-4 2-3 15,-3-2 3-15,0 0-2 16,-2 2 1 0,1 0-2-16,2 0-6 15,0 0-23-15,3 0-34 0,3 0-32 16,3 0 29-16,-1-5 62 15,-2-2-87-15</inkml:trace>
  <inkml:trace contextRef="#ctx0" brushRef="#br1" timeOffset="803750.0302">19603 13998 257 0,'0'3'80'0,"0"-3"6"16,2 5-14-16,10 0-71 15,5 2 47-15,3 2 3 16,7 1-22-16,0 0-10 0,-4 0-9 16,-3 0-5-16,-6 2-2 15,-8 2-4-15,-2 2-4 16,-4 2-4-16,-1 4 16 15,-14-3 6-15,-10 6 11 16,-7 1-1-16,-2 1-10 16,0 0-8-16,8-6-2 15,12-7-1-15,8-11-10 16,6-3-59-16,1 0-105 15,11-10-208-15</inkml:trace>
  <inkml:trace contextRef="#ctx0" brushRef="#br1" timeOffset="804545.6316">19827 13031 165 0,'-5'-17'72'15,"3"7"-8"-15,2 2-21 16,0 2-11-16,0 1-17 15,0 2 6-15,0 3 6 16,0 0-6-16,0 0-1 16,0 3-25-16,0 17-17 15,2 6 27-15,-1 8 25 16,-1 2 16-16,1 5-19 15,-1 0-1-15,1 2-4 16,1 0 0-16,0 2-4 16,-1 0-5-16,1 0 1 0,0 2 0 15,-2 3-5-15,0 0-2 16,2 1 24-16,-1-1-19 15,2-3-6-15,2-1-5 16,0-3 2-16,-1-9-3 16,0-5 2-16,0-4 0 15,-4-13-1-15,1-3-6 16,-1-9-17-16,1 0-21 15,0 0-18-15,2-10-34 16,4-4-113-16</inkml:trace>
  <inkml:trace contextRef="#ctx0" brushRef="#br1" timeOffset="805044.8324">19656 13171 247 0,'0'0'80'0,"0"-12"-19"15,9-13-4-15,4 4-29 16,4-6-5-16,-1-2-5 16,0 1-9-16,0 4-4 15,-5 9 9-15,-3 5 21 16,-3 6 4-16,-3 4-16 15,3 0-21-15,0 8-6 16,5 15 13-16,3 3 5 16,-2 4 13-16,3 1-2 15,2-2-3-15,0-2-6 16,-2-8-1-16,3-5-4 0,-3-4-3 15,0-3 2-15,0-2-6 16,-2-5-10-16,1 2-63 16,-2-2-60-16,1 0-280 15</inkml:trace>
  <inkml:trace contextRef="#ctx0" brushRef="#br1" timeOffset="805840.4338">20275 13326 62 0,'0'-12'100'0,"0"7"-31"0,0 5 9 16,0 0-15 0,0 9-62-16,0 12 5 15,0 8 40-15,0 7 14 16,0-3-24-16,0 2-13 0,0 1-3 15,0-4-10 1,0-1-5-16,0-9 0 0,-1-3-2 16,-3-9 1-16,2-3-4 15,0-7-41-15,2 0-112 16,0 0-117-16</inkml:trace>
  <inkml:trace contextRef="#ctx0" brushRef="#br1" timeOffset="806012.034">20293 13301 203 0,'21'0'152'16,"2"-3"-28"-16,4-5-65 15,5 1-36-15,5-3-17 16,-1 0-2-16,1 0-7 15,-4 1-41-15,-4 4-119 16</inkml:trace>
  <inkml:trace contextRef="#ctx0" brushRef="#br1" timeOffset="806230.4345">20375 13430 268 0,'0'3'205'15,"0"-3"-82"-15,0 0-56 16,10 0-45-16,7 0-13 16,6 0-7-16,7-3-12 15,0 3-59-15,1 0-121 16,-1 9-129-16</inkml:trace>
  <inkml:trace contextRef="#ctx0" brushRef="#br1" timeOffset="806698.4353">20707 13496 460 0,'-2'0'109'0,"2"0"-47"15,-1 0-35-15,-3 4-35 16,-1 14-2-16,-4 10 16 16,0 1-4-16,2-1 2 15,1-5-2-15,3-6 1 16,-1-2-2-16,1-3 3 15,0-7-2-15,2-3 2 0,-2-2 4 16,0 0 12 0,-1-5 25-16,2-12-27 15,2-3-16-15,0-8 2 16,0-13-4-16,9-3 3 0,6-7-12 15,1 15-8 1,-2 6-5-16,0 12 14 0,-4 10 6 16,0 4-1-16,1 4 5 15,-1 0 0-15,4 19-4 16,-4 10 3-16,-3 10 4 15,1 7 3-15,4 0-3 16,-6-3 0-16,-1-2 0 16,2-2 0-16,-3-6-15 15,1-6-50-15,-3-5-75 16,-2-7-246-16</inkml:trace>
  <inkml:trace contextRef="#ctx0" brushRef="#br1" timeOffset="806870.0356">20674 13589 512 0,'0'-1'98'0,"4"-1"-52"15,20-1-47-15,3 0 10 16,8 0-9-16,1-3-30 15,-3 3-119-15,-2 3-165 16</inkml:trace>
  <inkml:trace contextRef="#ctx0" brushRef="#br1" timeOffset="809834.0408">21033 13454 39 0,'0'-4'102'0,"0"-3"-23"0,-2 3 2 16,0-2 5-16,1 3-14 15,1-2-20-15,0 3-8 16,0 2-8-16,0 0-9 16,0 0-1-16,0 0-10 15,0 0-10-15,0 0-6 16,0 3-6-16,0 8-2 0,1 3 9 15,5 2 10-15,1 6-1 16,0-3-3 0,1 1-4-16,2 3-1 15,-1-8 3-15,1 4-3 0,3-4 1 16,-6-9 2-16,3-3-4 15,-4-3 5-15,1 0 4 16,1-6 3-16,0-11-5 16,1-1-2-16,-2-4-5 15,3-2-1-15,1-1-1 16,-1 0 0-16,0 8-1 15,-3 7-2-15,-2 4 1 16,-3 6-1-16,-2 0-6 16,0 0-7-16,0 6 4 15,3 4 5-15,-1 2 6 16,1 7 11-16,-2 3 11 15,-1 9 0-15,0 4-4 0,0 8 6 16,0 3-3-16,0 1-1 16,0 5-3-16,0-6 0 15,0-10 24-15,0-9-31 16,0-11-5-16,0-9-1 15,0-4 2-15,0-3 2 16,-5 0 2-16,-8 0-1 16,-4 0-3-16,-1 0-2 15,3-5-6-15,4-10-29 16,6 0-75-16,4-2-66 15,1 6-387-15</inkml:trace>
  <inkml:trace contextRef="#ctx0" brushRef="#br1" timeOffset="811628.044">18592 14362 66 0,'1'-7'58'16,"-1"-1"-4"-16,0-7-10 15,0-4 3-15,0 5-13 16,0 5-13-16,0 5 8 16,0 4 11-16,0 0-4 15,0 0-17-15,0 1-11 16,0 6-6-16,0 4 14 15,-4 4-1-15,-3 7 12 16,4 3 8-16,-1 12-9 16,2 3 3-16,0 5-2 0,2 2 11 15,0 4-3-15,0-2-15 16,1-3 3-16,13-8-10 15,6 6 5-15,6-2-2 16,2 0-3-16,3 0 10 16,0-2-13-16,-4-8-4 15,-3-3-2-15,-3-3-1 16,-4-7-3-16,0-6 1 15,1-1 1-15,-2-5 0 16,1 2 1-16,1 0-3 16,-3 0 2-16,0 5-8 15,-5-1-28-15,-2-2-29 0,3-3-43 16,-2-3-73-16,6 1-237 15</inkml:trace>
  <inkml:trace contextRef="#ctx0" brushRef="#br1" timeOffset="812189.645">18675 15097 181 0,'-10'-6'131'16,"4"5"-39"-16,2-2 25 15,4 2-44-15,0 1-23 16,0 0-13-16,0 0-8 16,0 0-9-16,0 0-3 15,0 0-4-15,3 0-1 16,1 0 4-16,4 0-6 0,9 14-2 15,9 3 9-15,7 9 1 16,6 0-1-16,-2-3-7 16,5-2 0-16,-7-5-4 15,-3-5-1-15,-11-4-2 16,-8-7 3-16,-3 0-1 15,-7 0 4-15,-1-10 8 16,-2-8 3-16,0-9-12 16,0-4-3-16,0-5-3 15,-5-1 0-15,0 3-4 16,-1 10-14-16,3 7-16 15,0 8-33-15,3 7-72 16,0 2-121-16</inkml:trace>
  <inkml:trace contextRef="#ctx0" brushRef="#br1" timeOffset="812642.0458">19345 15204 120 0,'1'-17'124'0,"-1"5"-8"16,0 3-12-16,0 8-10 15,0 1-15-15,0 0-31 16,0 4-40-16,0 13-27 15,0 10 28-15,-1 10-2 0,-1 4 5 16,2 4-8 0,-3-8 0-16,1-1-1 15,-3-4 0-15,2-8 0 16,0-5-10-16,-1-8-33 0,1-6-36 15,-1-3-136-15,-2-2-77 16</inkml:trace>
  <inkml:trace contextRef="#ctx0" brushRef="#br1" timeOffset="812831.2462">19320 15119 302 0,'18'-13'194'0,"5"-7"-99"16,6-1-46-16,-3 3-32 0,1 8-8 15,-3 10-8-15,1 0 1 16,-3 0-9-16,-1 12-45 16,-4 2-99-16,-7 6-203 15</inkml:trace>
  <inkml:trace contextRef="#ctx0" brushRef="#br1" timeOffset="813004.8466">19366 15291 386 0,'0'4'121'0,"5"-4"-63"16,16 0-29-16,7 0-2 16,11 0-17-16,3-2-17 15,-3 2-121-15,-5 0-250 16</inkml:trace>
  <inkml:trace contextRef="#ctx0" brushRef="#br1" timeOffset="813457.2474">19643 15412 485 0,'-2'7'128'15,"2"-4"-70"-15,-2 8-26 16,-3 9-24-16,-3 9-5 15,1 5 3-15,0 0-2 16,-4-4-1-16,6-2-1 16,-2-9-1-16,5-6 0 15,2-4-1-15,-2-9 1 16,2 0 5-16,-2 0 16 15,1-15 43-15,0-8-38 0,1-13-20 16,0-11-5-16,0-15-2 16,6 0 2-16,6 3-4 15,-3 15-5-15,-1 18 4 16,-5 20-1-16,1 6-7 15,7 5-7-15,3 15 12 16,6 13 5-16,-2 6 2 16,-1 3 0-16,0-1-1 15,-3 1 2-15,-1-1-1 16,-3-5 0-16,-2-4-6 15,-3-3-14-15,-1-6-14 16,-1-12 2-16,2-8-82 0,-5-3-85 16,2-5-138-1</inkml:trace>
  <inkml:trace contextRef="#ctx0" brushRef="#br1" timeOffset="813628.8477">19610 15552 488 0,'0'0'142'0,"6"-4"-39"15,6-1-41-15,11-1-48 16,9 1-12-16,1 3-1 16,0 2-18-16,2 0-66 15,1 0-104-15</inkml:trace>
  <inkml:trace contextRef="#ctx0" brushRef="#br1" timeOffset="813847.2481">20206 15294 255 0,'-16'0'406'16,"-6"9"-332"-16,-6 7-28 16,-5 10-29-16,3 7-6 15,4 0-6-15,5-3-3 16,1 2-2-16,3-1 1 0,-1-6-1 15,4-6-18 1,0-5-46-16,8-13-39 16,4-1-72-16,2-1-208 15</inkml:trace>
  <inkml:trace contextRef="#ctx0" brushRef="#br1" timeOffset="814003.2484">19971 15354 370 0,'0'8'202'0,"6"6"-117"15,11 5-18-15,10 8 4 16,8 2-19-16,8 2-31 15,2-5-13-15,-4-1-1 16,2-1-22-16,3 3-115 16,-1 5-231-16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9-28T12:47:02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9599 15528 0</inkml:trace>
  <inkml:trace contextRef="#ctx0" brushRef="#br0" timeOffset="55617.1811">16793 11063 0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53:37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3181 2281 133 0,'0'-18'105'0,"0"-6"-19"15,0-5-19-15,5 0-18 16,-4 15 9-16,1 0-20 15,0 3-3-15,-1 7-2 16,1-1-1-16,-2 5 2 16,0 0 0-16,0 0-11 15,3 11-18-15,-1 15-25 16,-2 17 24-16,2 15 17 15,-2 5 19-15,0 4-9 16,4-4-12-16,1 0-7 16,0-2-6-16,-1-7-3 15,-1-12 0-15,-3-6-4 0,0-10-3 16,0-9-5-1,0-6 6-15,0-5-15 0,-7-6-48 16,-1 0-39-16,0-9-172 16</inkml:trace>
  <inkml:trace contextRef="#ctx0" brushRef="#br0" timeOffset="624.001">2868 2794 425 0,'-12'-37'132'16,"-1"-14"-43"-16,1-9-37 15,0-10-21-15,3-10-6 16,5-2-10-16,4-7-12 15,0-8-5-15,13 2-1 16,12-3 2-16,7 5-3 0,8 6-2 16,3 5 2-1,5 11 3-15,-2 13-4 16,-2 19-4-16,-8 15-1 15,-1 21-8-15,1 3 3 0,2 31 15 16,4 16 3-16,5 16 3 16,2 10-1-16,3 7 0 15,7 5 0-15,-4 2-2 16,0-1 0-16,-11 0-1 15,-11-1 4-15,-12-2 1 16,-12 0 5-16,-9 0 2 16,-3 1 8-16,-19-2 5 15,-11-3 0-15,-5-5 2 16,-5-9-4-16,2-7-5 15,-5-12-2-15,1-5-1 0,-1-12-6 16,0-9 1 0,0-11-1-16,-4-9-4 0,-2-12 0 15,-4-19-5-15,0-10-3 16,6 7-8-16,2 7-27 15,10 17-65-15,8 10-147 16</inkml:trace>
  <inkml:trace contextRef="#ctx0" brushRef="#br0" timeOffset="2698.8047">4590 1889 297 0,'9'-18'232'16,"-4"11"-141"-16,-5 7-25 15,2 0-28-15,-2 0-13 16,0 0-12-16,0 0-6 15,0 0-3-15,0 0-1 16,0 0-3-16,0 0-7 16,0 2-44-16,0 6-20 15,0 2-21-15,4-1-54 16,3-3-48-16</inkml:trace>
  <inkml:trace contextRef="#ctx0" brushRef="#br0" timeOffset="3151.2055">4590 1889 136 0,'61'9'227'16,"-63"-13"-92"-16,0-1-38 15,1 2-35-15,1 1-11 16,-2-1-9-16,2 1-12 16,0 0-4-16,0 2-6 15,0 0-4-15,0 0-5 16,0 0-8-16,0 0 1 15,0 0 0-15,0 0 1 16,0 0 1-16,0 0 1 0,0 0 2 16,-1 0 0-1,0 0-3-15,1 0-3 0,0 0-1 16,0 0-1-16,0 0 0 15,0 0 0-15,0 0-1 16,0 0 0-16,0 0 2 16,0 0 0-16,-1 0-1 15,1 0 1-15,0 0-2 16,0 0 0-16,0 0-1 15,0 0-2-15,0 0-1 16,0 0-2-16,0 0-1 16,0 0-1-16,0 0 4 15,0 0 2-15,0 0 0 16,0 0 1-16,0 0 0 15,0 0-2-15,-2 0-4 0,2 0-20 16,0 0-35-16,0 0-61 16,0 18-233-16</inkml:trace>
  <inkml:trace contextRef="#ctx0" brushRef="#br0" timeOffset="3712.8065">5363 1937 411 0,'0'0'141'16,"0"5"-40"-16,-1 13-27 16,-4 12-17-16,3 10-6 15,2 5-7-15,0 6-6 16,0 7-12-16,0-3-7 15,3 0-5-15,3-5-8 16,-1-2-3-16,-1-5-2 0,-1 0 3 16,-1-3-10-1,-2 1-14-15,2-1-25 0,0-8-55 16,6-4-82-16,7-13-349 15</inkml:trace>
  <inkml:trace contextRef="#ctx0" brushRef="#br0" timeOffset="3916.6069">5696 2489 780 0,'0'0'129'0,"0"0"-60"16,0 0-36-16,0 0-30 0,0 5-8 15,0 8-5-15,0-1 3 16,0 6-23-16,0-1-35 16,8-4-91-16,10-4-116 15</inkml:trace>
  <inkml:trace contextRef="#ctx0" brushRef="#br0" timeOffset="4259.8075">5899 2126 564 0,'-5'0'193'15,"1"0"-95"1,2 0-55-16,-2 15-35 0,-3 8-5 16,-5 7-2-16,3 6 1 15,4-1-1-15,5-3-1 16,1-3-5-16,20-7-8 15,10-1 4-15,10-6 4 16,8-2 15-16,3-4-3 16,-1-1-5-16,-11-1 2 15,-14 5-2-15,-14 2-1 16,-12 6 1-16,-5 3-2 15,-15 0-7-15,-8 1 5 16,-3-5 5-16,-3-8-2 0,2-7-12 16,2-4-14-16,3 0-36 15,10-12-72-15,8-11-149 16</inkml:trace>
  <inkml:trace contextRef="#ctx0" brushRef="#br0" timeOffset="4447.0077">5927 2085 550 0,'0'0'147'0,"9"0"-26"0,11 0-78 15,10-1-20-15,11-5-1 16,7 1-15-16,2 0-4 15,0 4-14 1,0 1-57-16,8 0-174 0</inkml:trace>
  <inkml:trace contextRef="#ctx0" brushRef="#br0" timeOffset="4805.8085">6676 2551 166 0,'-3'-12'602'0,"3"9"-466"15,0-11-65-15,2 2-27 0,4-4-40 16,5-5-4-16,2 3 0 15,3-2 0-15,1 6 0 16,1 4 0-16,-2 8 0 16,-5 2-5-16,-4 2-7 15,-7 20-3-15,0 7-3 16,-11 5 2-16,-6 3 3 15,-6-6 7-15,7-7-17 16,3-7-10-16,4-8-11 16,4-6-20-16,-1-3-11 15,3-3-16-15,-3-9-150 16,3-9-91-16</inkml:trace>
  <inkml:trace contextRef="#ctx0" brushRef="#br0" timeOffset="4946.2086">6756 2433 215 0,'16'25'169'0,"-2"7"-52"16,-3 2-28-16,2 4-23 15,-5-5-33-15,-2-7-20 16,1-9-5-16,-6-9-4 16,-1-6-12-16,0-2-30 15,0 0-82-15,0-14-224 16</inkml:trace>
  <inkml:trace contextRef="#ctx0" brushRef="#br0" timeOffset="5242.6092">6628 2075 299 0,'-2'0'221'16,"2"0"-119"-16,0 0-52 15,0 0-21-15,0 0-12 16,0 0-9-16,2 0-8 16,9 0 0-16,4 0-5 15,11 0 23-15,4 0 4 0,5 0-5 16,-2-3-7-16,1-3-4 15,0 0-5 1,-3 1-18-16,-2 2-67 16,-1 0-197-16</inkml:trace>
  <inkml:trace contextRef="#ctx0" brushRef="#br0" timeOffset="5524.4097">6901 1992 44 0,'-1'0'526'0,"1"0"-359"16,0 0-69-16,0 0-48 0,4 0-25 16,0 1-15-1,3 3-12-15,5 0 8 0,4 2-2 16,-2 6 0-1,4 0-3-15,-9 3 0 0,-4 1 0 16,-5 0 0-16,0-2 0 16,0 1-2-16,-9-1 4 15,-2-4 2-15,-4-2 1 16,6 3-21-16,-3-1-39 15,8 1-80-15,4 3-118 16</inkml:trace>
  <inkml:trace contextRef="#ctx0" brushRef="#br0" timeOffset="6101.6108">7622 2447 136 0,'-5'0'212'16,"5"0"-105"-16,0 0-5 16,0 0-35-16,0 0-15 15,10 0-2-15,12 0-29 16,17 0-16-16,16 0 44 15,11-6-23-15,1-3-18 16,-3-2-2-16,-10 11-30 16,-3 0-160-16</inkml:trace>
  <inkml:trace contextRef="#ctx0" brushRef="#br0" timeOffset="6320.0112">7772 2709 623 0,'0'0'146'0,"1"0"-33"16,7 0-69-16,7 0-37 15,9 0 1-15,8 0 0 16,6 0-5-16,4 0-4 15,6-3-29-15,-2-4-98 16,9 2-247-16</inkml:trace>
  <inkml:trace contextRef="#ctx0" brushRef="#br0" timeOffset="6585.2117">8414 2360 637 0,'0'0'178'0,"0"0"-100"16,0 6-44-16,2 14-33 15,1 10-4-15,-1 14 11 16,-2 6-3-16,0 11 1 15,0-8-2-15,0-3 0 16,0-7-5-16,0-14-18 16,3-6-21-16,5-8-72 0,3-5-95 15,2-10-340-15</inkml:trace>
  <inkml:trace contextRef="#ctx0" brushRef="#br0" timeOffset="6788.012">8398 2308 555 0,'8'-3'130'16,"25"-5"-26"-16,15-4-57 15,10-4-24-15,3 3-17 0,-6 2-4 16,-8 10-3-16,-10 1-32 15,-9 5-110-15,-7 14-192 16</inkml:trace>
  <inkml:trace contextRef="#ctx0" brushRef="#br0" timeOffset="6975.2123">8439 2521 487 0,'23'0'209'0,"6"0"-47"0,8 0-105 15,5-2-36 1,-3-2-16-16,-2 2-7 0,1 2-36 16,2 0-154-1,-2 6-248-15</inkml:trace>
  <inkml:trace contextRef="#ctx0" brushRef="#br0" timeOffset="7193.6127">9047 2513 708 0,'0'0'134'0,"0"0"-78"16,2 12-52-1,2 17-18-15,-1 12 22 16,2 7-3-16,-1 3-2 15,-3 1 0-15,0-9-6 0,-1-9-15 16,0-11-48-16,0-10-82 16,0-8-114-16,0-5-131 15</inkml:trace>
  <inkml:trace contextRef="#ctx0" brushRef="#br0" timeOffset="7380.8131">8906 2486 404 0,'1'0'267'0,"24"-5"-145"16,12-1-54-16,12-5-37 0,3 2-21 16,1 4-7-16,-8 5-28 15,-6 0-121-15,0 10-317 16</inkml:trace>
  <inkml:trace contextRef="#ctx0" brushRef="#br0" timeOffset="8613.2152">9885 2517 457 0,'-11'1'207'0,"8"-1"-95"16,3 1-22-16,0 2-43 15,0-3-24 1,0 2-10-16,3-2-8 15,6 0-6-15,9 0-11 0,14 0-1 16,10 0 33-16,10 0-15 16,1 0-32-16,-5 0-140 15,-3-2-252-15</inkml:trace>
  <inkml:trace contextRef="#ctx0" brushRef="#br0" timeOffset="8987.6158">10400 2227 299 0,'1'-24'391'0,"17"15"-312"15,11-8-43-15,0 2-7 16,5 5-17-16,-1 3-3 15,-4 7-5-15,-2 0-2 16,-8 15-3-16,-7 12 3 16,-6 8 0-1,-6 8-3-15,0 9 3 0,-19 0 0 16,-8 8 15-16,-8 3 5 15,1-2 9-15,4-4-6 0,8-8-1 16,8-14-4 0,12-9-11-16,2-11-1 0,0-10-8 15,1-5 0-15,8 2 0 16,7-2-2-16,8 0 4 15,12 0-2-15,13-16-13 16,5 1-59-16,7 3-135 16,-1 5-260-16</inkml:trace>
  <inkml:trace contextRef="#ctx0" brushRef="#br0" timeOffset="9182.2175">10931 2588 485 0,'-2'0'250'15,"1"0"-147"-15,-2 8-46 16,0 6-36-16,-1 0-6 16,2 2-4-1,1-2-6-15,0-3-10 0,1 1-21 16,0-9-39-16,0 5-91 15,8 0-145-15</inkml:trace>
  <inkml:trace contextRef="#ctx0" brushRef="#br0" timeOffset="9478.618">11037 2285 627 0,'18'-29'120'0,"1"1"-40"0,0 8-43 15,-1 8-25-15,3 7-11 16,2 5-2-16,1 0 0 16,-5 7-1-16,-4 11 3 15,-8 5-3-15,-7 4-1 16,0 1-2-16,-14 1 4 15,-12-1 0-15,-2-3 5 0,-3-4-1 16,7-4 0 0,4-5-10-16,7-8-28 15,4-1-29-15,0-3-32 16,5 0-48-16,4-3-193 15</inkml:trace>
  <inkml:trace contextRef="#ctx0" brushRef="#br0" timeOffset="9650.2183">11183 2266 179 0,'7'34'163'15,"1"3"-15"-15,-6 8-18 16,1-1-32-16,-3-1-42 16,0-2-37-16,2 0-16 15,1-4 0-15,2-3-2 16,-1-5-23-16,4-9-20 15,0-6-45-15,1-3-314 16</inkml:trace>
  <inkml:trace contextRef="#ctx0" brushRef="#br0" timeOffset="9993.4188">11470 2104 166 0,'0'-9'515'0,"0"8"-377"15,0 1-53-15,0 0-50 16,0 0-17-16,0 12-13 16,-2 12-4-16,-5 6 5 15,-2 8 10-15,1 3 6 16,1 0-10-16,4-2-8 0,1-6-4 15,2-1 0-15,0-7 0 16,0-8 0-16,8-8 0 16,4-1 0-1,6-3 0-15,4-3 0 16,5-2 0-16,7 0 0 15,3-12 0-15,-1-10 0 0,3-2-21 16,-4-3-64-16,-6-1-113 16,-2 8-244-16</inkml:trace>
  <inkml:trace contextRef="#ctx0" brushRef="#br0" timeOffset="10196.2193">11761 2139 598 0,'-3'0'209'0,"3"0"-99"0,0 6-53 16,0 16-39-1,0 12 0-15,0 12-5 0,0 9-13 16,-3 1 0-16,1 0 0 16,1-3 0-16,-1-3 0 15,-3 0 0-15,0-6 0 16,0-4 0-16,5-7-32 15,0-3-101-15,0-6-236 16</inkml:trace>
  <inkml:trace contextRef="#ctx0" brushRef="#br0" timeOffset="12397.8233">5363 4296 150 0,'-24'-22'411'0,"0"-19"-317"0,1-17-13 16,13 0-30-1,10-4-4-15,0-2-21 0,20 7-11 16,11 14-17-1,3 12 10-15,4 20-6 0,-1 8-5 16,2 3-2-16,-5 17-2 16,-6 17 4-16,-11 14-1 15,-11 11 3-15,-6 12 6 16,-12 3 5-16,-17-2 6 15,-6-2 0-15,-2-16-4 16,7-15-3-16,11-18-2 16,2-14 0-16,3-7 4 15,-3-7 11-15,-2-20-13 16,-1-8-5-16,1-8-12 15,5-1-39-15,14 2-68 0,3 11-182 16</inkml:trace>
  <inkml:trace contextRef="#ctx0" brushRef="#br0" timeOffset="12616.2236">5778 4236 423 0,'0'0'244'0,"-1"0"-135"0,1 0-53 16,0 2-51-1,0 10-13-15,0 8 5 0,0 3 6 16,0 1-33-16,0-2-71 15,0-4-114-15</inkml:trace>
  <inkml:trace contextRef="#ctx0" brushRef="#br0" timeOffset="13084.2245">5839 3878 604 0,'-4'0'122'0,"4"-3"-16"16,0 1-39-16,0-1-33 16,3 1-13-16,8 1-18 15,9 0-7-15,12-2 8 16,9 3-2-16,2 0 0 15,-3 0 0-15,-6 0-2 16,-9 5 1-16,-10 7-2 16,-5-3-1-16,-8 2-1 15,-2 2-1-15,0-2 3 16,0 8 1-16,-9 4 2 0,0 7 3 15,0 6 4 1,-1 5 2-16,2 3 1 0,1 9 3 16,2-3 1-1,2-2-16-15,3-5 0 0,0-2 0 16,0-5 0-1,1-6 0-15,4-5 0 16,-3-7 0-16,1-8 0 0,-2-3 0 16,-1-1-10-16,0-6-18 15,0 0-7-15,0 0-16 16,6-1-40-16,5-13-69 15,6-5-190-15</inkml:trace>
  <inkml:trace contextRef="#ctx0" brushRef="#br0" timeOffset="13489.8252">6301 4306 422 0,'-5'-21'230'16,"3"-4"-107"-16,2-18-35 15,0-14-40-15,0-7-4 16,14 5-23-16,3 10-17 15,5 13-8-15,8 16 0 16,4 16 1-16,2 4-4 0,-1 20 2 16,-3 16-1-1,-10 17-1-15,-9 6-1 0,-13 5 1 16,0 2-5-16,-14-10 7 15,-8-8 7-15,3-14 1 16,2-12 1-16,-1-8 6 16,0-9 8-16,-1-5-1 15,-4 0-6-15,1-16-6 16,1-7-2-16,1-9-25 15,9-6-24-15,6-2-35 16,5 5-159-16</inkml:trace>
  <inkml:trace contextRef="#ctx0" brushRef="#br0" timeOffset="13864.2258">6790 4250 573 0,'-5'-30'146'0,"5"-3"-19"0,0 8-63 15,8 1-32-15,7 3-23 16,5 7-9-16,5 9-3 16,0 5-3-1,-2 2-2-15,-6 20 2 16,-10 6-1-16,-7 2 0 0,0 1-1 15,-5 0 0-15,-14-3 13 16,-5-5-1-16,-4-5-6 16,-1-4-10-16,6-7-30 15,9-7-42-15,5 0-5 16,7-12 6-16,2-12-159 15,2-10-78-15</inkml:trace>
  <inkml:trace contextRef="#ctx0" brushRef="#br0" timeOffset="14004.6261">6935 4047 191 0,'11'28'177'0,"-6"4"-78"0,-2 14-23 16,-3 0-18 0,0-4-34-16,0-4-15 15,0-9-4-15,0-9-17 0,0-9-110 16,0-5-195-16</inkml:trace>
  <inkml:trace contextRef="#ctx0" brushRef="#br0" timeOffset="14269.8265">6673 3795 402 0,'0'0'208'0,"0"0"-90"16,3 0-48-16,12 0-47 15,11 0-12-15,13 0 15 16,9-3-14-16,4-7-9 15,-1-1 0-15,-2 3-28 16,0 1-105-16,-4 7-199 16</inkml:trace>
  <inkml:trace contextRef="#ctx0" brushRef="#br0" timeOffset="14597.4271">7043 3692 587 0,'0'0'139'0,"0"0"-59"16,6 0-51-16,12 0-17 16,5 0 7-16,6 4 4 15,1 6-11-15,-1-3-5 16,-4 5-4-16,-8 1-2 15,-5-2-1-15,-9 2-1 0,-3 0-1 16,0-3 2-16,-2 0 2 16,-7-3 8-1,-1 0 7-15,0-3-3 16,2-3-8-16,0 2-3 0,0 2-4 15,-3 4-43-15,0 6-73 16,1 7-69-16,0 5-403 16</inkml:trace>
  <inkml:trace contextRef="#ctx0" brushRef="#br0" timeOffset="15439.8286">7554 4187 120 0,'-5'8'250'15,"5"-3"-105"-15,0-5-30 16,0 0-27 0,0 0-5-16,4 0-21 0,12 0-32 15,16-3-9-15,13-6-10 16,10-4-2-16,5 1-7 15,-7 2-2-15,-5 7-32 16,-1 3-107-16,1 0-197 0</inkml:trace>
  <inkml:trace contextRef="#ctx0" brushRef="#br0" timeOffset="15642.629">7683 4383 627 0,'0'0'190'15,"9"0"-92"-15,3 0-54 16,12 0-39-16,14 0-2 16,9-2 0-16,4-5-8 15,1-3-50-15,7 5-111 16,3 5-225-16</inkml:trace>
  <inkml:trace contextRef="#ctx0" brushRef="#br0" timeOffset="15907.8294">8368 4233 562 0,'0'0'133'16,"0"0"-29"-16,0 0-45 16,0 0-24-16,1 0-11 15,12 0-17-15,9 0-6 16,9-4 6-16,4 1-7 15,5 1-55-15,1 2-115 0,-2 0-227 16</inkml:trace>
  <inkml:trace contextRef="#ctx0" brushRef="#br0" timeOffset="16188.6299">8841 3884 739 0,'0'0'143'0,"0"4"-84"16,0 5-33-16,0 8-24 16,2 11-12-1,1 14 13-15,1 13 7 16,-2 5 0-16,2 8-8 0,-4 0-2 15,0-5 1-15,0-4 0 16,0-13-1-16,0-11-5 16,0-15-32-16,0-15-34 15,0-5-42-15,7-14-33 16,10-17-178-16</inkml:trace>
  <inkml:trace contextRef="#ctx0" brushRef="#br0" timeOffset="16391.4303">8832 3850 114 0,'0'-7'553'16,"0"3"-419"-16,5-1-59 15,10 0-42-15,13 0-22 16,6-2-9-16,5 0-2 15,2-1-3-15,2 3-14 16,-3 3-22-16,1-5-63 16,2 7-72-16,-6 0-311 15</inkml:trace>
  <inkml:trace contextRef="#ctx0" brushRef="#br0" timeOffset="16609.8307">8852 4103 463 0,'3'2'153'0,"18"0"-20"16,6-2-26-1,7 0-51-15,8 0-37 0,-2 0-11 16,-3-2-6-16,-3-1-25 15,1 3-98-15,-1 0-181 16</inkml:trace>
  <inkml:trace contextRef="#ctx0" brushRef="#br0" timeOffset="16921.8311">9383 4228 96 0,'-4'-7'608'15,"4"7"-463"-15,0 2-67 16,0 4-46-16,0 4-31 15,0 9-6-15,0 11-2 16,0 7 7-16,0 9 4 0,0 3 1 16,0-3-5-1,0-5 0-15,0-7 1 16,0-16-9-16,0-7-57 0,0-11-64 15,0 0-30-15,4 0-215 16</inkml:trace>
  <inkml:trace contextRef="#ctx0" brushRef="#br0" timeOffset="17096.4317">9257 4189 553 0,'2'0'169'0,"26"-6"-39"16,9-7-77-16,3-1-37 15,3-1-12-15,-3 5-12 16,-1 6-53-16,-1 4-133 16,-7 10-399-16</inkml:trace>
  <inkml:trace contextRef="#ctx0" brushRef="#br0" timeOffset="18328.8338">10164 4091 304 0,'-8'-21'135'0,"4"13"-13"0,4 3-38 16,-2 4-9-16,2 1-5 15,0 0-13-15,0 0-19 16,0 0-8-16,0 1-12 15,0 20-18-15,0 17-15 16,0 17 21-16,0 13 5 16,0-4 1-16,0-8-7 15,0-8-3-15,0-9-1 16,3-10 1-16,-1-6-2 15,-1-12-44-15,0-10-54 0,1-1-55 16,2 0-146-16</inkml:trace>
  <inkml:trace contextRef="#ctx0" brushRef="#br0" timeOffset="18484.8341">10083 4311 483 0,'21'0'194'16,"7"-7"-65"-16,10 1-88 15,3-1-32-15,4 0-11 16,-1 5-81-16,-6 2-130 16</inkml:trace>
  <inkml:trace contextRef="#ctx0" brushRef="#br0" timeOffset="18843.6347">10686 3849 684 0,'-13'-3'161'0,"2"3"-89"16,2 0-39-16,-3 7-31 16,-4 29-8-16,4 18 7 15,1 20 6-15,5 5-1 0,5 0-2 16,1-4-3-1,0-14-1-15,8-11-1 16,3-15 0-16,6-14-2 16,5-17 2-16,2-4-1 15,4-15 4-15,1-16-4 16,-7-6-3-16,-4-5-9 0,-15 9 1 15,-3 6 6-15,-3 11 0 16,-18 5-11-16,-8 6-5 16,-6 1-13-16,1 4-20 15,7 0-45-15,15 0-45 16,12 0-158-16</inkml:trace>
  <inkml:trace contextRef="#ctx0" brushRef="#br0" timeOffset="19046.4351">10993 4268 513 0,'0'4'195'16,"0"-2"-100"-16,0-2-46 15,0 0-40-15,0 1-15 16,5 3-13-16,4-1-68 16,6-1-26-16,5 0-152 15</inkml:trace>
  <inkml:trace contextRef="#ctx0" brushRef="#br0" timeOffset="19467.6358">11187 3857 463 0,'11'-7'226'0,"6"0"-106"0,6-2-56 16,4 3-38-16,1 0-14 15,1 5-5-15,-6 1-4 16,-4 0-3-16,-7 10-6 15,-9 12-6-15,-3 9 0 16,-13 8 9-16,-16 8 22 16,-8 7-11-16,0 3-3 0,5 1-3 15,4 3-3-15,10-4 8 16,7-10 2-16,10-5 5 15,1-13-3 1,0-9-1-16,7-8 2 0,8-6-2 16,1-6 5-16,2 0-1 15,0-13-14-15,0-12 0 16,-4-8 0-16,-7-9 0 15,-7 0 0-15,-3-5 0 16,-20-2 0-16,-6-3 0 16,-2 4-24-16,5 4-1 15,10 10-29-15,8 14-39 0,2 18-97 16,6 3-204-1</inkml:trace>
  <inkml:trace contextRef="#ctx0" brushRef="#br0" timeOffset="19873.2366">11728 3750 112 0,'-4'-1'556'0,"4"1"-429"16,-5 1-76-16,-7 19-49 16,-5 15-16-16,-4 14 38 15,1 17 20-15,6 5-19 16,4 1-16-16,2-1 9 15,5-1-12-15,3-11 1 0,0-14-6 16,16-14 2-16,2-13 0 16,5-11 2-16,1-7 6 15,3-3 3-15,3-20-1 16,-3-15-7-16,-3-4-6 15,-7-2 0-15,-11 3-9 16,-6 5-4-16,-11 6-3 16,-15 8-2-16,-3 7 5 15,-2 4 0-15,8 8 5 16,0 3-8-16,7 0-36 15,3 0-95-15,3 8-91 0</inkml:trace>
  <inkml:trace contextRef="#ctx0" brushRef="#br0" timeOffset="21683.8397">4583 5082 202 0,'-9'6'128'0,"6"-3"-1"15,3-2-16-15,0-1-32 16,0 0 13-16,0 0-19 16,7 0-27-16,6 0-18 0,4-4-14 15,11-2-11-15,3 1-1 16,8 3-1-16,0 2-2 15,2 0 0-15,3 0 2 16,7 0 0-16,10 2 0 16,3 1 1-16,7-1 0 15,4 1-3-15,5-1 2 16,2-1-2-16,0 2 2 15,1-2-1-15,-2 2 1 16,-1-3-2-16,-6 2 2 16,3-2-1-16,-8 2 0 0,0-2 1 15,-5 1-1-15,-5 3 0 16,0-1 0-1,-6 1-1-15,-2 1 2 16,1-2-1-16,-1-1 0 0,0 2 0 16,4 2 1-1,0-1-3-15,3 0 4 0,5 3-3 16,-1-2 2-16,3 3-2 15,2-5 3-15,5-2-2 16,5-2 0-16,5 0-1 16,1-2 0-16,5-6-1 15,3-3 2-15,2 0-1 16,0 2 2-16,-3 3-3 0,-2 0 4 15,-6 0-4 1,0 2 2-16,-1 0 0 16,1-2 1-16,-2 1-1 15,6-2 0-15,-3 0 0 0,1 0-2 16,5-1 0-16,-2 6 1 15,-2 0 1-15,-1 0-2 16,-3 2 3-16,-7 0-3 16,0 0 3-16,-3 0-2 15,-1 0 2-15,-1 0-2 16,0 0-3-16,-5-4-5 15,2-1-5-15,-7 0 3 16,-5-1 7-16,5 3 2 16,-7 3 2-16,-4-2 0 15,2 1-3-15,3-1 4 16,-3 0-2-16,4-1 2 15,-1-4-2-15,1 3 2 16,0-5-1-16,2 1 0 0,-1 0 2 16,-2 1-4-16,-1 1 2 15,-3 1 0-15,-2 2-1 16,-2 3 1-16,-7 0 0 15,-1 0-1-15,-5 0-1 16,-2 7 1-16,4 1 0 16,-4-2 1-16,3 2 0 15,4-2 0-15,6-4 2 16,7-2-2-16,5 0 1 15,4 0-1-15,7 0 1 16,2-4-1-16,2-3-1 0,3-1 3 16,-2-2-3-16,2-1 1 15,-2 1 2-15,2 1-3 16,-7 4 0-16,4 1 1 15,1 1 0-15,0 2 0 16,0 1 1-16,4 0-2 16,-1 0 1-16,-3 0 0 15,-1-2 0-15,-8 2 1 16,0-5-1-16,-10 4 0 15,-4-5 1-15,-8 1 2 16,-5 0 2-16,-7 0 0 16,-13-2-2-16,-5 5 0 0,-5 0 0 15,-5-3-1-15,0 2 0 16,0 0-18-16,-5-3-71 15,-4 2-75-15,-2 3-103 16</inkml:trace>
  <inkml:trace contextRef="#ctx0" brushRef="#br0" timeOffset="22869.4419">3206 4041 355 0,'-5'0'213'16,"5"0"-111"0,11-11-38-16,9-3-38 15,10-1-18-15,6 3-4 0,2 4-1 16,0 8-1-16,-8 0-4 15,-5 3 0-15,-11 17-4 16,-11-1-7-16,-3 5 7 16,-9 8 7-16,-17 3 12 15,-8 10-1-15,-7 1 16 16,-4 1 2-16,6-3-7 15,9-2 2-15,12-12 1 0,10-10-5 16,8-13-18-16,0-7 0 16,0 0 1-1,8 0-2-15,6 0-1 16,11 0 0-16,12 0 8 0,5-4 0 15,6-4-4-15,-10-1-22 16,-4 1-68-16,-6-1-94 16,-10 7-251-16</inkml:trace>
  <inkml:trace contextRef="#ctx0" brushRef="#br0" timeOffset="23555.8431">2995 4530 334 0,'-15'-15'150'15,"-3"-5"-60"-15,3-8-25 16,-1-4-13-16,1-7-11 15,1-7-14-15,4-5-13 16,4 2 3-16,6-6-10 16,0 1-5-16,7 4 21 15,14-7-26-15,6 1 5 0,6 1-4 16,5-1 2-16,0 3-1 15,1 7-1-15,1 10 2 16,1 3-5-16,4 10 2 16,-6 11-2-16,1 10-4 15,-3 2 2-15,-2 17 1 16,0 8 3-16,6 6 2 15,-1 4 0-15,1 5 3 16,3 3 1-16,-3 7-2 16,0 2 4-16,-5 5 0 15,-8 2-4-15,-5 0 0 16,-7 6-2-16,-9 2 4 15,-7-1 0-15,0-2-1 0,-8-1-3 16,-9-3 9-16,-5-5-6 16,-4-3 1-1,-4-8 7-15,-3-2 13 0,-6-4 8 16,-1-6-4-1,-5-5-7-15,-5-4 7 0,-4-7-3 16,4-3-4-16,-1-10-4 16,4-3-4-16,4-11-12 15,-5-21 0-15,4-14 0 16,0-17 0-16,3-12-15 15,9 2-71-15,19 18-63 16,13 13-347-16</inkml:trace>
  <inkml:trace contextRef="#ctx0" brushRef="#br0" timeOffset="25880.2472">13684 1321 464 0,'-27'0'168'0,"-15"0"-72"16,-4 2-17-16,-10 5-24 16,-7-2-26-16,4-5-12 15,7 0-10-15,12-13 7 16,9-13 4-16,9-13-4 15,8-12-6-15,7-7-1 16,7-13-7-16,19-5-5 0,14 3-6 16,6 17-2-1,3 20-3-15,-4 24 10 16,-7 12 2-16,-6 11 0 15,-12 17 0-15,-10 4-1 16,-3 8 2-16,-9-4 2 0,-12-1 4 16,-3-7-1-16,3-6 2 15,0-5-3-15,4-7-19 16,6-5-51-16,8-5-67 15,3 0-106-15</inkml:trace>
  <inkml:trace contextRef="#ctx0" brushRef="#br0" timeOffset="26145.4476">13784 693 662 0,'-5'0'151'0,"5"3"-67"15,0 11-56-15,0 4-29 16,0 15-16-16,5 23 26 16,3 19 19-16,5 0-7 15,-4-7-12-15,1-5-6 16,-3-3 0-16,-4-3 0 15,-3-8-2-15,0-10-30 16,0-17-39-16,0-12-90 16,4-10-69-16,5 0-252 15</inkml:trace>
  <inkml:trace contextRef="#ctx0" brushRef="#br0" timeOffset="26348.248">14016 1059 651 0,'0'0'208'0,"0"0"-127"16,0 0-51-16,0 7-30 16,0 7-12-16,0 11 9 15,0 6 6-15,0 2-13 16,0 2-51-16,0-7-72 15,4-3-59-15,5-9-237 0</inkml:trace>
  <inkml:trace contextRef="#ctx0" brushRef="#br0" timeOffset="26488.6482">13962 821 579 0,'-2'-20'87'0,"2"17"-46"15,0 3-35-15,14 16-54 16,15 8-31-16,9 8-137 15</inkml:trace>
  <inkml:trace contextRef="#ctx0" brushRef="#br0" timeOffset="26987.8491">14227 1069 280 0,'-3'0'358'0,"3"0"-287"15,0 9-53-15,0 7-29 16,-1 7 6-16,-1 8 11 15,-1 2 3-15,2-5-6 16,1-8 0-16,0-10 0 16,0-6-1-16,0-4 5 15,0 0 38-15,0-10 41 16,0-10-40-16,0-7-36 15,2-10-7-15,7-1-3 0,3-2-2 16,0 4 1 0,-4 14-1-16,1 14-3 0,0 8-2 15,0 11-6-15,6 13 2 16,-4 2 3-16,-2 2 3 15,-4-2 4-15,0-6 0 16,1-8 2 0,-2-6-1-16,-1-4-2 0,-1-2 5 15,-1 0 8-15,3-5 23 16,2-10 4-16,8-8-26 15,2-3-11-15,-1 1-1 16,-2 5 0-16,-5 11-2 16,-1 7 0-16,3 2-4 15,3 7-8-15,3 16 8 0,2 10 4 16,-2 7 2-16,0 3-16 15,0 3-52-15,5-4-41 16,1-7-65 0,6-6-85-16</inkml:trace>
  <inkml:trace contextRef="#ctx0" brushRef="#br0" timeOffset="27206.2495">14686 1035 684 0,'-2'0'184'0,"2"13"-101"16,0-2-50-1,0-4-30-15,2 10-14 0,4 12 10 16,0 10 5-16,1 5-2 16,-4-7 2-16,3-10-24 15,-5-8-46 1,3-13-72-16,0-6-45 0,-4 0-225 15</inkml:trace>
  <inkml:trace contextRef="#ctx0" brushRef="#br0" timeOffset="27331.0497">14568 708 6 0,'0'0'549'0,"3"10"-499"16,15 13-65-16,9 4 24 15,5 6-53-15,2 10-271 16</inkml:trace>
  <inkml:trace contextRef="#ctx0" brushRef="#br0" timeOffset="27689.8503">14850 1060 641 0,'0'0'139'0,"0"9"-94"15,0 7-41-15,0 4-18 16,2 9 17-16,0 12 0 15,1 2 3-15,-2-9-2 16,1-10-2-16,0-16 2 16,-2-6 0-16,0-2 4 0,0 0 27 15,0-5 13-15,1-12-14 16,1-7-19-16,5-10-11 15,2-6-4-15,7-6-1 16,4-1-1-16,-3 5-1 16,-3 21-2-16,-2 17-2 15,1 11-2-15,3 22 0 16,2 7-11-16,0 8-26 15,-2 2-17-15,1 4-55 16,3-6-111-16,3-3-202 16</inkml:trace>
  <inkml:trace contextRef="#ctx0" brushRef="#br0" timeOffset="28048.651">15147 1223 462 0,'0'-55'239'15,"19"6"-131"-15,2 11-37 0,-3 20-36 16,-1 18-16-16,5 5-10 15,-1 15-10-15,3 3 0 16,-7 0 2-16,-10 6-2 16,-7-3 1-16,0-2 0 15,-12-2-7-15,-8-5-6 16,0-5 3-16,1-5-4 15,3-6-13-15,5-1-9 0,6-8 8 16,5-16 11-16,0-7-11 16,10-8-17-1,4 3 13-15,3 2 17 16,-3 12 7-16,-3 18 17 0,1 4 17 15,1 24-22-15,1 14-2 16,-1 10 3-16,-3 8 6 16,-6 2-5-16,-1-2 3 15,0-11-27-15,1-6-120 16,5-14-179-16</inkml:trace>
  <inkml:trace contextRef="#ctx0" brushRef="#br0" timeOffset="28267.0513">15634 620 710 0,'0'3'156'0,"3"11"-96"15,6 15-52-15,3 25 1 16,-1 26 10-16,4 10-3 15,-6 3-2-15,-8-3-9 16,-1-3 0-16,-5-3-33 16,-10-7-32-16,2-19-98 15,6-18-179-15</inkml:trace>
  <inkml:trace contextRef="#ctx0" brushRef="#br0" timeOffset="28423.0516">15526 1080 384 0,'0'-2'326'0,"19"2"-178"16,25-5-105-16,21-9-36 15,8-10-4-15,5 6-16 16,-14 14-102-16,-24 4-257 15</inkml:trace>
  <inkml:trace contextRef="#ctx0" brushRef="#br0" timeOffset="28610.252">15962 998 400 0,'3'-2'445'0,"-2"2"-350"16,5 14-63-16,-6 1-36 15,6 9-14-15,-2 15 22 16,-2 16-3-1,0 6-13-15,-2-13-46 0,0-11-24 16,1-16-61-16,4-16-191 16</inkml:trace>
  <inkml:trace contextRef="#ctx0" brushRef="#br0" timeOffset="28735.0522">15924 776 11 0,'0'-2'454'0,"3"8"-394"16,25 21-76-1,1 4-49-15,4 6-309 0</inkml:trace>
  <inkml:trace contextRef="#ctx0" brushRef="#br0" timeOffset="29047.0527">16184 1177 721 0,'0'-21'158'16,"0"-1"-79"-16,10-10-39 15,7 1-29-15,5 8-9 16,0 14-4-16,2 9-6 16,2 7 4-16,-4 18 0 0,-5 2 1 15,-10 9-2-15,-7 7 1 16,-1-4 2-16,-15 0 1 15,-4-13 2-15,3-9 3 16,1-8-1-16,3-8 1 16,2-1 0-16,5 0 2 15,0 0-5-15,5-4-15 16,-1-9-24-16,2-5-48 15,0-9-124-15,16-13-271 16</inkml:trace>
  <inkml:trace contextRef="#ctx0" brushRef="#br0" timeOffset="29608.6537">16582 1062 238 0,'-3'0'215'0,"2"1"-109"16,-1 10-53-16,-2 6-45 16,-3 11 18-16,-3 7 51 15,-1 3-17-15,4-7-21 16,3-13-17-16,3-4-8 15,1-11-1-15,0-3-1 16,0 0 9-16,0-1 12 0,1-8 0 16,3-4 0-1,-2-4-13-15,3-12-20 0,7-11 0 16,6-11 0-1,-2 2 0-15,1 15 0 0,-5 21 0 16,2 13 0 0,5 26-11-16,5 20 6 0,-1 11 4 15,-5 4 2-15,-2-9 0 16,-1-10-4-16,3-13-45 15,5-9-44-15,5-7-127 16,5-2-23-16</inkml:trace>
  <inkml:trace contextRef="#ctx0" brushRef="#br0" timeOffset="30295.0549">17837 1056 340 0,'-2'0'232'0,"2"0"-151"15,0 0-23-15,0 15-43 0,0 5-3 16,0 8 18-1,0-1-1-15,0-4-15 0,0-3-7 16,0-5-6-16,0-3 2 16,0-7 0-16,0-3-2 15,0-2 3-15,0 0 11 16,0 0 19-16,0-12 3 15,2-4-7-15,7-10-22 16,3-7-8-16,2-9 1 16,-1-3-2-16,-3 6 0 15,-2 14 0-15,-3 17 0 16,-4 8 0-16,-1 2-7 15,3 6-2-15,2 1-1 16,4 0 3-16,1 2 9 0,0 3-1 16,-2-4 2-16,-4-6-1 15,-1-3 0-15,0-1 1 16,-2 0 2-16,1 0-2 15,1 0 6-15,9-1 10 16,3-16-3-16,5-5-11 16,-1-2-3-16,-5 8 2 15,-8 8-3-15,-3 8-3 16,2 5-6-16,3 17-7 15,3 10 13-15,-2 4 3 16,2 3 3-16,-4-4-2 16,2-1 0-16,2 0-14 15,2-2-5-15,1-1-52 16,4-2-112-16,3-5-220 15</inkml:trace>
  <inkml:trace contextRef="#ctx0" brushRef="#br0" timeOffset="30575.8554">18552 1296 652 0,'-16'-3'173'0,"0"0"-91"15,-12-11-36-15,-6-4-20 16,-2-2-10-1,1-7-6-15,5-1-4 16,11-4 2-16,8-2-4 16,7 5-4-16,4 3 0 0,0 10 0 15,0 7-9-15,6 5-6 16,9 4-6-16,6 0 3 15,2 0-3-15,-1 1-8 16,-5 7 0-16,-3 2-29 16,-4 1-61-16,-3 2-64 15,3 1-206-15</inkml:trace>
  <inkml:trace contextRef="#ctx0" brushRef="#br0" timeOffset="30841.0559">18778 698 610 0,'0'0'169'15,"0"8"-78"-15,0 1-49 16,0 17-32-16,0 17-1 15,-5 16 23-15,5 12-5 16,0 8-13-16,0-4-8 16,0 5-4-16,7-2 3 15,-2-3-2-15,-2-7 0 16,0-15-34-16,0-17-54 15,0-17-118-15,6-16-229 0</inkml:trace>
  <inkml:trace contextRef="#ctx0" brushRef="#br0" timeOffset="31028.2562">18700 1097 594 0,'0'0'151'0,"6"0"-31"15,5 0-71-15,11 0-36 16,12-2-16-16,22-5 7 15,12-8-5-15,0 2-66 16,-10 5-133-16,-20 8-250 0</inkml:trace>
  <inkml:trace contextRef="#ctx0" brushRef="#br0" timeOffset="31402.6569">19137 746 663 0,'0'-2'135'16,"0"4"-42"-16,0 16-59 15,-6 2-39-15,5 13-10 16,1 20 19-16,-3 20 13 16,3 7 6-16,0-5-10 15,3-10-7-15,1-13-2 0,-4-9 1 16,0-15-3-1,0-13 1-15,0-11-1 16,0-4-1-16,0 0 4 16,0-11 6-16,0-19-2 0,10-11-11 15,12-14-4-15,-3-5-6 16,-1 12 4-16,-6 22 1 15,-8 22 5-15,0 5-2 16,4 24-14-16,1 4 6 16,6 6 13-16,0 0 0 15,-2 4 1-15,2-6-9 16,3-2-62-16,4-3-47 15,3-1-74-15,5-1-288 16</inkml:trace>
  <inkml:trace contextRef="#ctx0" brushRef="#br0" timeOffset="31667.8573">19447 1204 528 0,'7'-48'224'0,"14"15"-130"15,2 12-38-15,-9 2-25 16,-4 9-6-16,-2 10-13 15,2 0-5-15,2 1-10 16,-2 19-1-16,-2 6 4 16,-3 9-1-16,-5 5 2 15,-4 0 3-15,-8-6 1 16,-6-10 3-16,0-10-2 15,4-6 2-15,0-5-6 16,3-3-5-16,4 0-19 0,1 0-14 16,2-8-37-16,3-4-80 15,1-10-129-15</inkml:trace>
  <inkml:trace contextRef="#ctx0" brushRef="#br0" timeOffset="31995.4579">19806 1206 638 0,'0'-20'168'0,"1"-1"-82"15,12-6-34-15,5 3-26 0,2 4-13 16,-3 4-10-1,6 11-4-15,-7 5-3 16,4 0-1-16,-7 12 0 0,-3 14 2 16,-9 7 1-16,-1 6 0 15,-17 4 5-15,-4-5-1 16,-1-6 3-16,-1-9-2 15,10-10-2-15,4-6 0 16,3-7 0-16,2 0-4 16,1-6-16-16,-3-9-13 15,2-2-41-15,1-9-84 16,3-11-179-16</inkml:trace>
  <inkml:trace contextRef="#ctx0" brushRef="#br0" timeOffset="32182.6582">19989 656 289 0,'2'13'203'15,"1"14"-77"-15,-3 16 4 16,0 11-15-16,2 8-57 16,1 2-30-16,-1-7-16 15,1-3-9-15,0-1 2 16,-3-2-1-16,0-2-8 15,0-6-25-15,0-7-76 16,2-12-117-16</inkml:trace>
  <inkml:trace contextRef="#ctx0" brushRef="#br0" timeOffset="35895.4646">13421 3909 370 0,'-4'46'92'0,"-10"2"5"0,-5 8-16 0,4 5-25 0,1 1-28 0,4-9-16 16,4-6 19-16,1-9-25 0,3-8-1 0,1-12-4 0,1-9 1 0,-2-9 1 0,2 0 8 16,0 0 9-16,-1-18 9 15,1-13 7-15,0-23-25 16,0-18-10-1,17-14-1-15,4 0 0 0,5 15-10 16,-5 29-2-16,-2 28 2 16,2 14 1-16,-2 18-4 15,-1 20 5-15,0 13 5 16,-2 13 6-16,-6 5 1 15,-3-1 2-15,-1 0-2 16,-1-8-1-16,2-6-4 16,-1-10 4-16,-1-14-4 15,0-14-66-15,-1-10-102 16,-1-6-139-16</inkml:trace>
  <inkml:trace contextRef="#ctx0" brushRef="#br0" timeOffset="36067.0649">13364 4189 400 0,'0'0'204'0,"8"0"-104"15,13 0-69-15,15-1-23 16,18-7 5-16,1 1-14 15,3 5-114-15,-7 2-283 16</inkml:trace>
  <inkml:trace contextRef="#ctx0" brushRef="#br0" timeOffset="36332.2654">13824 4288 537 0,'0'-31'256'0,"2"-1"-156"16,11 3-58-16,-4 8-29 15,1 14-12-15,8 7-6 16,-1 7 0-16,-2 13 0 16,-6 8-14-16,-9 9-26 15,0 1 0-15,-20 2 12 16,1-7 6-16,2-13 7 15,8-13-10-15,5-7 2 0,2-10 5 16,1-17-33-16,1-6-108 16,0-11-77-16</inkml:trace>
  <inkml:trace contextRef="#ctx0" brushRef="#br0" timeOffset="36503.8658">13919 3891 254 0,'5'32'132'16,"-5"4"22"-16,2 6-39 15,0 10-44-15,1-3-29 16,2-1-27-16,3 2-8 0,-1-5 0 16,0-2-15-1,0-3-86-15,2-4-142 0</inkml:trace>
  <inkml:trace contextRef="#ctx0" brushRef="#br0" timeOffset="36800.2662">14132 4256 120 0,'0'-38'573'0,"2"15"-467"15,9 8-36-15,3 5-35 0,3-1-27 16,0 3-7-1,8 8-4-15,-4 8 0 16,-5 22 0-16,-9 9 0 16,-7 0-5-16,0-7 1 0,-14-3 2 15,-3-11 4-15,-4-7-3 16,0-11 1-16,4 0-7 15,2-3-28-15,2-19-43 16,5-7-33-16,4-6-143 16</inkml:trace>
  <inkml:trace contextRef="#ctx0" brushRef="#br0" timeOffset="36940.6665">14253 3856 389 0,'4'21'108'0,"-1"8"-37"15,4 13 14-15,-2 18-3 16,3 3-37-16,1-5-30 15,0-7-9-15,3-2-11 0,0 1-141 16,6 2-305-16</inkml:trace>
  <inkml:trace contextRef="#ctx0" brushRef="#br0" timeOffset="37424.2673">15034 3820 369 0,'0'-23'383'0,"0"23"-272"16,4 0-47-16,-3 5-50 15,3 18-26-15,7 22 3 16,-1 17 13-1,4 14 3-15,-3-6 3 0,-9-14-8 16,-1-10-1-16,-1-16 3 16,0-11-2-16,0-13-1 15,0-6 3-15,0 0 6 16,0-6 2-16,0-6 1 15,2-3-8-15,0-9-6 16,9-5-3-16,6-3-8 0,6 10-9 16,2 6 5-16,-2 15-3 15,-3 1 13-15,-4 14 2 16,-5 10-1-1,-9 3 0-15,-2 3-2 0,0 2 4 16,-13-1 13-16,-8 0 12 16,0-6-4-16,1-8 3 15,6-6-3-15,1-10-12 16,8-1 0-16,2 0-1 15,2-8-6-15,-1-5-15 16,-5-2-23-16,2-6-29 16,3-8-98-16,2-4-86 15</inkml:trace>
  <inkml:trace contextRef="#ctx0" brushRef="#br0" timeOffset="37720.668">15457 4200 548 0,'0'-30'208'16,"18"-6"-109"-16,0 4-49 16,-4 6-35-16,-3 14-9 15,-2 12-8-15,3 4-5 16,0 23 0-16,-6 9 5 15,-6 13 1-15,0 0 1 16,-9-7 2-16,-6-13 1 16,0-9 2-16,1-12-1 15,3-5-1-15,-2-3 2 0,6 0-6 16,3-10-6-16,-1-5-30 15,3 2-66-15,2-3-102 16,0-6-272-16</inkml:trace>
  <inkml:trace contextRef="#ctx0" brushRef="#br0" timeOffset="37939.0683">15724 3764 753 0,'2'0'145'0,"3"0"-86"15,-2 11-40-15,-3 6-19 0,7 8-15 16,1 24 18-16,-2 16 1 16,4 13-1-16,-3-4-2 15,-4-11-34-15,-1-4 13 16,-2-11-74-16,0-8-58 15,-2-8-158-15</inkml:trace>
  <inkml:trace contextRef="#ctx0" brushRef="#br0" timeOffset="38097.0686">15633 4045 526 0,'1'0'176'0,"23"1"-83"15,17 3-75-15,7-4-15 0,5-4 0 16,-2-5-30-1,-11 9-116-15,-8 0-271 0</inkml:trace>
  <inkml:trace contextRef="#ctx0" brushRef="#br0" timeOffset="38471.4693">15927 3717 606 0,'0'-27'140'0,"0"24"-35"0,2 3-48 16,3 23-53-16,-1 13-24 15,8 20 23-15,0 22 3 16,3 8 3-16,0 1-1 16,-7-18-4-16,0-21-2 15,-3-16-2-15,-1-16 1 16,-4-11 0-16,1-5 2 15,0 0 8-15,1-12 4 16,4-8-7-16,4-12-5 16,10-11-3-16,-2-5 1 15,0 8-2-15,-6 20-2 16,-2 20-1-16,-3 8-5 15,2 23 0-15,1 11 9 0,-6-1-3 16,0 9 1-16,-2-7-10 16,0-6-60-16,3-1-15 15,5-7-81-15,11 3-289 16</inkml:trace>
  <inkml:trace contextRef="#ctx0" brushRef="#br0" timeOffset="38955.0702">17033 4266 257 0,'-29'1'280'0,"-2"-1"-162"15,-2 0-18-15,-4-11-16 0,1-4-23 16,3-8-26-1,4-8-3-15,6-8-7 16,11-7-10-16,5 0-5 16,6 0-4-16,1 14-12 0,11 13-3 15,10 15-9-15,10 4 6 16,-1 8-14-16,-6 17-6 15,-14 0 7-15,-10 9 10 16,0-2 6-16,-14-4 7 16,-4 3 4-16,4-6-2 15,5-13-6-15,9-12-42 16,0 0-68-16,11 0-74 15,13 0-161-15</inkml:trace>
  <inkml:trace contextRef="#ctx0" brushRef="#br0" timeOffset="39438.671">17197 4199 551 0,'0'-29'243'15,"2"0"-152"-15,9 2-61 16,-1 2-17-16,2 6-9 15,1 8-3-15,3 11-6 16,2 0 1-16,-1 9 1 16,0 15 0-16,-6 5-12 15,-9 6-20-15,-2-6 1 16,0-7 4-16,-10-5 15 15,0-8 9-15,-4-9 7 0,2 0 5 16,4-2 1-16,4-12-1 16,1-1-1-16,2-4-2 15,1 2-3-15,0-1-1 16,0 2 6-1,1 8-4-15,4 6-7 0,2 2-15 16,2 28 5-16,-2 15 13 16,0 16 1-16,-4 14 15 15,-3 9 8-15,0 3 31 16,0-7-4-16,-3-18-19 15,3-29-21-15,0-18-4 16,7-13 1-16,-3 0-1 0,2-9 10 16,5-6 4-16,5-10-7 15,6-13-6-15,0-11-8 16,0-8-36-1,2 8-33-15,10 1-132 0,2 7-378 16</inkml:trace>
  <inkml:trace contextRef="#ctx0" brushRef="#br0" timeOffset="39719.4716">17654 4053 712 0,'0'0'143'0,"0"4"-74"16,2 6-49-16,0-2-14 16,6 5-9-16,5 12 0 0,1 16 9 15,3 5 2-15,0-4-4 16,-3-14 1-16,-1-13-3 15,-5-9 1-15,-3-6 1 16,-2 0 1-16,6-5 4 16,6-15 2-16,6-10-22 15,7-7-42-15,1-3-53 16,1-1-73-16,10 14-178 15</inkml:trace>
  <inkml:trace contextRef="#ctx0" brushRef="#br0" timeOffset="40078.2722">18043 4193 574 0,'1'-22'185'0,"14"-7"-67"16,-1-4-65-16,-1 8-33 16,-2 7-12-16,-1 9-7 15,-7 8-1-15,-3 1-5 16,0 12-8-16,0 22 4 15,-13 18-8-15,-7 4 9 16,0-8 7-16,4-10 0 16,6-23 1-16,10-9-3 15,0-6-1-15,0 0-2 16,5-11 5-16,1-3-5 15,1-4-35-15,3-8-32 0,4-9-7 16,5-10 16-16,-1-1 28 16,2 9-14-16,-7 15 33 15,-4 18 24-15,-3 4 34 16,-2 20-23-16,-1 4-3 15,-3 8-1-15,0 6 4 16,0-1-11-16,0 3-40 16,3-6-245-16</inkml:trace>
  <inkml:trace contextRef="#ctx0" brushRef="#br0" timeOffset="40296.6726">18288 3727 693 0,'0'9'122'0,"0"14"-75"16,0 18-37-16,6 22 11 16,3 27 4-16,0 7-16 15,-5 1-3-15,-4-11-4 16,0-14-2-16,0-13-33 15,0-21-41-15,0-17-113 16,0-19-286-16</inkml:trace>
  <inkml:trace contextRef="#ctx0" brushRef="#br0" timeOffset="40437.0728">18244 4095 401 0,'0'1'238'0,"16"-1"-118"15,12 0-54-15,14-1-31 16,9-5-25-16,-5 1-9 15,-3-1-109-15,-14 6-94 16</inkml:trace>
  <inkml:trace contextRef="#ctx0" brushRef="#br0" timeOffset="40608.673">18584 4064 551 0,'1'0'258'16,"1"0"-153"-16,-2 10-79 15,0 12-30-15,0 9 6 0,0 13 0 16,0 9-3-16,-2-3-38 15,-4-11-92-15,3-15-2 16,3-13-332 0</inkml:trace>
  <inkml:trace contextRef="#ctx0" brushRef="#br0" timeOffset="40749.0733">18511 3831 505 0,'0'-14'129'15,"0"14"-68"-15,13 11-57 16,9 11-24-16,16 8-65 15,12 13-441-15</inkml:trace>
  <inkml:trace contextRef="#ctx0" brushRef="#br0" timeOffset="41029.8739">18749 4178 657 0,'0'-22'216'0,"0"3"-127"15,9-1-32-15,11-1-53 16,-2-9-4-16,3-1 0 15,2 14 0-15,1 12 0 16,-2 5 0-16,-2 24 0 16,-6 12 0-16,-10 8-11 0,-4 12-7 15,-15-1 5-15,-8-9 10 16,1-14 1-1,4-13 1-15,5-12 0 16,7-7-5-16,5 0-4 16,1-11-14-16,-2-6-27 0,2 4-87 15,0-4-153-15</inkml:trace>
  <inkml:trace contextRef="#ctx0" brushRef="#br0" timeOffset="41404.2745">19108 4114 650 0,'2'0'165'16,"1"4"-102"-16,-3 10-45 16,3-7-15-16,2 0-7 0,0-3 1 15,0 2 6-15,-2 1-2 16,0-6-1-16,-3 1 2 15,0-2-1-15,0 0 5 16,0 0 3-16,0 0 10 16,2 0-2-16,1-6-1 15,3-11-5-15,6-6-10 16,5-2 0-16,2-11 0 15,4 1 0-15,-5 4-1 16,-4 8-2-16,0 15-1 16,-7 8-6-16,4 22-1 0,-2 14 6 15,-2 10 4 1,-3 0 1-16,1-5-1 0,-3-6 1 15,1-12-10-15,1-9-51 16,-1-6-100-16,7-5-130 16</inkml:trace>
  <inkml:trace contextRef="#ctx0" brushRef="#br0" timeOffset="41700.675">19759 3860 542 0,'-18'0'213'16,"-4"0"-112"-16,-12 0-65 15,3 0-25-15,4 18-8 0,16 6-1 16,11 0-6-16,3 5 5 16,17 0 1-16,-1-1 2 15,-2 3 0-15,-1 5 1 16,2-6-4-16,-6-2 0 15,-6-6-2-15,-3-8 1 16,-3-4 1-16,0-5 1 16,-2-4 1-16,-9-1 17 15,-3 0 5-15,-4-9-15 16,-6-7-11-16,-7 2-31 15,-14 1-42-15,-17 13-144 16,-32 0-368-16</inkml:trace>
  <inkml:trace contextRef="#ctx0" brushRef="#br0" timeOffset="42888.2772">9495 1492 7 0,'3'-10'310'15,"-3"10"-223"-15,0 7-17 16,-6 10-18-16,-5 5-20 15,-3 9 2 1,-1 6-4-16,3 1-1 0,2 1-7 16,2-5-2-16,4 1-11 15,0 5 3-15,1 8 19 16,-1 6-1-16,-2 6 0 15,0 1-10-15,-6 2 0 0,1 2-4 16,-2-2-5 0,-2 0-6-16,1-3 0 0,-2-2-1 15,5 0-1-15,-1 1-1 16,1 6-1-1,1 3 2-15,-1 5-2 0,-4 2 0 16,3-4-1-16,1 0-1 16,-1-6 1-16,1-2 1 15,-4 2-1-15,4 0-2 16,-2 2 4-16,1 4-2 31,1-3 0-31,0 0-1 16,0 0 2-16,-2-1-2 15,0 6 3-15,2-5 3 16,-3 4 2-16,-2 1-2 0,1-1-2 15,-2 7 0-15,0 5 0 16,-2 4-3-16,-1 5 0 16,-2 9-2-16,-5 5 2 15,-3 4 2-15,-4 6-1 16,0 1 5-16,-2 0-2 15,-2-2 2-15,1 0 1 0,2-4 0 16,2-6-1 0,6-4-3-16,6-19-4 15,8-14 0-15,7-22-1 16,6-19 2-16,0-19-3 0,0-9-12 15,0 0-3 1,3-6 3-16,0-4 3 0,-1-2-4 16,-1-3-20-16,-1-4-43 15,0-5-50-15,4-2-221 16</inkml:trace>
  <inkml:trace contextRef="#ctx0" brushRef="#br0" timeOffset="48379.4869">5277 6452 220 0,'-16'14'206'0,"8"-8"-77"16,8-6-31-16,0 0 0 15,0 0-18-15,2 0-26 16,4-1-17-16,1-3-18 0,3-1-13 15,11-1-4-15,6-5-1 16,9-4 1-16,5 1-2 16,-3 4 0-16,-2 7-1 15,-11 3 1-15,-9 0-3 16,-9 13-4-16,-7 6 1 15,-3 7 1-15,-18 11 5 0,-12 7 4 16,-9 6 11 0,-1 3 7-16,-1 1-1 15,7-13-3-15,17-10-5 16,16-18-13-16,4-13 0 0,6 0 0 15,10-3 0 1,-2 0 0-16,11 3 0 16,11 0 0-16,7-7 0 0,4-7 0 15,-3-3 0-15,-5 1-75 16,1 12-124-16,7 2-97 15</inkml:trace>
  <inkml:trace contextRef="#ctx0" brushRef="#br0" timeOffset="48566.6872">5830 6675 711 0,'-1'2'173'15,"1"0"-100"-15,0 1-47 16,1 0-22-16,4 1-7 15,-5-2-4-15,1 2-31 16,1 4-33-16,-1 6-59 16,6 3-94-16</inkml:trace>
  <inkml:trace contextRef="#ctx0" brushRef="#br0" timeOffset="48941.0879">6093 6400 671 0,'1'-4'122'16,"12"3"-50"-1,1-5-41-15,6-8-23 0,5-4-4 16,0 2-3-16,-1 10 0 15,-1 6-1-15,-6 3-1 16,-7 22-1-16,-6 11 2 16,-4 5 4-16,-9 9 5 15,-13 4 7-15,-8-1 10 16,-3 6 11-16,-1-4-13 15,4-3-24-15,12-16 0 0,12-15 0 16,6-15 0 0,0-6 0-16,4 0 0 15,1-6 0-15,4 1 0 16,8 3 0-16,11-6 0 0,6-5 0 15,8-5 0-15,3-6-47 16,1 6-121-16,6 10-267 16</inkml:trace>
  <inkml:trace contextRef="#ctx0" brushRef="#br0" timeOffset="49377.8886">6570 6679 652 0,'0'-31'179'15,"3"10"-99"1,12 4-49-16,-6 7-22 0,5 3-9 16,-2 4-1-16,4 3-2 15,-1 0-1-15,-4 14 1 16,-5 9 1-16,-6 7 2 15,0 2-1-15,-8 0 1 16,-4-7 0-16,-3-7-3 16,2-8-7-16,-1-10-5 15,3 0-12-15,3 0-15 16,0-11-25-16,3-6-21 15,3-4-3-15,2-9-35 16,8-8 27-16,11-6 4 16,2 10 33-16,-3 18 112 0,-2 16 99 15,-3 10-37-15,-2 21-11 16,-2 14-11-16,-5 8 1 15,-2-1-34-15,0-6-28 16,1-12-20-16,4-16-6 16,0-15-1-16,-1-3-9 15,-3 0-55-15,0-6-65 16,0-6-163-16</inkml:trace>
  <inkml:trace contextRef="#ctx0" brushRef="#br0" timeOffset="49689.8892">6537 6270 190 0,'-2'10'188'0,"2"-5"-56"15,0-5-37-15,0 0-21 16,2 0-4-16,9 0-24 15,10 0-33-15,8 0 2 16,12 0-1-16,7-5-7 16,0-4-6-16,-2 1-29 15,-3 4-46-15,-7 2-53 0,-3 1-170 16</inkml:trace>
  <inkml:trace contextRef="#ctx0" brushRef="#br0" timeOffset="50017.4898">6794 6203 360 0,'0'0'280'0,"3"0"-136"15,8-7-70-15,-2 4-45 16,2 3-14-16,3 0-7 15,2 9-4-15,-4 3 2 16,2 3 0-16,-3 1 2 0,0 0 6 16,-4 2 1-16,-2 2 7 15,-5-3 0-15,0-4-6 16,0-1-16-16,-7 1 0 15,-9-1 0-15,5-1 0 16,0-6 0-16,1-1 0 16,3-3 0-16,-7 3 0 15,5 1-17-15,-6 5-59 16,3 5-74-16,3 2-178 15</inkml:trace>
  <inkml:trace contextRef="#ctx0" brushRef="#br0" timeOffset="50376.2903">7530 6709 391 0,'0'0'222'15,"6"-1"-68"-15,6-8-67 16,4 4-56-16,12 5-24 15,17 0 1-15,11 0-4 16,4-10-2-16,-2-7 0 16,-15 4-6-16,-4 5-94 15,-3 5-169-15</inkml:trace>
  <inkml:trace contextRef="#ctx0" brushRef="#br0" timeOffset="50563.4906">7628 6881 485 0,'0'0'299'16,"19"0"-155"-16,9 0-78 16,1 4-37-16,15-4-29 15,3-4 0-15,3-16 0 16,-2 0 0-16,4 11-57 15,8 9-49-15,14 8-267 16</inkml:trace>
  <inkml:trace contextRef="#ctx0" brushRef="#br0" timeOffset="54825.2983">8704 6319 498 0,'0'15'123'0,"0"-11"-28"15,10-4-21-15,-2 0-26 16,5-7-17-16,11-4-30 16,11-6-5-16,9-4 3 15,5 2 1-15,-5 5 0 0,-9 11-3 16,-8 3-14-16,-11 17 1 15,-10 12 1-15,-6 3 5 16,-7 1 8-16,-15 4 4 16,-7-4 6-16,-3-1 17 15,-1-2-1-15,0-9-7 16,12-7-3-16,13-6-4 15,8-8-7-15,4 0-5 16,10 0-3-16,2 0 2 16,0 4 5-16,7 13-1 15,5-2 0-15,2-4-9 0,-1 0-7 16,0 3 5-16,-10 15 4 15,-8 9 6-15,-8 2 0 16,-3 1 3-16,-10-7 12 16,-8-8 20-16,-5-4-22 15,-2-4 10 1,0-4-3-16,2-5-5 0,5-3-9 15,4-6-4-15,5 0 0 16,7-8-12-16,2-7-26 16,0 2-65-16,9-4-247 15</inkml:trace>
  <inkml:trace contextRef="#ctx0" brushRef="#br0" timeOffset="54997.8987">9365 6720 631 0,'0'0'215'16,"0"0"-150"-16,2 0-40 16,3 0-22-16,-3 0-5 15,1 0-36-15,3 0-105 16,5 3-28-16,2 5-209 15</inkml:trace>
  <inkml:trace contextRef="#ctx0" brushRef="#br0" timeOffset="55294.2992">9575 6289 654 0,'33'-38'92'0,"2"7"-11"0,-3 7-37 15,-5 7-20-15,-5 16-15 16,2 1-6-16,-3 13-3 15,-3 16-3-15,-7 5 4 16,-10 9-1-16,-1 5 4 16,-22-4-2-16,-12-4 1 15,-5-5-2-15,-6-4-4 0,5-11-1 16,8-10-12-16,15-6-7 15,10-4-14-15,6-7-2 16,1-9-22 0,0-9-25-16,6-11-114 0,23-5-151 15</inkml:trace>
  <inkml:trace contextRef="#ctx0" brushRef="#br0" timeOffset="55419.0995">9756 6350 217 0,'14'37'185'16,"-2"-1"-26"-16,-4 2-47 15,-2 5-32-15,-3-1-29 16,4-9-37-16,0-5-7 0,1-6-6 15,-1-2-19-15,0-1-118 16,4-1-187 0</inkml:trace>
  <inkml:trace contextRef="#ctx0" brushRef="#br0" timeOffset="55809.1002">10098 6309 637 0,'0'-10'138'16,"3"0"-51"-16,14-1-38 16,-7-4-30-16,5 3-15 15,4 4-6-15,1-1 1 0,2 7-1 16,-1 2 0-1,-4 9-3-15,-7 24 3 0,-9 12 1 16,-1 6 2-16,-13 3 1 16,-13 5 4-16,-6 0 10 15,-6 1 18-15,0 0-3 16,6-11-17-16,11-6-14 15,16-16 0-15,5-16 0 16,11-11 0-16,9 0 0 16,1 0 0-16,3 0 0 15,10 0 0-15,6-11 0 16,4-13 0-16,-3-2 0 15,1 8-97-15,0 18-365 0</inkml:trace>
  <inkml:trace contextRef="#ctx0" brushRef="#br0" timeOffset="58310.5057">6479 8003 353 0,'-12'9'202'0,"12"-9"-64"15,5 0-19-15,2-6-53 16,8-6-38-16,9-10-22 15,8-10-7-15,6 3 0 16,-3 9 0-16,-5 11-1 16,-6 9 0-16,-7 6-1 15,-10 17 0-15,-7 9-1 16,0 3 1-16,-17 2 4 15,-9 0 2-15,-7 1 2 0,1-8-1 16,2-9 0-16,4-6-2 16,9-13 1-16,10-2 0 15,5 0 1-15,2-18-1 16,0-11-11-16,3-15-32 15,18-5-54-15,10-12-73 16,3-4-165-16</inkml:trace>
  <inkml:trace contextRef="#ctx0" brushRef="#br0" timeOffset="58450.906">6722 7891 299 0,'1'41'130'0,"-1"-3"-3"0,0 0-40 16,1-4-27 0,2-3-35-16,0-6-18 0,-1-5-1 15,-1-9-3-15,-1-4-44 16,0-4-112-1,0-3-234-15</inkml:trace>
  <inkml:trace contextRef="#ctx0" brushRef="#br0" timeOffset="58700.5064">6470 7582 541 0,'0'-4'121'0,"2"-3"-31"0,3 4-31 16,0 3-36-1,6 0-19-15,11 0-15 16,20 0 14-16,12-3 1 0,1-9-7 15,1 0-53-15,-6 11-61 16,-11 1-156-16</inkml:trace>
  <inkml:trace contextRef="#ctx0" brushRef="#br0" timeOffset="59012.507">6733 7458 248 0,'0'2'341'0,"0"-2"-215"16,9 0-36-16,-2 0-67 16,9 1-22-16,7 3 2 15,13-3 1-15,3 3 4 16,-2 1-6-16,-7 9-3 15,-6 7 3-15,-9 8-1 16,-7 2-1-16,-8-5 0 16,0-2 0-16,-5-4 3 15,-10-6-2-15,0 1 3 16,-7-6 1-16,1 1-11 15,-1 1-32-15,1-2-49 16,7-2-72-16,14-4-188 0</inkml:trace>
  <inkml:trace contextRef="#ctx0" brushRef="#br0" timeOffset="59262.1073">7259 7923 87 0,'8'-12'584'15,"19"6"-521"1,13 3-22-16,11-4-32 15,6-3-3-15,5-1-3 0,-2 8-4 16,-2 3-25-16,-7 11-124 16,-3 7-182-16</inkml:trace>
  <inkml:trace contextRef="#ctx0" brushRef="#br0" timeOffset="59449.3077">7327 8124 695 0,'6'-2'156'0,"13"-7"-91"16,6 6-57-16,18 0-5 16,14-2 1-16,8-10-4 15,-2-6-76-15,-4 11-221 0</inkml:trace>
  <inkml:trace contextRef="#ctx0" brushRef="#br0" timeOffset="59901.7085">8042 7782 644 0,'0'-21'131'16,"7"-5"-48"-16,3 9-50 0,0 9-22 16,7 2-9-16,5 2-4 15,2 2 2-15,0 2-2 16,-4 0 0-16,-2 4 2 15,-4 14-2-15,-8 2-1 16,-6 5 1-16,0 0 2 16,-10-4 0-16,-11 1 1 15,4-2 3-15,0-3-2 16,8-8-1-16,9-6-1 15,0-3-3-15,12 0-2 16,3 0-1-16,5 0 7 0,0 6 1 16,0 12-3-16,0 1 0 15,-4 1 1-15,-4 1 0 16,-5 8 2-16,-7 2 9 15,-2 7 14-15,-17-1 5 16,-8-5-3-16,-3-7-8 16,-7-6-13-16,1 1-2 15,1-9-3-15,5-5-9 16,21-6-33-16,9 0-51 15,23 0-118-15,18-6-280 16</inkml:trace>
  <inkml:trace contextRef="#ctx0" brushRef="#br0" timeOffset="60088.9088">8498 8012 577 0,'0'1'205'0,"0"-1"-109"0,3 0-54 16,-3 0-36-16,0 0-6 15,0 10-6-15,2 2-35 16,2-2-73-16,8 0-92 16,4-4-296-16</inkml:trace>
  <inkml:trace contextRef="#ctx0" brushRef="#br0" timeOffset="60369.7093">8718 7744 595 0,'9'-31'148'15,"18"0"-84"-15,2-1-27 0,-2 5-26 16,-1 10-6-16,-4 14-3 16,-3 3-3-16,-8 12-1 15,-5 16 1-15,-6 4 2 16,-3 3 3-16,-18-1 4 15,-6-4 5-15,-4-5-6 16,3-8-3-16,3-5 0 16,8-7-10-16,9-5-13 15,6 0-18-15,2-8-11 16,0-7-14-16,10-7-29 15,12-5-65-15,5-2-81 0,3 4 11 16</inkml:trace>
  <inkml:trace contextRef="#ctx0" brushRef="#br0" timeOffset="60510.1096">8869 7693 123 0,'11'2'199'15,"-3"23"-55"-15,-2 11-18 0,-6 3-22 16,0 2-17-16,0-4-24 15,0-2-38-15,0 2-20 16,0-8-1-16,0-7-3 16,0-3-29-16,0-6-99 15,11 1-24-15,7-5-232 16</inkml:trace>
  <inkml:trace contextRef="#ctx0" brushRef="#br0" timeOffset="60837.7102">9118 7624 639 0,'7'-21'172'0,"20"5"-108"16,1 4-37-16,-8 2-13 15,-2 6-4-15,-4 4-4 16,-4 22-3-16,-4 9 1 15,-1 5 1-15,-5 0 1 16,0 3-2-16,-1 0-1 16,-15 1 4-16,-2 2 5 15,-4 3 14-15,-1-1-8 0,5-7-15 16,10-11-3-16,6-15 0 15,2-11 0-15,4 0 0 16,13 0 0 0,4-3 0-16,13 3 0 0,6 0 0 15,8-6 0 1,-1 1 0-16,-9 1 0 0,-7 4 0 15,-5 0-87-15,-1 4-143 16</inkml:trace>
  <inkml:trace contextRef="#ctx0" brushRef="#br0" timeOffset="61352.5111">8076 8376 511 0,'0'2'118'0,"20"-2"12"15,28 0-55-15,38 0-3 16,45 0-15-16,36 0-30 15,-1-3-13-15,-10 3-12 16,-16 0 2-16,-18 8-4 16,-16 7-4-16,-20-1-47 0,-18-2-82 15,-10-3-253-15</inkml:trace>
  <inkml:trace contextRef="#ctx0" brushRef="#br0" timeOffset="61867.312">8328 8981 606 0,'28'-3'129'15,"17"-16"-45"-15,10-19-48 16,4 6-15-16,-4 4-8 15,-10 11-6-15,-15 16-4 16,-12 1-2-16,-11 20-3 16,-7 9-1-16,-7 11 4 15,-20 6 6-15,-15 12 14 16,-12-2-1-16,-3 1-4 0,0-3 1 15,11-10 3-15,14-15 1 16,20-12-16-16,12-17-5 16,10 0 0-16,8 0 0 15,-2 0 0-15,5 0 0 16,13 0 0-16,14-6 0 15,9-15 0-15,7-8-33 16,2 0-113-16,1 7-223 16</inkml:trace>
  <inkml:trace contextRef="#ctx0" brushRef="#br0" timeOffset="62070.1123">8917 9162 716 0,'0'0'189'0,"11"0"-108"15,-7 0-44-15,-1 0-37 16,0 1 0-16,2 1 0 16,-2-1 0-16,2-1 0 15,-5 0 0-15,0 0-33 16,0 0-65-16,5 0-140 15</inkml:trace>
  <inkml:trace contextRef="#ctx0" brushRef="#br0" timeOffset="62475.713">9163 8890 567 0,'17'-21'156'0,"3"2"-62"15,-4 1-37-15,3-3-25 16,3 2-11-16,-4 8-13 16,4 2-4-16,-5 5-2 15,-1 4-1-15,-3 0 0 0,-3 13 0 16,-4 17 1-16,-6 16 0 15,0 5 4-15,-11 5 8 16,-13-3 2-16,-6-2 0 16,-1-8-4-1,4-2-4-15,9-9-5 0,7-7-3 16,11-12 0-16,2-13 0 15,21 0 0-15,4-2 0 16,11-5 0-16,7 0 0 16,4-1 0-16,-3-1 0 15,-7-2 0-15,-7 9 0 16,-12 2 0-16,-5 0-162 15,-12 5-265-15</inkml:trace>
  <inkml:trace contextRef="#ctx0" brushRef="#br0" timeOffset="63162.1142">6623 10530 423 0,'-6'0'253'16,"6"-30"-124"-16,0-6-48 15,0-10-48-15,16-5-19 16,9-2-10-16,11 1-4 15,8 14-4-15,-1 20 2 16,-2 18-1-16,-9 18-3 16,-14 23 2-16,-17 4-2 15,-1 5 3-15,-17-5 2 16,-14-6 3-16,-2-7-1 0,1-8 2 15,0-9-3-15,5-8-4 16,7-3-8-16,8-4-17 16,9-4-15-1,3-14-43-15,9-10-55 0,14-11-171 16</inkml:trace>
  <inkml:trace contextRef="#ctx0" brushRef="#br0" timeOffset="63302.5145">6897 10285 257 0,'9'43'228'0,"-2"6"-75"16,-7 4-55-16,0-3-30 15,0-8-45-15,0-9-17 0,0-12-3 16,2-12-14-16,1-9-63 16,0 0-75-1,3 0-158-15</inkml:trace>
  <inkml:trace contextRef="#ctx0" brushRef="#br0" timeOffset="63583.315">6593 9856 45 0,'0'0'328'0,"0"0"-221"16,0 0-31-16,2 0-38 0,6 0-2 16,7 0 12-16,13 4 1 15,7 0 0-15,12-4-25 16,-2 0-15-16,-1-5-7 15,-5-3-1-15,-8 3-65 16,-2-1-87-16,4-4-299 16</inkml:trace>
  <inkml:trace contextRef="#ctx0" brushRef="#br0" timeOffset="63879.7155">6870 9761 389 0,'0'0'277'16,"5"0"-131"-16,10 0-80 15,-1 0-44-15,0 0-21 16,11 1 0 0,4 6 0-16,6 1-1 0,-5 5 0 15,-5 3 1-15,-9 6 4 16,-7 2 0-16,-5-2-2 15,-4 1 2-15,0-1 3 16,-9 2 1-16,-9 1 1 16,-3-4-5-16,-2 1-2 15,-3-5-5-15,7-2-19 16,10-5-54-16,9-3-100 0,5-2-208 15</inkml:trace>
  <inkml:trace contextRef="#ctx0" brushRef="#br0" timeOffset="64176.116">7738 10427 311 0,'0'-3'280'0,"13"1"-139"0,14-9-70 15,8-8-48-15,16-4-13 16,4 5-8-16,6 4-2 16,-6 8 1-16,-14 5-14 15,-8 1-107-15,-10 0-166 16</inkml:trace>
  <inkml:trace contextRef="#ctx0" brushRef="#br0" timeOffset="64347.7163">7859 10597 599 0,'7'0'227'0,"20"-7"-122"16,2-10-71-16,-1 3-27 15,2 3-4-15,2 2-2 16,-1 6-15-16,5 1-78 15,14 2-139-15,18-1-32 16</inkml:trace>
  <inkml:trace contextRef="#ctx0" brushRef="#br0" timeOffset="64893.7173">8754 10111 369 0,'0'0'222'0,"0"4"-95"15,0 16-66-15,0 9-23 16,0 17 31-16,0 17-6 0,0 7-14 15,0-7-24-15,-2-10-25 16,-2-10 0 0,2-9 0-16,2-2 0 15,0-9 0-15,0-6 0 16,0 0 0-16,0 1-52 0,2 4-68 15,6-4-86-15,12-12-400 16</inkml:trace>
  <inkml:trace contextRef="#ctx0" brushRef="#br0" timeOffset="65065.3176">9013 10438 611 0,'0'2'208'15,"0"2"-115"-15,2-1-65 16,0-3-26-16,1 0-3 0,2 0-13 15,1 0-45 1,1 7-59-16,4 3-87 0</inkml:trace>
  <inkml:trace contextRef="#ctx0" brushRef="#br0" timeOffset="65424.1182">9136 10159 247 0,'2'-20'450'0,"26"-1"-365"15,12-8-21-15,2-5-40 16,1 5-10-16,1 14 6 16,1 8-9-16,-1 7-2 15,-5 0-6-15,-7 10 3 16,-8 11-3-16,-12 9-2 0,-5 9 4 15,-7 4 2-15,-4 5 13 16,-13 3 5-16,-10 5-1 16,-2 2-19-16,1 0-5 15,5-3 0-15,10-10 0 16,7-10 0-16,6-15 0 15,0-8 0-15,0-8 0 16,4-3 0-16,-2-1 0 16,2 0 0-16,2 0-13 15,5 0-63-15,9-5-119 0,16-19-419 16</inkml:trace>
  <inkml:trace contextRef="#ctx0" brushRef="#br0" timeOffset="65814.1189">9762 10130 649 0,'25'-23'133'0,"5"5"-57"15,4-7-39-15,0-1-20 16,-4 9 0-16,-2 13-8 15,-5 4-5-15,-7 6-3 16,-8 14 0-16,-6 9-2 0,-2 10 4 16,-13 14 2-1,-10 5 6-15,-5 2 1 0,0-2-5 16,0-4-4-1,7-11 3-15,12-8-5 0,9-9 0 16,7-12-1-16,11-7 1 16,-2-4 0-16,-6-1-1 15,-3 0 3-15,-3-1 1 16,1-1-1-16,0 0 4 15,0-20-1-15,-4-11-5 16,-1-4-3-16,-5-5-12 0,-17 1-18 16,-9-3-7-1,-6-2-33-15,-5-2-39 16,7 1-45-16,12 4-165 15</inkml:trace>
  <inkml:trace contextRef="#ctx0" brushRef="#br0" timeOffset="66453.72">10207 10232 411 0,'0'-1'183'0,"0"1"-101"0,2 11-17 16,1 6-57-1,1 4-7-15,1 8 16 0,-1 7 27 16,2-1-3-16,-4-7-25 15,0-12-7-15,-2-8-2 16,2-2-4 0,-2-3-2-16,0-3 2 0,1 0-1 15,0 0 4-15,2 0-1 16,3-6 4-16,2-9-2 15,5-11-3-15,3-11-4 16,9-9-3-16,0-5 1 16,-4 4 1-16,-3 15-1 15,-5 17-1-15,-5 15-3 16,-3 16 0-16,-1 21 2 0,-4 9 4 15,0 12 3 1,-11-1 2-16,3-7-1 0,6-16-2 16,2-17-2-16,0-17 1 15,0 0 5-15,0-5 16 16,2-3 19-16,-2-2-9 15,5-7-22-15,5-9-10 16,4-8 0-16,7-9-2 16,0-6-4-16,-3 8 0 15,-4 12-4-15,-2 20 3 16,-2 9 0-16,-1 24-2 15,-3 10 5-15,-4 7 3 16,-2 2 1-16,0 0 1 16,0-3 0-16,0-11-3 15,0-3-33-15,0-6-33 16,0-8-37-16,13-4-80 0,16-8-242 15</inkml:trace>
  <inkml:trace contextRef="#ctx0" brushRef="#br0" timeOffset="66718.9204">10949 10047 623 0,'7'0'194'0,"-4"0"-112"15,-3 9-45-15,0 13-29 16,-14 21-1-16,-10 26 19 0,-9 17 15 16,-4 1-36-16,-1-10-5 15,1-17 0-15,14-18 0 16,12-16 0-16,11-14 0 15,0-12 0-15,7 0-19 16,2 0-39-16,-1 0-18 16,5-4-109-16,12-8-212 15</inkml:trace>
  <inkml:trace contextRef="#ctx0" brushRef="#br0" timeOffset="67108.9212">11174 10160 385 0,'-9'6'159'16,"2"-5"-69"-16,-6 3-16 15,-1 9-27-15,4 8-20 16,1-1-8-16,4-1-11 16,1-6-3-16,4 0 1 15,0 8-3-15,0 7 1 0,11 6 2 16,7 5 13-16,8-5-10 15,4-8 5-15,3-6 3 16,-7-5 20 0,-8-1-12-16,-10 0-15 0,-7 0-5 15,-1-4-3-15,-2-2 1 16,-14-2 2-16,-3-4 9 15,-8 1-8-15,-4-2-4 16,-6-1-18-16,1 0-40 16,7-3-62-16,7-14-105 15</inkml:trace>
  <inkml:trace contextRef="#ctx0" brushRef="#br0" timeOffset="68559.7237">9914 10441 93 0,'-13'2'138'15,"7"-2"-46"-15,6 0-8 16,0-2-18-16,0 1-5 15,0 1-20-15,0 0-17 16,0 0-13-16,0 0-1 16,0 0 0-16,0 0 0 15,0 0 1-15,0 0 7 16,0 0 3-16,0 0 2 15,0 0-1-15,2 0-4 0,-2 1-4 16,4-1-4-16,2 3-4 16,1 7 9-16,3 2 2 15,0 5 0-15,-1 4-8 16,-1-1-3-16,-3 4-2 15,-1 0 0-15,-3-3 0 16,0-3-1-16,-1 1 0 16,0-4 0-16,0 2 2 15,0-2 0-15,0-3 3 16,-4 0 2-16,-3-2 2 15,-4-2 2-15,-1-2-1 16,-2 1 0-16,0-2-4 16,-1-2-3-16,-1 0 0 0,3 0 0 15,-1-2-3-15,0 1 0 16,3-2-1-16,0 2-1 15,1-2 0-15,1 0 0 16,4 0 1-16,0 0 9 16,1-5 7-16,0-9-12 15,-1-8-6-15,1-7 0 16,2-5 0-16,2-3 0 15,-3 2 0-15,3 4 0 16,0 9 0-16,0 10 0 16,3 3 0-16,5 1 0 15,4-4-35-15,1 1-6 16,0-1-15-16,1 1-93 0,-2 2-137 15</inkml:trace>
  <inkml:trace contextRef="#ctx0" brushRef="#br0" timeOffset="69885.7261">11388 9842 342 0,'-7'0'206'15,"7"2"-75"-15,2-2-18 16,5 0-49-16,0-4-25 16,11-3-23-16,9-7-13 15,4-4-2-15,-1 2-1 16,-7 15 0-16,-11 1-2 15,-7 29 1-15,-5 4-1 16,0 3 3-16,0 1 12 0,-11-2 7 16,-5 1 6-16,-2-3-2 15,3-1-3-15,2-5-13 16,5-6-8-16,7-9 0 15,1-9 0-15,0-3 0 16,3 0 0-16,11-3 0 16,6 1 0-16,10 2 0 15,21 0 0-15,5-7 0 16,3-3 0-16,-3 0-86 15,-9 10-217-15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55:34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3219 8450 39 0,'-8'-23'38'0,"1"10"-28"15,-3 2-20-15</inkml:trace>
  <inkml:trace contextRef="#ctx0" brushRef="#br0" timeOffset="6791.0122">2720 1392 522 0,'-4'-9'112'0,"3"9"-44"16,1 2-37-16,0 21-29 0,0 14 1 15,0 12 12-15,0 7 2 16,-1 7-4-16,-3 2-4 16,4-4-4-16,0-11 2 15,0-9-2-15,0-19-4 16,0-12 0-16,0-10 1 15,0 0 12 1,6-22 40-16,3-24-9 0,5-18-36 16,1-25-7-16,1-18 0 15,-1 7-5-15,3 17-2 16,-4 30-2-16,-5 39 0 15,4 14 1-15,0 38-23 16,1 19 14-16,2 12 8 16,-10 3 5-16,-2-6 2 0,1-17-2 15,0-13 2-15,2-19 0 16,-1-10 0-16,-1-7 2 15,-2 0 9-15,3-19 15 16,1-11-6-16,7-10-17 16,-1-11-2-1,4 0-2-15,-2 7 1 0,2 10-7 16,0 19 0-16,2 15-1 15,0 2-5-15,-1 25-1 16,0 13 3-16,-4 6 6 16,-2 5 3-16,1-3-1 0,0 0 3 15,1-2-1-15,4-5 1 16,-1-7-53-16,1-2-55 15,0-3-54 1,0-10-242-16</inkml:trace>
  <inkml:trace contextRef="#ctx0" brushRef="#br0" timeOffset="7243.413">3691 1791 56 0,'-15'8'338'0,"-1"1"-142"16,-9-6-69-16,-7-1-27 15,-8-2-36-15,1 0-24 16,1 0-13-16,2-17-9 15,6-6 2-15,4-16-5 16,2-12-1-16,10-11-10 16,12 2 0-16,2 10-7 15,25 11-2-15,4 15 0 16,9 14-3-16,-3 10-2 0,-6 0-7 15,-7 18-5 1,-15 6-7-16,-7 5 0 0,0 4 7 16,-13-3 7-16,1-4 4 15,3-9-36-15,6-7-63 16,3-5-59-16,10-5-203 15</inkml:trace>
  <inkml:trace contextRef="#ctx0" brushRef="#br0" timeOffset="7477.4134">3978 1039 495 0,'-5'9'161'0,"3"8"-58"15,2 15-37-15,0 17-17 16,0 11-18-1,0 15-12-15,0 11-10 16,4 4-9-16,4 5 1 0,-2-3-1 16,-1-3-10-1,-1-13-17-15,-3-13-59 0,-1-15-100 16,0-24-377-16</inkml:trace>
  <inkml:trace contextRef="#ctx0" brushRef="#br0" timeOffset="7617.8136">3833 1500 549 0,'21'-11'113'16,"12"-3"-58"-16,14 3-39 0,10 5-13 16,5 4-12-16,0 2-57 15,-4 0-199-15</inkml:trace>
  <inkml:trace contextRef="#ctx0" brushRef="#br0" timeOffset="7961.0142">4163 1105 661 0,'0'0'145'16,"0"0"-66"-16,0 26-64 16,2 26-24-16,13 22 11 15,3 23 9-15,0 6 1 0,-2-5-2 16,-1-2-6-16,-5-16-3 15,-1-17-1-15,-3-20 1 16,-3-21 0-16,-1-15-1 16,-1-7 3-16,-1-7 7 15,0-24 7-15,0-17-5 16,1-10-9-16,4 3-5 15,2 12 0-15,-2 22 7 16,1 14-8-16,3 7-4 16,5 0-9-16,11 17-3 15,6 11-11-15,2 4-12 16,4 2-70-16,6 0-97 0,10-8-227 15</inkml:trace>
  <inkml:trace contextRef="#ctx0" brushRef="#br0" timeOffset="8226.2147">4608 1719 590 0,'-7'-24'206'0,"7"2"-87"16,0 5-48-16,0 5-34 15,9 6-37-15,3 0 0 16,7 6 0-16,7 0 0 15,2 0 0-15,-6 17 0 16,-7 3 0-16,-11-2 0 0,-4 0 0 16,0 3 0-1,-16-2-2-15,-9 0-3 0,-4-3-2 16,4-5-9-16,9-6-13 15,8-5-19-15,6 0-33 16,2-8-43-16,5-13-124 16</inkml:trace>
  <inkml:trace contextRef="#ctx0" brushRef="#br0" timeOffset="8522.6152">4873 1719 591 0,'0'-17'226'0,"0"-2"-116"15,7-9-47-15,12-10-41 16,6-1-14-16,8 3-7 16,-2 10-1-16,0 14-2 15,-5 12-3-15,-8 2-6 16,-4 23-8-16,-11 8 1 0,-3 8 2 15,-10 1 7-15,-11-4 8 16,-1-7 0-16,3-13 1 16,5-4 0-16,4-9 0 15,3-3-1-15,-1-2-3 16,-1 0-17-16,-2-9-25 0,6-9-74 15,3-9-89 1,2-19-265-16</inkml:trace>
  <inkml:trace contextRef="#ctx0" brushRef="#br0" timeOffset="8694.2155">5022 1002 419 0,'4'3'151'0,"-1"27"-83"16,3 20 21-16,-2 11-10 15,2 5-25-15,-2 6-36 16,-2 3-12-16,0 0-5 15,-2 7-2-15,0-5-10 16,0-4-35-16,0-11-82 16,6-10-133-16</inkml:trace>
  <inkml:trace contextRef="#ctx0" brushRef="#br0" timeOffset="9115.4162">5669 1365 383 0,'0'-17'230'15,"11"5"-90"-15,17-10-53 16,10-6-56-16,12 0-19 0,1 2-10 16,-4 12 0-16,-10 11 0 15,-15 3-2-15,-12 26-1 16,-10 14-7-16,0 9 6 15,-18 6 4-15,-14 3 4 16,-9 2 9-16,1-4 5 16,0-5 8-16,11-6 4 15,17-15-5-15,9-10-12 16,3-6-15-16,14-3 0 15,15 0 0-15,15-1 0 16,9-3 0-16,8-1 0 16,1-2 0-16,-3 4 0 15,-2 0 0-15,-7 0-77 0,-7 6-161 16</inkml:trace>
  <inkml:trace contextRef="#ctx0" brushRef="#br0" timeOffset="9677.0172">2641 2588 256 0,'-26'22'107'0,"21"-19"-4"16,23-3-7 0,53 0-45-16,53-17 14 0,56-8 11 15,48 0-31-15,37 0-28 16,39 8 26-16,25 3-11 15,26 5-1 1,23 4-11-16,1 1-7 0,-7-1-4 16,-22 2-7-16,-53 3-3 15,-60 0-10-15,-59 5-19 16,-76 12-40-16,-67 4-112 15,-48-2-376-15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8T12:48:3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4591 3896 205 0,'0'-16'65'15,"0"-1"12"-15,0 5-5 16,0 2-8-16,0 0-13 0,0 6 2 16,0 2 0-1,0 2-4-15,0 0-15 16,0 0-14-16,0 0-18 15,0 14-9-15,6 15 3 0,5 17 13 16,-2 14 4-16,-6 12-1 16,-1 3-4-16,-2 0-5 15,3-7-1-15,-2-7-1 16,2-12-1-16,-3-6-30 15,0-10-29-15,0-8-40 16,-4-11-93-16,1-5-160 0</inkml:trace>
  <inkml:trace contextRef="#ctx0" brushRef="#br0" timeOffset="228.013">4550 3799 468 0,'0'3'129'16,"4"-3"-26"-16,0 0-25 16,1 0-39-16,19-9-14 15,23-13-3-15,19-7-4 16,15-3-15-16,-2 6 0 15,-6 9-33-15,-10 14-78 16,-3 3-107-16</inkml:trace>
  <inkml:trace contextRef="#ctx0" brushRef="#br0" timeOffset="428.0244">4691 4187 483 0,'0'-7'131'16,"26"2"-100"-16,10-4-6 15,12 1-19-15,14-1-2 0,-3 9-57 16,-9 1-164-1</inkml:trace>
  <inkml:trace contextRef="#ctx0" brushRef="#br0" timeOffset="827.0473">5157 4228 431 0,'0'22'84'16,"0"12"-8"-16,0 5-14 15,0 9-7-15,0 5-24 16,0-2-2-16,0 1-4 0,-1-9-6 16,-1-14-6-1,1-10-8-15,1-15-2 16,0-4 0-16,0 0 10 0,0-21 9 15,6-18-7-15,7-19-12 16,1-14-1-16,8-1-10 16,2 10-3-16,-2 17-1 15,-3 14 4-15,-8 23 4 16,-5 9-8-16,-6 20-7 15,0 23 14-15,2 10 6 16,4-1-1-16,-3 3-1 16,0-12 3-16,5-2-11 15,6-7-59-15,7-5-22 16,9-3-79-16,4-9-240 15</inkml:trace>
  <inkml:trace contextRef="#ctx0" brushRef="#br0" timeOffset="1128.0645">5687 4630 607 0,'-14'15'128'0,"-2"-5"-23"15,-9-8-43-15,2-2-24 16,0 0-14-16,3-12-12 15,1-13-5-15,-3-11 0 16,4-14-9-16,5-9-3 16,11 4-9-16,2 3-1 15,9 12-5-15,10 8 0 0,3 10-6 16,-2 5-7-1,0 10 4-15,-5 7 5 0,-8 0-17 16,-7 13-7-16,0 10 18 16,0 2 13-16,-5 6-16 15,-3-5-44-15,1 1-127 16</inkml:trace>
  <inkml:trace contextRef="#ctx0" brushRef="#br0" timeOffset="1370.0783">5982 3906 421 0,'0'0'221'0,"0"6"-124"16,-1 16-49-16,-2 14-23 15,2 26 19-15,1 11-8 16,0 9-22-16,0-11-10 16,9-12-2-16,-1-5-3 15,0-12-29-15,-5-6-61 16,-1-7-77-16,-2-6-335 15</inkml:trace>
  <inkml:trace contextRef="#ctx0" brushRef="#br0" timeOffset="1530.0875">5814 4296 172 0,'0'-10'475'16,"11"9"-353"0,18 0-57-16,14-6-32 0,9-7-25 15,3 1-4-15,-3 6-10 16,-9 7-77-16,1 0-103 15,4 0-312-15</inkml:trace>
  <inkml:trace contextRef="#ctx0" brushRef="#br0" timeOffset="1884.1077">6432 4112 297 0,'-18'8'208'16,"13"-7"-86"-16,5-1-1 0,0 0-43 15,0 0-32 1,11 0-26-16,15 0-23 0,15-4-1 15,20-6 10-15,8 1-4 16,-6-1-50-16,-8 10-102 16,-13 8-201-1</inkml:trace>
  <inkml:trace contextRef="#ctx0" brushRef="#br0" timeOffset="2070.1184">6555 4331 558 0,'0'-3'171'16,"1"3"-100"-16,9 0-18 16,8 0-48-1,12 0-9-15,12-8 3 16,10 4-52-16,-1 4-99 15,1 0-183-15</inkml:trace>
  <inkml:trace contextRef="#ctx0" brushRef="#br0" timeOffset="2640.151">7156 4041 24 0,'0'0'517'16,"0"2"-485"-16,2 28 3 15,-2 7 7-15,0 16-10 16,0 4 12-16,-7-3-21 0,2-14-2 16,-1-6-8-16,1-15 4 15,2-9-10-15,1-9-3 16,2-1 6-16,0 0 21 15,0-7 8-15,0-16-10 16,0-16-19-16,7-20-12 16,8-13-2-16,4-3-1 15,6 7-9-15,0 24-3 16,-2 28 1-16,-11 16 5 15,-2 12 0-15,1 14 3 16,-1 7 6-16,2 6 2 16,-9 6-1-16,-3 2 2 15,0-13 0-15,0-4-2 16,0-13 2-16,0-7-1 0,0-7 1 15,0-3 2-15,0 0 5 16,4-1 14-16,2-16 5 16,9-10-7-16,0-10-15 15,8-10-4-15,-1 1 1 16,2 9-4-16,-2 6-2 15,-1 15-8-15,-6 16 1 16,0 6-4-16,-2 38 11 16,1 7 3-16,-1 2-2 15,2-3 1-15,-2-11 0 16,8-3 3-16,2 1-5 0,2-5-50 15,3 1-61 1,2-1-58-16,6-7-292 0</inkml:trace>
  <inkml:trace contextRef="#ctx0" brushRef="#br0" timeOffset="2949.1686">7861 4210 653 0,'0'-18'124'0,"8"-4"-37"0,10-11-37 15,11-11-32-15,7 1-13 16,5 5-4 0,-2 14-2-16,-7 16-4 15,-10 8 2-15,-9 19-4 0,-4 19-11 16,-9 9-2-16,0 4 15 15,-29 10-2-15,-15-7 6 16,-1-8-1-16,3-14 2 16,15-14-6-16,10-9-7 15,9-9-17-15,5-1 0 16,-1-23 1-16,4-15-52 15,0-17-2-15,5-11-70 0,11-2-121 16</inkml:trace>
  <inkml:trace contextRef="#ctx0" brushRef="#br0" timeOffset="3058.1749">8018 3977 35 0,'20'46'194'0,"3"6"-34"15,-4 0-37-15,-5-1-41 0,-5-6-36 16,-4-11-28-16,-4-6-12 16,3-10-2-16,-3-7-55 15,-1-2-166-15</inkml:trace>
  <inkml:trace contextRef="#ctx0" brushRef="#br0" timeOffset="3447.1971">7824 3563 199 0,'-13'0'127'15,"4"0"-3"-15,6 0-21 16,0 0-36-16,3 0-17 16,0 3-1-16,0-3-13 15,1 0-1-15,10 0-3 16,13 0-20-16,16 0 13 0,23-12 19 15,11-2-29-15,2-3-9 16,2 3-6-16,-9 3-3 16,-11 4-62-16,-11 4-96 15,-1 0-251-15</inkml:trace>
  <inkml:trace contextRef="#ctx0" brushRef="#br0" timeOffset="3797.2171">8301 3353 285 0,'0'0'162'0,"0"3"-65"0,0 3-58 16,0 2-11-16,0-2 19 15,10 2 7 1,2-1-9-16,11 0 7 0,7-1-2 16,8 0-12-16,6 1-15 15,-2 3-9-15,-9-1-7 16,-14 2-5-16,-15 1-4 15,-4 5-1-15,-14 4 5 0,-3 2-2 16,-7 0 4 0,-1 3 1-16,0-9-1 15,4 0 0-15,5-6-10 16,4-4-27-16,1 4-30 15,3-2-90-15,4 0-69 16</inkml:trace>
  <inkml:trace contextRef="#ctx0" brushRef="#br0" timeOffset="13287.76">4304 5594 163 0,'-3'-5'94'0,"3"5"-45"0,0 0 15 15,0 0-13-15,0 0-15 16,0 0-6-16,0 0 7 15,0 0-9-15,0 0-16 16,0 20-10-16,0 27-1 16,1 26 47-16,-1 20-8 0,0 8-12 15,-1-3-9-15,-2-16 6 16,1-7-13-16,-5-12-5 15,-1-9-1 1,0-8-3-16,2-16 1 0,2-12-3 16,4-12-11-16,0-6-30 15,0-13-36-15,10-24-25 16,13-20-134-16</inkml:trace>
  <inkml:trace contextRef="#ctx0" brushRef="#br0" timeOffset="13501.7722">4314 5562 302 0,'0'0'146'0,"0"0"-50"15,1 0-43 1,2 0-39-16,4-5-7 0,14-4-7 15,16-2 5-15,15-9 3 16,7 2-6-16,-1 3 1 16,-8 3-40-16,-9 11-149 15</inkml:trace>
  <inkml:trace contextRef="#ctx0" brushRef="#br0" timeOffset="13717.7846">4393 5884 30 0,'0'2'337'0,"0"3"-213"15,0-5-53-15,5 0-33 16,6 0-17-16,11-7-8 15,11-3-6-15,5 2-7 16,5 8-64-16,2 0-215 0</inkml:trace>
  <inkml:trace contextRef="#ctx0" brushRef="#br0" timeOffset="14151.8094">4781 6128 243 0,'0'0'176'0,"0"7"-110"16,0 7-14-16,0 8-24 15,-1 17 6-15,-6 4-4 16,-1 7 23-16,2 1-29 16,0-6-2-16,0-11 3 15,4-11-14-15,2-13-6 16,0-7-4-16,0-3 5 15,0 0 34-15,0-7-6 0,0-18-5 16,4-17-17-16,6-18-11 16,2-12-2-16,6 4 1 15,2 6-8-15,0 21-6 16,-8 24 1-16,-7 17 6 15,-3 3-5-15,3 20 0 16,9 4 6-16,3 11 3 16,-7 4 2-16,-7-1 1 15,-3-3 1-15,0-6-1 16,0-10-2-16,2-1-14 15,4-6-29-15,0-3-28 0,2-2-27 16,5 0-145-16</inkml:trace>
  <inkml:trace contextRef="#ctx0" brushRef="#br0" timeOffset="14528.831">5435 6397 459 0,'-2'6'139'16,"-11"0"-21"-16,-9-1-40 16,-7 2-36-16,-5-1-17 0,1-6-10 15,1 0-6-15,4-2-3 16,4-20 1-1,4-9 2-15,3-6-8 16,13-3-5-16,4 4-12 16,2 8-2-16,15 7-3 0,-2 9 0 15,0 5 8-15,-2 4 4 16,-3 3 3-16,1 0 1 15,-2 8-6-15,-1 9 6 16,-3 2 1-16,-5 0 2 16,0 1 1-16,-5 0-2 15,-9-2-5-15,-3-6 1 0,1-4-26 16,2-8-40-1,6 0-49-15,8-9-154 16</inkml:trace>
  <inkml:trace contextRef="#ctx0" brushRef="#br0" timeOffset="14785.8457">5703 5666 537 0,'0'3'85'0,"2"20"-57"16,2 9 5-16,-4 20 7 16,-4 19-2-16,-3 10-2 15,4 3-21-15,2-7-10 16,0-5-4-16,-5-6 0 15,-4-8 0-15,-3-5-15 0,-2-10-51 16,-2-14-47-16,10-10-177 16</inkml:trace>
  <inkml:trace contextRef="#ctx0" brushRef="#br0" timeOffset="14958.8556">5520 6096 522 0,'0'0'105'0,"14"0"-18"15,20-14-37-15,23-7-10 0,22-7-11 16,11-4-20 0,-3 0-5-16,-3 3-24 0,-7 6-138 15</inkml:trace>
  <inkml:trace contextRef="#ctx0" brushRef="#br0" timeOffset="27851.593">6485 5943 325 0,'-15'-11'139'16,"12"11"-28"-16,-4 0-35 16,-3 0-11-16,1 0-15 15,3 0-8-15,5 0-8 16,1 0-7-16,0 0-5 15,0 0-3-15,16 0-7 16,18 0-17-16,18-7 5 16,21-4 3-16,2-3-2 15,-8 5-16-15,-13 0-42 16,-11 3-72-16,-14 6-134 15</inkml:trace>
  <inkml:trace contextRef="#ctx0" brushRef="#br0" timeOffset="28211.6136">6500 6220 287 0,'0'4'216'0,"0"1"-106"16,0-3-14-16,0-1-32 0,0-1-17 15,0 2-9 1,0-2-13-16,0 0-9 15,0 2-7-15,0-2 3 16,0 0 3-16,0 0 2 0,0 0 0 16,2 0 0-16,8 0-4 15,13 0-2-15,19-11 2 16,17-4-13-16,19-2 0 15,2 2 0-15,-4 5 0 16,-12 6 0-16,-19 4-45 16,-16 7-120-16,-10 15-328 15</inkml:trace>
  <inkml:trace contextRef="#ctx0" brushRef="#br0" timeOffset="74925.2854">7854 5489 254 0,'0'-29'164'16,"0"19"-71"-16,0 5-13 15,0 5-24 1,0 5-23-16,0 24-20 0,0 20-17 16,0 17 9-16,-5 11 22 15,-1 2 6-15,1-1-10 16,-1-6-11-16,4-6-5 15,1-11-4-15,1-9-3 16,0-6 2-16,0-11 0 16,0-8-9-16,0-10-50 0,0-5-42 15,-1-6-45 1,-7 0-109-16</inkml:trace>
  <inkml:trace contextRef="#ctx0" brushRef="#br0" timeOffset="75141.2978">7796 5359 455 0,'3'0'82'15,"4"0"-25"-15,7 0-12 16,9 0 3-16,4 0 16 15,6 0-39-15,3 0-17 16,-2-9-3-16,-1 1-4 16,4-5-47-16,5-1-62 0,6-1-153 15</inkml:trace>
  <inkml:trace contextRef="#ctx0" brushRef="#br0" timeOffset="75398.3125">7839 5796 320 0,'-1'0'221'16,"1"0"-107"-16,0 0-23 0,0 0-48 15,4-2-15 1,18-13-6-16,12-11-10 0,16-1-9 16,1 2-1-16,2 8-6 15,3 11-56-15,-4 6-91 16,6 14-253-1</inkml:trace>
  <inkml:trace contextRef="#ctx0" brushRef="#br0" timeOffset="75704.33">8430 6026 537 0,'-5'-31'118'0,"4"-9"-27"0,1-4-36 16,4 1-33-1,16 0-19-15,3 9-3 0,6 10-1 16,1 10-6-16,-4 14 0 16,-7 0-6-1,-6 21-2-15,-9 9 1 0,-4 6 1 16,-12 4 12-16,-16 0 2 15,-2 1 2-15,0-7-3 16,3-10-10-16,4-7-16 16,6-9-23-16,6-8-6 0,4 0 1 15,7-18-75-15,0-16-84 16</inkml:trace>
  <inkml:trace contextRef="#ctx0" brushRef="#br0" timeOffset="75923.3425">8583 5772 229 0,'9'41'192'16,"-2"12"-83"-16,-3 10-17 15,-3 12-18-15,-1-1-18 16,0 2-21-16,0-5 7 16,0-7-11-16,-1-4-17 15,-7-12-4-15,-1-8-3 16,-2-10-2-16,-1-11 1 15,-2-12 0-15,0-7-13 16,-6 0-17-16,-1-21-14 16,0-13-49-16,7-10-50 15,8-14-222-15</inkml:trace>
  <inkml:trace contextRef="#ctx0" brushRef="#br0" timeOffset="76292.3636">8885 6067 306 0,'0'-14'281'15,"2"2"-208"-15,9 2-11 16,-1 3-28-16,7 4-17 0,1 3-6 15,2 0-2-15,0 0-2 16,-4 14-2 0,-6 6-1-16,-4 7 1 0,-6 13 13 15,-9 9-9-15,-14 8 5 16,-9 2 12-16,-1 0 1 15,5-8-8-15,8-13-5 16,13-12-5-16,4-11-7 16,3-5-3-16,0-8 1 15,10-2-1-15,11 0 5 16,7-2 4-16,6-13 1 16,4-2-10-16,2 4-33 15,-4 2-65-15,4 1-161 16</inkml:trace>
  <inkml:trace contextRef="#ctx0" brushRef="#br0" timeOffset="76957.4017">9760 5623 376 0,'0'0'152'0,"0"0"-61"15,0 16-45-15,0 20-42 16,0 13 33-16,0 9 16 0,0 5-15 16,0-5-22-16,0 5-10 15,0-8-3-15,2-4 0 16,5-7-1-16,0-4-4 15,-1-11-48-15,-3-9-61 16,-3-8-153 0</inkml:trace>
  <inkml:trace contextRef="#ctx0" brushRef="#br0" timeOffset="77138.412">9524 5995 516 0,'49'-20'129'16,"15"-6"-15"-16,3 0-56 15,2 6-31 1,-4 8-19-16,-9 7-7 16,-1 5-21-16,-4 0-104 0,-1 7-99 15</inkml:trace>
  <inkml:trace contextRef="#ctx0" brushRef="#br0" timeOffset="77460.4304">10408 5170 481 0,'1'-6'149'0,"-1"5"-43"15,0 1 6-15,-16 18-90 16,-11 33-31-16,-6 24 22 16,3 17 27-16,7 13-11 15,16 4-17-15,7-1-12 16,0 7 3-16,18-8 0 15,9-12-1-15,3-12 0 16,5-16 1-16,4-16-1 16,1-16-6-16,0-12-36 15,-5-8-77-15,-8-8-123 16</inkml:trace>
  <inkml:trace contextRef="#ctx0" brushRef="#br0" timeOffset="77733.4461">10756 5819 584 0,'0'-1'91'0,"0"-1"12"16,2 2-41-16,12-7-31 0,11-1 0 15,13-2-21-15,7 1-10 16,3 6-1-16,-5 3-25 15,-2 0-80 1,-5 0-122-16</inkml:trace>
  <inkml:trace contextRef="#ctx0" brushRef="#br0" timeOffset="78001.4614">11254 5397 502 0,'0'-4'244'15,"0"4"-140"1,0 0-38-16,0 6-39 16,0 20-30-16,6 16 4 0,2 16 4 15,-3 11-2-15,-2 7-1 16,-2-1-2-16,-1-1 1 15,3-9 1-15,-3-12-4 16,1-15-19-16,-1-14-35 16,0-16-72-16,0-6-31 15,2-2-173-15</inkml:trace>
  <inkml:trace contextRef="#ctx0" brushRef="#br0" timeOffset="78197.4726">11231 5388 188 0,'7'-15'397'16,"16"-2"-288"-16,13-5-22 16,14-4-38-16,-2 2-32 15,1 7-12-15,-7 9-4 16,-10 8-2-16,-7 0-30 15,-4 5-81-15,-5 15-107 16</inkml:trace>
  <inkml:trace contextRef="#ctx0" brushRef="#br0" timeOffset="78379.483">11355 5574 304 0,'24'0'262'16,"8"-3"-108"-16,9-11-69 15,0-1-54-15,-1 1-18 16,-4 3-14-16,-2 11-63 16,-3 3-126-16</inkml:trace>
  <inkml:trace contextRef="#ctx0" brushRef="#br0" timeOffset="78979.5173">11740 5658 18 0,'0'-9'588'0,"0"6"-462"0,-2 3-19 15,-1 0-42 1,3 3-43-16,-1 19-24 0,1 14 0 15,0 15 15-15,0 11 1 16,0 2-3-16,-1 1-4 16,0-3-5-16,1-6 0 15,-1-5-1-15,-1-10 2 16,1-12-5-16,-3-12-31 15,0-8-59-15,-1-7-63 16,-2-2-74-16</inkml:trace>
  <inkml:trace contextRef="#ctx0" brushRef="#br0" timeOffset="79149.527">11760 6014 496 0,'28'-31'152'16,"6"-3"-31"-16,0 2-54 15,-4 1-34-15,-4 10-22 16,-4 3-8-16,-9 7-2 15,-5 5-3-15,-6 4-39 16,-2 2-86-16,-2 0-132 16</inkml:trace>
  <inkml:trace contextRef="#ctx0" brushRef="#br0" timeOffset="79315.5365">11786 5978 244 0,'0'14'211'15,"14"1"-86"-15,7 7-12 16,6-1-33-16,-1-1-31 15,3-1-32 1,-2-2-11-16,-2-2-3 16,-4-3-29-16,-5-3-69 0,-7-1-93 15</inkml:trace>
  <inkml:trace contextRef="#ctx0" brushRef="#br0" timeOffset="79691.5581">12277 4846 467 0,'11'18'87'0,"12"57"7"15,22 0 2-15,4 22-17 16,11 15-28-16,4 10 2 15,-3 8-19-15,-16 5-20 16,-12-4 3-16,-24-3-5 16,-9-14-6-16,-24-19-4 15,-9-16 0-15,-7-22-3 16,-3-22-18-16,3-10-23 15,8-14-41-15,5-4-66 0,17-7-102 16</inkml:trace>
  <inkml:trace contextRef="#ctx0" brushRef="#br0" timeOffset="93863.3686">3863 5307 196 0,'-11'-14'128'15,"6"7"0"-15,4 5-7 16,1 2-54-16,0 0-34 15,0 0-16-15,0 21-11 16,0 22 11-16,0 18 26 16,0 26 3-16,0 9-13 0,-2 13-15 15,1 12-4-15,1 6-2 16,0 2-7-16,0-4 2 15,2-16-1-15,7-17-7 16,5-22 5-16,-2-17-4 16,-3-21-13-16,-3-16-37 15,-1-10-60-15,-3-6 5 16,-2-13-34-16,0-17-195 15</inkml:trace>
  <inkml:trace contextRef="#ctx0" brushRef="#br0" timeOffset="95204.4453">3980 5307 111 0,'30'0'94'16,"2"-4"21"-16,4-1-10 16,6-4-34-16,3-2-27 15,4 2 8-15,3-1-26 16,2-3-11-16,8 2-6 0,5 1-2 15,6-1-3-15,6 0-3 16,-1 6 1 0,2 1-2-16,-3 1 0 15,-1 1 1-15,0-3 0 16,1 0-1-16,-3-2 0 0,1 1 3 15,-6 2 0 1,1-3-1-16,-3 4 1 0,3-1-3 16,-1-3 3-16,2 2 0 15,4-3 0-15,1 0-2 16,3-5-1-16,-1 1 2 15,4-1-1-15,1-3-1 16,-2 4 0-16,0 3 0 16,-2-2 0-16,1 6 0 15,-3 1 0-15,0 1 0 16,-2-2 0-16,0-2 0 15,1-3 0-15,6-4 0 0,3-4 1 16,8-3-1-16,0-2 0 16,1 2-5-16,-4 2 3 15,-1 7 1-15,-7 1 0 16,-2 5 1-16,-2 1 0 15,-5 2-1-15,2-1 1 16,0-1 0-16,5 2 0 16,0-3 1-16,9-2-1 15,1 4-1-15,5-4 1 16,3 0 1-16,-1-1-1 15,2 2-1-15,-7-3 2 16,-4 6-1-16,-4-1 0 0,-6 2-1 16,-3 3 1-16,1 0 0 15,-2 0 0-15,-1 0 0 16,4 0 0-16,-3 0 0 15,8 0 0-15,-1-6 0 16,5 0 1-16,-4 1-1 16,3 2 0-1,-5 3 0-15,-3 0-1 0,-1 0 1 16,0 0 0-16,-2 6-1 15,0 3 2-15,1 1-2 16,3-3 1-16,2 0 1 16,2-4-2-16,3-2 2 0,4-1-1 15,-3 0 1-15,1 0-2 16,-4 0 0-16,-6 0 0 15,-1 1 1-15,-5 2-1 16,-1-1 1-16,1 3 0 16,5 1 0-1,3-2-1-15,6 1 1 0,4 0 0 16,4-4 0-16,2 0 1 15,6 1-1-15,0-2-1 16,-1 0-3-16,-3 0-1 16,-6 0-1-16,-9 0 4 15,-7 7 2-15,-6 1-2 16,-4 2 2-16,-2-1 0 0,-3 3-1 15,0-5 1-15,-4-3 1 16,-2-1-1 0,-11-2 0-16,-5-1-3 15,-15 0-3-15,-6 0 2 0,-14 0 0 16,-2 2 0-16,-1-2-1 15,0 0 5-15,0 0 0 16,-1 0 5-16,-2 5 2 16,0 0-11-16,2 4 2 15,0 1 2-15,1 1-1 16,0 1 1-16,0 5 1 15,0 4 3-15,0 5 4 0,0 8 7 16,0 9-1 0,0 5 18-16,0 5 1 15,-6 10 18-15,2 1-26 16,-2 4-12-16,4 4 12 0,2-4-4 15,0-4-6-15,0-3-9 16,0-4-3-16,0-11-2 16,0-5-2-1,0-10-5-15,0-2-25 0,0-3-29 16,0 0-20-16,0 3-2 15,0 2-75-15,-3-5-304 16</inkml:trace>
  <inkml:trace contextRef="#ctx0" brushRef="#br0" timeOffset="96888.5417">3864 6636 153 0,'-2'10'136'15,"2"1"-62"-15,0-3 19 16,0 0-38-16,0-2 12 15,2 6-40-15,3-1-17 16,-1 4 32-16,3 3-24 16,2 1-10-16,4-4 3 15,6-3-2-15,9 1 4 16,8-2 3-16,12-1 1 15,15-2-3-15,6-8-3 16,9 0-3-16,0 0-5 16,6-3 1-16,5-2 0 15,11-4-5-15,6 2-2 0,5 3 6 16,10 0 1-16,1-1-5 15,5-3 1-15,10-1-2 16,1-6 5 0,5-1-1-16,6-5-4 0,4 3 6 15,2 1-2-15,1 3-7 16,1 5 7-16,-8-4-1 15,-1 3-3-15,-9-1 4 16,-4 2-3-16,-2 2 4 16,-10 2 2-16,-4 5-14 15,-2 0 9-15,-5 0 1 16,-7 0 1-16,-6 0-1 0,-5 0-2 15,-4 0 0-15,-3 0 3 16,5 0-5 0,-1 0 5-16,0 0-2 15,1 0 1-15,2 0-3 16,5 0 1-16,-2-11 6 15,3-4-9-15,-5 0 6 0,-3-1-2 16,-2 3-4-16,-6 0 4 16,1 2 0-16,1 3 3 15,-1-1-1-15,4 4-6 16,-1 3 3-16,5 2 2 15,-2 0 0-15,1 0-3 16,-3 0-1-16,-2 0 7 16,-3 0-4-16,-2 0 0 15,0 0 2-15,1 0-5 16,3 0 5-16,-3 0-4 15,6 0-1-15,-1 0 5 16,0 0-2-16,5 0-2 0,-3 0 2 16,3 0-3-16,0 0 4 15,-3 0 1-15,1 0-4 16,-2 0-1-16,0 0 6 15,1 4-2-15,-1 1-1 16,2-2-6-16,1-1 7 16,5 4-2-16,-4 1 2 15,-1 0-6-15,-8 5 4 16,-3-6 1-16,-1 1 0 15,-5-2 0-15,3-2 0 16,-3 2 0-16,-4-5 2 0,-2 1-3 16,-6-1 0-16,2 0 0 15,-5 0 2-15,2 0 4 16,1 0-9-16,-2 0 5 15,-3 0-2-15,-6 0 0 16,-11 0 5-16,-11 0-4 16,-12 2-2-16,-11-2 2 15,-6 0-2-15,-1 0 2 16,0 0 2-16,0 0-5 15,0 2-3-15,0-2 1 16,0 0 2-16,0 0-6 16,-4 0-9-16,-4 0-5 15,-6 0-16-15,-8-2-68 0,-3-3-200 16</inkml:trace>
  <inkml:trace contextRef="#ctx0" brushRef="#br0" timeOffset="103153.9">4296 8828 152 0,'-2'-2'101'15,"-1"-5"-27"-15,3-5 8 16,0-1-22-16,0 5-27 16,-2 0-15-16,2 2 7 15,-1 4 2-15,1 2-5 0,0 0-5 16,-2 0-8-16,2 0-5 15,0 0-1 1,0 0 0-16,0 0 0 16,0 0 2-16,0 0 3 0,0 0 6 15,0 0 4-15,0 0 8 16,0-2-8-1,0 2-5-15,0 0-2 0,0-1-5 16,0 1-3-16,0 0-2 16,0 0-2-16,0 0 1 15,0 0-1-15,0 0 1 16,0 0-1-16,0 0 1 0,0 0 1 15,0-2 0 1,0 2 1-16,0 0 0 16,0-2 0-16,0-1 0 15,0 0-2-15,0 0 0 0,0-2 0 16,0 0 0-1,0 0 0-15,0 0 0 0,0 0-1 16,0 2 1-16,0-1-2 16,0 4 3-16,0-2-2 15,0 2 2-15,0 0-1 16,0 0 0-16,0 0 1 15,0 0 0-15,0 0 0 16,0 0 0-16,0 0-1 16,0 0 1-16,0 0 0 15,0 0-1-15,0 0 1 16,0 0 1-16,0 0 1 15,0 0-2-15,0 0-2 0,0 0 2 16,0 0-2-16,0 0-1 16,0 0 0-16,-2 0 0 15,2 0 1-15,0 0 1 16,0 0 1-16,0 0 0 15,-1 0 1-15,-1 4-2 16,-1 6-1-16,-1 7 2 16,-2 10-1-16,-1 2 6 15,0 8 8-15,0 0 1 16,1-5-2-16,1-3-3 15,0-5-4-15,1-4-1 16,0-1-2-16,3-5 0 16,-1-3-2-16,2-2-1 15,-2 3 1-15,2-4-2 0,0 2 2 16,0-4-1-16,0 1 0 15,0-4 0-15,0-3 0 16,0 2 0 0,0-2 1-16,0 0 2 0,0 0-1 15,0 0 1-15,0 0-1 16,0 0 1-16,0 0 0 15,0 0-1-15,0 0 2 16,0 0-1-16,0-2-1 16,0-6-1-16,0-1-5 15,0-3-19-15,0-3-20 0,0-1-16 16,0 1-26-16,0 3-77 15,0 0-280 1</inkml:trace>
  <inkml:trace contextRef="#ctx0" brushRef="#br0" timeOffset="104496.9768">4303 8765 132 0,'0'-11'49'0,"-2"0"1"16,2 3 20-16,0-2-10 15,0-3-9-15,0-2-10 16,0-3-13-16,0-1-1 16,0 3-1-16,0 2 11 15,0 6 2-15,0 6 2 16,0 2 2-16,0 0-11 15,0 0-10-15,0 0-7 0,-7 13-9 16,-3 20-6-16,-7 20 6 16,-2 14 18-16,0 14 8 15,1 4-14-15,-1 4-6 16,0 1 4-16,-2-3 9 15,0-8-9-15,5-11-7 16,6-12-2-16,4-13-5 16,3-18 1-16,1-11-2 15,2-7 0-15,0-7-3 16,0 0-12-16,0 0-12 15,0-21-11-15,0-14-37 16,0-12-77-16,10-7-251 16</inkml:trace>
  <inkml:trace contextRef="#ctx0" brushRef="#br0" timeOffset="104793.9938">4210 8688 209 0,'-2'2'143'0,"2"-2"-36"16,0 0-32-16,14 0-48 16,17 0 9-16,17-19 45 0,13-7-27 15,1-2-37 1,-6 9-13-16,-8 10-3 0,-13 9-14 15,-12 2-95-15,-11 18-268 16</inkml:trace>
  <inkml:trace contextRef="#ctx0" brushRef="#br0" timeOffset="104982.0046">4248 9148 429 0,'0'0'205'0,"18"-14"-108"15,10-6-47-15,4-5-42 16,9 7-8-16,-1 7-15 16,4 10-91-16,4 1-260 15</inkml:trace>
  <inkml:trace contextRef="#ctx0" brushRef="#br0" timeOffset="105508.0347">4656 9237 238 0,'-5'-13'446'0,"5"-5"-340"16,0-7-14-16,0-3-47 15,5-9-32-15,16-5-9 16,7 2-2-16,2 6-4 15,-2 10 6-15,-4 12-11 16,-6 12-5-16,-3 0-25 16,-13 26-10-16,-2 11 2 15,-24 9 20-15,-7 2 16 16,-4-6-2-16,5-10-17 15,12-12-4-15,11-12 10 16,4-8 12-16,3 0 9 16,0-14 5-16,1-17-7 0,8-2-4 15,4-9-3-15,1-1-2 16,2 7 7-1,-1 7 0-15,3 13 1 16,-1 16 1-16,2 5 2 0,5 27 9 16,0 15 15-16,-1 21 13 15,-9 19 7-15,-5 22 5 16,-9 4 45-16,0 3-25 15,-12-16-30-15,-6-13-16 16,-3-20-5-16,4-23-9 16,0-19-5-16,1-16-3 15,-4-9 0-15,-7 0 0 16,3-12-4-16,6-18-29 15,9-15-24-15,9-17-74 16,14-7-151-16</inkml:trace>
  <inkml:trace contextRef="#ctx0" brushRef="#br0" timeOffset="105881.056">5184 9266 225 0,'0'-19'445'15,"7"7"-360"-15,1-3-19 0,4 4-35 16,0 3-15-16,2 4-12 16,4 4-4-16,0 0-2 15,1 4 1 1,-4 10-1-16,-3 6 2 15,-6 6 0-15,-6 0 0 0,0 6 3 16,-16 5 2-16,-10 12 9 16,-4 1 4-16,2-4 21 15,6-7-10-15,7-11-9 16,8-8-11-16,6-11-2 15,1-6-5-15,0-3 4 16,0 0-2-16,9 0-4 16,13-8 0-16,10-6 0 15,15-4 0-15,2-7 0 16,-1 5 0-16,-7 1-48 15,-6 2-60-15,-7 10-96 0</inkml:trace>
  <inkml:trace contextRef="#ctx0" brushRef="#br0" timeOffset="112677.4447">5707 9194 479 0,'-16'3'120'0,"9"-2"-15"16,3-1-28-16,4 1-27 16,0-1-8-16,0 0-11 0,0 0-16 15,0 0-9 1,11 2-7-16,5-2-6 0,7 0 9 15,16 0 12-15,7 0-3 16,1 0-4-16,6-9-34 16,-3 3-55-16,-6 4-112 15,-1 2-100-15</inkml:trace>
  <inkml:trace contextRef="#ctx0" brushRef="#br0" timeOffset="113003.4634">6404 8690 178 0,'-5'-11'422'15,"5"10"-314"-15,0 1-7 16,0 0-71-16,2 24-39 16,6 14 2-16,-3 14 35 15,-4 13 0-15,-1 0-16 16,0-1-4-16,0 1-5 15,0-7-2-15,0-5 2 16,0-6-1-16,-1-7-4 0,-2-8-19 16,-1-11-42-16,4-8-52 15,0-4-40 1,0-9-235-16</inkml:trace>
  <inkml:trace contextRef="#ctx0" brushRef="#br0" timeOffset="113229.4763">6441 8660 510 0,'0'-14'139'0,"9"-4"-29"15,13-2-48 1,7 1-36-16,9-2-10 15,7 6-11-15,-1 7-5 16,-2 5-2-16,-4 3-29 0,-7 0-65 16,-1 14-75-1,-9 2-397-15</inkml:trace>
  <inkml:trace contextRef="#ctx0" brushRef="#br0" timeOffset="113417.4871">6369 9007 396 0,'3'0'183'0,"19"0"-50"0,12-7-42 16,6-3-48-1,3-2-25-15,1 0-16 0,-2 5 1 16,0 2-41-16,-1 5-123 15,0 0-326-15</inkml:trace>
  <inkml:trace contextRef="#ctx0" brushRef="#br0" timeOffset="113657.5008">6933 9027 608 0,'-3'0'141'15,"3"0"-60"-15,-1 7-55 16,-3 21-26-16,-3 11 4 16,-4 13-1-16,-1 8-1 0,1 1-1 15,0 1 2-15,1-5-7 16,5-7-31-1,1-13-57-15,4-11-52 0,0-12-252 16</inkml:trace>
  <inkml:trace contextRef="#ctx0" brushRef="#br0" timeOffset="113825.5104">6951 9281 68 0,'30'-32'457'16,"6"-2"-300"-16,-2-3-37 15,0 4-73 1,-4 2-28-16,-6 2-14 15,-4 9-4-15,-3 8-9 0,-7 5-49 16,-2 7-73-16,-3 0-139 16</inkml:trace>
  <inkml:trace contextRef="#ctx0" brushRef="#br0" timeOffset="114014.5212">6988 9301 488 0,'0'17'114'0,"9"-2"11"15,8 3-15-15,1 4-60 16,5-2-27-16,-1 3-17 0,0 1-2 16,3 4 0-16,-1-3-14 15,-2 0-67-15,2 0-199 16</inkml:trace>
  <inkml:trace contextRef="#ctx0" brushRef="#br0" timeOffset="114405.5436">7551 8979 353 0,'0'3'143'0,"0"-3"-29"15,21 0-31-15,12 0-10 16,13 0-34-16,9 0-25 16,5 0-11-16,-1-1-14 15,3-6-89-15,-4 3-113 16</inkml:trace>
  <inkml:trace contextRef="#ctx0" brushRef="#br0" timeOffset="114642.5571">7585 9220 473 0,'-9'6'256'15,"9"-3"-150"-15,0-3-31 16,2 1-47-1,10 1-23-15,9 1-11 0,10-3 12 16,10 0 10-16,8 0-4 16,5-17-7-16,0 7-76 15,-1 8-150-15,-1 2-181 16</inkml:trace>
  <inkml:trace contextRef="#ctx0" brushRef="#br0" timeOffset="115778.6221">8636 8813 178 0,'0'-16'244'16,"0"11"-131"-16,0 5-18 0,0 0-48 16,0 14-45-16,0 20 2 15,0 10 29 1,-4 8 21-16,-1-2-13 0,2-2-20 15,1-8-11-15,-1-5-3 16,-1-4 3 0,2-9-2-16,0-10-5 0,0-5 0 15,2-5-1-15,0-2 5 16,0 0 3-16,0-7 2 15,0-16 8-15,2-16-11 16,13-15-6-16,7-11-3 0,6 0 0 16,4 4-4-1,-6 13 2-15,-8 17 1 16,-6 14-2-16,-4 16 1 15,0 1-5-15,0 18 0 16,0 15 5-16,-2 11 1 16,-5 4 2-16,-1 1 3 15,0-3 0-15,0-11 0 0,0-9-2 16,0-10-2-16,2-12 0 15,2-4 2-15,-3 0 2 16,0-2 12-16,4-17 18 16,3-12-6-16,5-15-24 15,5-15-5-15,5-4 2 16,2 2-1-16,-3 20-1 15,-5 20-4-15,-2 23-2 16,0 5-5-16,0 30 8 16,1 13 3-16,-4 10 0 15,-3 2 1-15,-2 3 0 0,0-5 1 16,2-6-3-1,0-7-16-15,0-6-24 0,0-8-37 16,0-4-62-16,10-5-213 16</inkml:trace>
  <inkml:trace contextRef="#ctx0" brushRef="#br0" timeOffset="116111.6412">9378 9131 457 0,'-7'-30'234'0,"7"-3"-131"16,2-16-13-16,22-2-43 16,9 1-31-16,7 1-11 15,-1 12-3 1,-5 16-1-16,-9 14-4 15,-3 7-2-15,-5 25 2 16,-11 18-2-16,-6 12-1 0,-16 4-1 16,-17 3 9-16,-3-9-3 15,-4-9 2-15,3-11-13 16,8-5-11-16,7-16-5 15,11-12 1-15,7-3-8 0,4-28-14 16,2-13-35-16,12-19 20 16,9-12-45-1,9 0-68-15</inkml:trace>
  <inkml:trace contextRef="#ctx0" brushRef="#br0" timeOffset="116241.6486">9608 8843 45 0,'17'46'167'16,"-3"5"0"-16,-1 7-23 15,-6-3-42-15,0-6-38 16,0-8-42-16,-2-15-16 15,-1-6 0-15,-1-11-19 16,-1-4-66-16,2-5-175 16</inkml:trace>
  <inkml:trace contextRef="#ctx0" brushRef="#br0" timeOffset="116640.6714">9330 8349 373 0,'-3'5'161'15,"3"-5"-42"-15,0 0-9 16,0 0-53-16,12 0-16 16,14 0-10-16,20 0 8 15,23 0 17-15,10-8-32 16,1-3-19-16,-8 2-3 15,-14 6 0-15,-9 3-7 16,-11-1-45-16,-9 1-120 16,-6 0-162-16</inkml:trace>
  <inkml:trace contextRef="#ctx0" brushRef="#br0" timeOffset="116968.6902">9764 8179 495 0,'-3'0'175'16,"3"0"-42"-16,0 0-78 16,8 0-39-16,6 0-14 15,13 0 0-15,5 11 27 16,7 3-1-16,-1 1-10 15,-5 5-8-15,-8 2-7 0,-9 3-3 16,-7 0 1-16,-7 0-2 16,-2-1 2-1,0-3 10-15,-7-1 8 16,-15 3 5-16,-8-3-22 0,-6 4-2 15,1-5 0-15,1-2 0 16,10-3 0-16,7-4-22 16,15 2-70-16,2 5-95 15,38-4-311-15</inkml:trace>
  <inkml:trace contextRef="#ctx0" brushRef="#br0" timeOffset="126332.2257">4261 10628 177 0,'-13'-14'203'0,"1"-18"-126"15,2-3 2-15,6-10-13 16,4 21-17-16,0 7 12 15,0 10-14-15,0 7-8 16,0 0-14-16,0 12-34 16,0 32-16-16,0 16 40 15,-2 20 8-15,-3 9-4 16,0-6-9-16,4-6-7 15,0-7 0-15,1-9 0 16,0-12-2-16,0-16-9 16,0-11-67-16,0-17-47 0,0-5-19 15,0-3-118-15</inkml:trace>
  <inkml:trace contextRef="#ctx0" brushRef="#br0" timeOffset="126505.2356">4165 10551 367 0,'15'-1'131'0,"9"-6"-16"16,11-6-52-16,7-2-28 16,3-2-17-16,6 2-13 15,-5 7-4-15,-2 3-27 0,-1 5-71 16,0 2-231-16</inkml:trace>
  <inkml:trace contextRef="#ctx0" brushRef="#br0" timeOffset="126702.2469">4222 10860 241 0,'18'-9'284'15,"16"-10"-182"-15,7-3-25 16,5 0-54-16,0 6-19 0,3 4-2 15,0 8-28 1,9 4-64-16,1 12-208 0</inkml:trace>
  <inkml:trace contextRef="#ctx0" brushRef="#br0" timeOffset="127158.273">4644 11017 589 0,'-10'-21'131'16,"2"-8"-43"-16,8 1-35 15,0-2-38-15,15 3-15 16,5 3-2-16,6 3 0 0,1 6-4 16,-1 10-20-16,-4 5-9 15,-9 1-19-15,-8 21 7 16,-5 5-2-1,-9 2 33-15,-8-3-2 0,-1-4-2 16,4-8-10-16,4-8 3 16,6-6 11-16,1 0 10 15,3-14-16-15,0-6-22 16,9 2 28-16,5 2 15 15,-1 9 25-15,0 5 15 16,3 2-15-16,1 3-4 16,1 19 3-16,2 13 10 0,-4 19 14 15,-4 13-1-15,-9 13 37 16,-3 7-20-1,-12-1-13-15,-11-4-21 16,-2-11-7-16,2-15-6 16,-1-17-10-16,3-15-1 0,-2-12-1 15,-1-9 0-15,2-3-6 16,4-3-18-16,3-22-28 15,14-15-71-15,5-15-65 16,26-13-316-16</inkml:trace>
  <inkml:trace contextRef="#ctx0" brushRef="#br0" timeOffset="127516.2935">5065 11076 579 0,'0'-15'116'0,"12"5"-42"16,6-2-31-16,9-4-38 16,2 6-6-16,-3 5 0 15,-4 5-3-15,-5 2-1 16,-5 16-2-16,-5 3 5 15,-7 3-7-15,0 6 11 16,-14 3 15-16,-11 11 8 16,-9 5 4-16,1 3 6 15,3-3-9-15,12-12-6 16,10-11-7-16,7-16-9 0,1-8-5 15,5-2-2-15,12 0 1 16,11-6 8-16,9-9 1 16,6-8-13-16,5-3-52 15,9 0-61-15,8-2-16 16,2 7-160-16</inkml:trace>
  <inkml:trace contextRef="#ctx0" brushRef="#br0" timeOffset="127732.3058">5817 10848 520 0,'37'-19'81'0,"-3"5"-51"16,3-4-25-16,-2 10-26 15,1 8-156-15</inkml:trace>
  <inkml:trace contextRef="#ctx0" brushRef="#br0" timeOffset="128057.3244">6497 10484 419 0,'-10'-25'206'15,"8"13"-119"-15,1 3-3 16,1 6-34-16,-2 3-28 16,0 16-28-16,-1 26-12 15,-4 18 30-15,2 15-9 16,0 10 1-16,0-9 3 15,0 0-3-15,1-5-1 16,-1-10 0-16,0-8-1 16,1-13-6-16,1-20-57 15,3-16-85-15,0-4-48 0,6-9-174 16</inkml:trace>
  <inkml:trace contextRef="#ctx0" brushRef="#br0" timeOffset="128243.3351">6384 10515 87 0,'0'-3'484'0,"10"1"-357"16,24-11-19-16,13-12-45 16,10-7-33-16,5-5-20 15,-3 6-7-15,-7 10-1 16,-3 10-5-16,-8 2-39 0,-1 9-82 15,-5 0-68 1</inkml:trace>
  <inkml:trace contextRef="#ctx0" brushRef="#br0" timeOffset="128425.3455">6506 10769 420 0,'16'0'235'0,"8"-9"-85"16,6-8-57-16,3-6-67 15,2 0-18-15,1 0-8 16,1 6-10-16,5 7-74 0,5 6-107 16,5 4-257-16</inkml:trace>
  <inkml:trace contextRef="#ctx0" brushRef="#br0" timeOffset="128717.3622">7069 10653 525 0,'0'0'148'15,"0"0"-65"-15,0 12-51 16,0 19-23-16,-8 17 10 15,-7 20 16-15,-1 16-10 16,-4-3-8-16,-2-2-10 16,3-9-5-16,2-11-1 0,7-18 1 15,2-20-4-15,6-16-36 16,2-5-34-16,0-13-12 15,0-9 11-15,8-5-70 16,3-6-116-16</inkml:trace>
  <inkml:trace contextRef="#ctx0" brushRef="#br0" timeOffset="128845.3695">7011 11033 284 0,'28'-26'209'0,"3"-7"-73"15,4-5-31-15,6-8-26 16,4 0-34-16,-4-1-27 16,-8 11-15-16,-11 14-4 15,-12 9-12-15,-6 9-58 0,-4 4-86 16,0 13-269-16</inkml:trace>
  <inkml:trace contextRef="#ctx0" brushRef="#br0" timeOffset="129009.3789">7097 10996 268 0,'0'18'282'0,"4"4"-177"16,13 2 4-16,7 1-38 16,5 4-30-16,6 3-25 15,3-3-8-15,-2-3-5 16,0-5-18-16,4-8-84 15,7-2-119-15</inkml:trace>
  <inkml:trace contextRef="#ctx0" brushRef="#br0" timeOffset="129273.394">7663 10842 333 0,'0'0'167'0,"0"0"-71"16,9 0-37-16,13-7-25 15,12-2-20 1,13-3-9-16,8 2-4 15,2 2 0-15,-1-2 1 0,-9 5-37 16,-9 4-54-16,-13 1-205 16</inkml:trace>
  <inkml:trace contextRef="#ctx0" brushRef="#br0" timeOffset="129456.4044">7700 11157 499 0,'21'0'171'0,"6"0"-40"15,5-11-62-15,4-6-37 16,2-2-21-16,-1-2-7 16,4 0-13-16,5 3-54 0,7 1-96 15,14 6-168-15</inkml:trace>
  <inkml:trace contextRef="#ctx0" brushRef="#br0" timeOffset="129856.4273">8578 10256 453 0,'-38'53'112'0,"-5"10"-24"16,6 12 5-16,8 12-12 15,9 5-27-15,7 4-23 16,6 4-4-16,7 0 4 15,0-4-17-15,15-9-5 0,10-12-4 16,9-15-4-16,6-8 0 16,6-12-2-16,-2-8-35 15,1-9-35 1,5-12-83-16,-3 1-173 0</inkml:trace>
  <inkml:trace contextRef="#ctx0" brushRef="#br0" timeOffset="130540.4664">9017 10742 416 0,'-2'1'100'16,"0"20"-65"-16,-4 13 11 0,0 12-1 16,-4 3 6-1,4-2-14-15,0-8-11 16,3-10-11-16,0-12-5 15,3-10-6-15,0-6-1 0,0-1 6 16,0 0 9 0,0 0 19-16,0-16-5 0,0-22-8 15,13-26-22-15,8-24-1 16,4-11-11-16,-3 13-27 15,-1 26 6-15,-6 29 5 16,2 26 19-16,-1 5 0 16,-4 19-7-16,2 17 11 15,-2 10 1-15,-5 4 3 16,1-3 3-16,-4-6 6 15,-1-9-4-15,-3-9-4 16,0-9 3-16,0-10-3 16,0-4 4-16,0 0 12 15,0 0 18-15,0-15-5 0,10-13-20 16,0-9-7-1,3-11-4-15,6 5-1 0,-1 9-5 16,-2 16 4-16,0 11-6 16,-1 7 3-16,-1 15-5 15,0 21 6 1,1 15 1-16,-5 9 5 0,-1 5 1 15,-2-2 0-15,1-10-1 16,2-5-2-16,0-7-19 16,0-13-46-16,8-5-85 15,4 0-171-15</inkml:trace>
  <inkml:trace contextRef="#ctx0" brushRef="#br0" timeOffset="130769.4795">9648 10979 511 0,'0'24'161'16,"0"9"-64"-16,4 2-6 15,0 2-38-15,-3 2-23 16,-1-6-13-16,0-6-10 15,0-8-5-15,0-9 0 0,0-6-11 16,0-4-41 0,9 0-92-16,9-7-106 15</inkml:trace>
  <inkml:trace contextRef="#ctx0" brushRef="#br0" timeOffset="131368.5138">10131 10464 270 0,'-7'-10'82'0,"7"10"32"15,0 0 5-15,0 0-39 16,0 2-26-16,0 14-52 15,0 14 13-15,0 14 34 16,1 9 1-16,6 3-13 16,2-3-17-16,-2-3-14 15,-3 2-4-15,-3-2 3 16,-1-1-1-16,-1-8-17 15,-9-7-50-15,3-11-90 0,7-12-147 16</inkml:trace>
  <inkml:trace contextRef="#ctx0" brushRef="#br0" timeOffset="131526.5228">10023 10718 385 0,'33'0'133'0,"14"0"-50"16,11 0-47-16,6-5-28 15,2-3-4-15,-5 8-51 0,-2 9-277 16</inkml:trace>
  <inkml:trace contextRef="#ctx0" brushRef="#br0" timeOffset="131853.5415">10666 10846 158 0,'-5'-34'537'15,"5"2"-412"-15,6-9-54 16,12-9-33-16,5 8-18 16,8-1-16-16,1 7-7 0,-1 7 5 15,-1 8-1 1,-6 10-5-16,-3 11 1 15,-5 0-4-15,-8 23-6 16,-8 12 4-16,-4 10 7 16,-25 5 9-16,-11 1-2 15,-3 0 0-15,4-5-1 0,6-8-2 16,9-13-2-16,7-13-13 15,7-12-37-15,3 0-41 16,5-11-22-16,2-5-138 16</inkml:trace>
  <inkml:trace contextRef="#ctx0" brushRef="#br0" timeOffset="133009.6077">10812 10653 348 0,'0'-6'131'0,"-1"-1"-42"15,1 0-27-15,0 4-8 16,0 1-1-16,0 2-9 16,0 0-13-16,0 0-17 15,0 0-12-15,0 0-8 16,-1 9-5-16,-3 7 15 15,-1 7 7-15,1 9-2 0,-3 9 6 16,2 4-2 0,0 7-6-16,-1-2 1 0,1-6 12 15,-3-10-12 1,3-5-3-16,1-11-1 0,1-11-1 15,0-5 0 1,3-2 4-16,0 0 11 0,0 0 1 16,0 0-1-16,0 0-2 15,0-7-7-15,0-1-6 16,0-2-1-16,0-5-3 15,0-6 0-15,0-5 3 16,10-8-3-16,3-8 1 16,-2-3 0-16,3 1 1 0,-1 1-3 15,-3 4 2 1,2 7 0-16,1 4-2 15,0 3 2-15,2 3 0 16,0 1-1-16,0 1-2 0,-2 8 1 16,-3 5 1-16,-2 5-4 15,3 2 3-15,0 2-1 16,4 12 2-16,3 5 1 15,-1 8-1-15,1 2 1 16,-3 4 2-16,-2 5-2 16,-3-1 1-16,1 1 0 15,-6-2 0-15,-3-4 1 16,1-8-1-16,-3-5 0 15,0-7 2-15,0-6-4 16,0 0 2-16,0-6 0 16,0 0-1-16,0 0 1 0,0 0 1 15,0 0-1-15,0 0 1 16,0 0-1-16,0-2 2 15,2-12-1-15,3-8-4 16,2-10 0-16,2-11 3 16,2-3-3-16,-1-2 0 15,3-2 3-15,3-1-3 16,0 3 0-16,0 3 0 15,4 5 2-15,-4 9-4 16,-2 10 3-16,-3 10-4 16,-1 11 2-16,1 0-5 15,3 14 3-15,2 15 2 16,-2 11 2-16,-3 12 0 0,-2 8 2 15,1 4 0-15,-1 5 1 16,3-4 0-16,0-4 1 16,-3-11 3-16,-4-14-6 15,-4-16 0-15,-1-4 0 16,0-8-20-1,0-6-40-15,0-2-65 0,0 0-69 16,0 4-262-16</inkml:trace>
  <inkml:trace contextRef="#ctx0" brushRef="#br0" timeOffset="133394.6297">11608 10842 545 0,'3'-18'134'0,"15"6"-54"16,0-3-22-16,1 3-30 15,-3 10-18-15,-1 2-2 16,-4 3-5-16,-4 14-4 15,-3 6-6-15,-4 5 7 16,-2 4 9-16,-18 8 6 16,-6-1 3-16,-5 9-2 0,-2 1 6 15,-2 3-8 1,5-2-2-16,7-7-6 15,17-15-1-15,6-14-1 16,0-10-5-16,22-4 4 0,9 0 15 16,11-7 1-1,9-10-14-15,3-3-5 0,-1 0 0 16,-5 6-5-16,-7 7-61 15,-1 0-65-15,0 7-131 16</inkml:trace>
  <inkml:trace contextRef="#ctx0" brushRef="#br0" timeOffset="133862.6565">12074 10219 225 0,'-3'-5'171'0,"1"1"-47"0,2-4-55 15,0 2-16 1,0 3-25-16,0 3 1 0,5 0 3 16,13 0-21-16,10 34-12 15,12 24 24 1,4 22 14-16,2 16 6 15,-1 2-3-15,-5 0 1 0,-9-3-26 16,-11-3 10-16,-13-8-11 16,-7-18-8-16,0-11-3 15,-7-18-1-15,-7-13-2 16,1-16-17-16,2-8-29 15,6 0-64-15,5 0-100 16,0-1-340-16</inkml:trace>
  <inkml:trace contextRef="#ctx0" brushRef="#br0" timeOffset="134234.6777">12717 10737 507 0,'-2'-26'135'16,"2"1"-44"-16,3-13-21 15,16-2-22-15,8 0-28 16,2 5-10-16,6 6-4 15,-1 6-2-15,-6 14 4 16,-2 9-2-16,-8 0-1 0,-6 18-6 16,-10 16-7-16,-2 7 7 15,-11 8 10-15,-18 4-5 16,-7-3 4-16,1-3-2 15,1-6-2-15,5-9-1 16,7-11-2-16,4-14-21 16,10-7-27-16,0 0-23 15,5-19 1-15,3-10 11 16,1-13-21-16,20-16-83 15,8-12-66-15</inkml:trace>
  <inkml:trace contextRef="#ctx0" brushRef="#br0" timeOffset="134380.6861">12872 10501 105 0,'17'15'273'0,"0"15"-126"16,1 6-49-16,-3 10-1 0,-1 8-13 15,-3-4-20-15,-4-4-34 16,0 0-22-16,-4-12-3 16,-1-6-1-16,-2-12-13 15,-2-7-74-15,-8-1-86 16,-5 2-221-16</inkml:trace>
  <inkml:trace contextRef="#ctx0" brushRef="#br0" timeOffset="134724.7058">12645 10170 260 0,'-10'0'100'0,"6"0"5"15,-3 4-22-15,6 3-32 16,1-6-8-16,0 1 8 15,0-1-6-15,0-1-3 16,12 1-7-16,16 3 3 0,16-4 1 16,15-2-6-16,4-16-25 15,1-2-1 1,-4 5-5-16,-3 8-10 15,0 3-45-15,-6 4-61 16,-4 1-79-16,-14 21-319 16</inkml:trace>
  <inkml:trace contextRef="#ctx0" brushRef="#br0" timeOffset="135074.7258">13054 10058 319 0,'0'0'188'16,"0"0"-83"-16,0 0-34 15,0 0-26-15,0 5-16 16,9 1-5-16,7 7 5 15,1 1 0-15,10 3-4 16,0 1-1-16,2 0-6 16,-3 0-6-16,-2 3 1 15,-8 1-1-15,-6-4-1 16,-6 0-8-16,-4-1-2 15,-4-3 0-15,-14 0 5 16,-9 0 2-16,-7-2-2 16,3-1-5-16,3-4-41 15,7 3-71-15,15 7-76 0,6 5-135 16</inkml:trace>
  <inkml:trace contextRef="#ctx0" brushRef="#br0" timeOffset="140596.0416">5705 10824 96 0,'-14'3'174'16,"12"2"-72"-16,2-5-11 15,0 0-30-15,-1 0-18 16,1 0-15-16,0 0-5 16,0 0-1-16,0 0 0 15,0 0-4-15,0 0 3 16,0 0-2-16,1 0-4 0,5 0 1 15,6 0-2-15,4 0 1 16,14 0-2 0,-3 0-9-16,1 2-2 15,-1 6 0-15,-5 0-1 0,1-2 0 16,1-1 1-16,-3-5 1 15,3 0 0-15,-3 0 3 16,-1 0 2-16,-6-3-7 16,-5-1-1-16,-6 3 2 15,-3 1-1-15,0 0-38 16,-5 1-94-16,-7 17-133 15</inkml:trace>
  <inkml:trace contextRef="#ctx0" brushRef="#br0" timeOffset="143472.2061">4132 12535 19 0,'0'-17'77'0,"0"0"-1"16,0-3-27 0,0-1-8-16,0 7-8 0,1 2 7 15,2 0-8-15,-2 4 2 16,1 1 5-16,-1 2 30 15,-1 5-34-15,0 0-5 16,0 0-10-16,2 2-28 16,0 23-6-16,-2 6 20 15,0 14 28-15,0 7 2 16,-2 1-7-16,-5-3-9 15,1-8-10-15,4-10-1 0,2-12-7 16,0-5 0 0,0-12 0-16,0-3 0 15,0 0 5-15,0 0 16 16,0-12 26-16,0-11-3 0,0-19-31 15,10-16-15-15,2-10 1 16,6 0-1-16,0 5-1 16,-3 14-2-16,-4 18-8 15,-7 19 2-15,-4 12 3 16,0 0-3-16,0 5-5 15,0 4 5-15,10 5 6 16,3 2 0-16,-3 3 1 16,1 1 2-16,-2-3-1 15,1-3 1-15,-4-6 1 16,-1-1-1-16,-3-7 0 15,0 0 1-15,-2 0 3 0,1 0 2 16,1-3 2-16,3-11 3 16,2-9-3-16,8-5-5 15,3 4-4-15,-2 7 0 16,-6 8-2-16,-6 8-3 15,0 1-2-15,-1 0-2 16,3 10 4-16,1 4 2 16,0 3 1-16,-3 7 3 15,1 4 2-15,2 4 2 16,1 8 1-16,-2 5 2 15,1 5 12-15,0 2-4 16,0-1-6-16,-1-4 6 16,-1-7-10-16,0-6 4 0,-3-7 0 15,-2-4-4-15,0-8-3 16,0-5-1-1,2-6 1-15,-1-4 0 0,0 0 0 16,-1 0 2-16,0 0-2 16,0-1-9-16,0-7-30 15,-4 1-78-15,-3 0-200 16</inkml:trace>
  <inkml:trace contextRef="#ctx0" brushRef="#br0" timeOffset="144070.2403">4626 12871 401 0,'0'0'165'16,"0"0"-78"-16,5-9-18 16,3-3-32-16,4-4-23 15,12-5-12-15,10 2-1 16,2 2 1-16,-4 6-2 15,-7 4-1-15,-9 7-1 16,-9 6-6-16,-7 15 10 16,0 8 0-16,-10 6 3 15,-14 8 17-15,-5 3 8 16,-4 3-7-16,6-6 8 15,7-6-18-15,11-13-7 0,7-7-3 16,2-5-1-16,0-8-1 16,0-4 0-16,8 0 2 15,1 0-2-15,8 0 1 16,5-9 3-16,8-7 1 15,4-1-18-15,8-3-32 16,3 0-61-16,3 1-79 16,3-5-377-16</inkml:trace>
  <inkml:trace contextRef="#ctx0" brushRef="#br0" timeOffset="144640.2729">5216 12630 516 0,'5'-43'97'15,"15"-2"-31"-15,3-2-6 16,5 2-31-16,3 5-15 15,1 10-6-15,-4 10 1 16,-8 14-4-16,-8 6-3 16,-4 32-2-16,-8 18 3 15,0 15 3-15,-24 1 2 16,-5-2 3-16,0-12-3 0,5-16-4 15,5-12-1-15,3-8-1 16,3-7-2 0,4-9-9-16,3 0-15 15,1-13-2-15,2-11-27 0,3-10-16 16,0-5-2-16,8 0-44 15,10 1-54-15,8 10-2 16,4 10 63-16,2 6 90 16,-1 12 92-16,-5 1 32 15,-5 30 63-15,-6 17-28 16,-1 22-35-16,-2 15-19 15,-3 19 32-15,-5 10-32 0,-4 2-30 16,-5-3-12 0,-12-16-31-16,-2-12-14 15,6-25 0-15,3-18 0 16,-1-21 0-16,2-13 0 0,-5-8 0 15,-7 0 0-15,-6-7 0 16,-7-19 0-16,-1-14-2 16,11-11-86-16,12 3-110 15,12-2-252-15</inkml:trace>
  <inkml:trace contextRef="#ctx0" brushRef="#br0" timeOffset="145355.3138">6128 12752 188 0,'-14'0'150'0,"-2"0"-12"15,-1 13-34-15,-10 1-28 16,11-4-3-16,6-4 2 16,9-3-12-16,1-1-18 15,0-2-13-15,12 0-5 16,18 0-14-16,19-3 11 15,20-14-9-15,10-8-15 0,-14 3 0 16,-16 6 0 0,-23 8 0-16,-21 8 0 15,-5 0 0-15,0 0-61 16,-9 13-160-16,8 5-360 0</inkml:trace>
  <inkml:trace contextRef="#ctx0" brushRef="#br0" timeOffset="148779.5097">6904 12346 71 0,'3'-21'72'0,"1"1"1"16,-2 8-11-16,-1-1-21 15,1 2 5-15,0-3-10 0,-2 2 10 16,0 2-18-16,2-1 7 15,-2 7-6 1,0 4 3-16,0 0 4 16,0 0-1-16,0 5-13 0,0 22-10 15,-2 14 11-15,-10 19 27 16,-4 18 0-16,-1 7-15 15,3 10-8-15,3 5-6 16,3-5-6-16,6-6-7 16,2-11-2-16,11-20 2 15,10-15-5-15,6-14-1 16,3-12 0-16,-1-12 3 0,2-5 0 15,2-5-1 1,-3-21 2-16,0-8-1 16,-2-10-3-16,-4-8 0 15,1-9-2-15,-1-10-9 0,1-10-5 16,-4-6-3-16,1-11 0 15,-2-3-1-15,-2 9-4 16,-3 9 2-16,3 18 13 16,-4 27-8-16,-9 14 4 15,-5 18 9-15,0 6 6 16,0 0 1-16,0 0-2 15,-4 3-2-15,1 4 0 16,-4 1 1-16,2 1 6 16,1-1 4-16,3 0-2 15,-2 5-1-15,2 1-2 16,1 15 2-16,-2 8 8 15,2 11-2-15,-2 16 1 0,2 10-7 16,0 11 1 0,0 8-1-16,0 1-6 0,0 3 5 15,5-13 0-15,8-9-2 16,-2-18-2-16,3-15 0 15,-5-14-2 1,-2-12 0-16,-5-10-3 0,-2-6 2 16,0 0-4-16,0 0-17 15,0-3-35-15,4-14-69 16,9-3-122-16</inkml:trace>
  <inkml:trace contextRef="#ctx0" brushRef="#br0" timeOffset="149107.5284">7566 12585 497 0,'-1'-3'101'16,"1"3"-16"-16,0 6-21 16,0 28-52-16,0 15 1 15,0 18 32-15,0 7-12 0,-2 1-13 16,-3-4-11-1,1-5-3-15,1-10 0 16,-2-8-4-16,2-9-3 16,-1-13 4-16,1-11-19 0,3-10-41 15,0-5-36-15,0-2-6 16,10-21-31-16,2-13-68 15</inkml:trace>
  <inkml:trace contextRef="#ctx0" brushRef="#br0" timeOffset="149241.5361">7645 12930 39 0,'25'-34'305'16,"0"-5"-139"-16,1-2-47 15,-4 2-37-15,1 5-34 16,-9 8-34-16,-4 6-7 16,-5 11-4-16,-3 5-7 15,0 4-52-15,-2 0-60 16,0 1-169-16</inkml:trace>
  <inkml:trace contextRef="#ctx0" brushRef="#br0" timeOffset="149444.5477">7621 12976 453 0,'7'18'142'16,"7"0"-17"-16,0 1-37 16,4 0-36-16,-2-2-19 15,0-2-15-15,-1-3-11 16,-3 3-5-16,3-3 0 15,-7 4-4-15,2-2-45 16,-6-1-62-16,4-1-16 16,3-4-304-16</inkml:trace>
  <inkml:trace contextRef="#ctx0" brushRef="#br0" timeOffset="150051.5824">8046 12794 322 0,'0'0'202'15,"0"0"-81"-15,0 0-24 16,0-5-34-16,0-5-31 15,0-1-9-15,0 1-12 16,0 4-8-16,2 3-3 16,-1 3-1-16,1 0-3 15,2 0-1-15,0 0 0 0,0 2 4 16,-1 2 2-16,-2 1 1 15,-1 0 2 1,0-1 3-16,0 2 3 0,-1 0 6 16,-7-1-2-16,2-4-6 15,5-1-1 1,1 0-2-16,0 0-1 0,0 0-2 15,0 0-1-15,0 0-1 16,0 0 0-16,0 0 0 16,1 0 1-16,2 0 1 15,1 0-1-15,1 0-2 16,0 0-1-16,-2 2 2 15,-3 4-1-15,1 0 2 16,-1-1 3-16,0-2 4 16,0-1 0-16,0-2-3 15,0 0 0-15,0 0-1 16,0 0-5-16,-4 0-18 15,-4 0-44-15,5 0-78 0,3-22-132 16</inkml:trace>
  <inkml:trace contextRef="#ctx0" brushRef="#br0" timeOffset="153386.7732">8507 12360 241 0,'-15'-28'136'0,"5"16"-66"0,4 9 21 16,3 3-15-16,2 3-46 15,-1 24-30 1,1 14 12-16,-1 12 42 0,2 11 5 16,0 4-11-16,0 5-10 15,-1-2-17-15,0-4-6 16,-1-7-8-16,-3-8-4 15,1-7-1-15,1-11 0 16,0-11-2-16,1-7 1 16,-1-9-18-16,2-7-32 15,1 0-37-15,0-7-11 0,4-23-36 16,10-18-136-16</inkml:trace>
  <inkml:trace contextRef="#ctx0" brushRef="#br0" timeOffset="153590.7848">8409 12402 417 0,'5'0'111'15,"17"0"-15"-15,9-9-18 16,12-8-13-16,7-8-23 0,2 0-26 15,-5 4-11 1,-2 2-3-16,-7 12-1 0,-8 7-37 16,-4 0-81-1,-3 21-178-15</inkml:trace>
  <inkml:trace contextRef="#ctx0" brushRef="#br0" timeOffset="153821.7981">8515 12733 444 0,'0'0'214'0,"0"0"-80"15,3 0-64-15,-1 0-43 16,8 0-18-16,11 0-10 15,7 0 3-15,8 0 0 0,2 0-26 16,6 4-77-16,1 2-98 16,1 0-305-16</inkml:trace>
  <inkml:trace contextRef="#ctx0" brushRef="#br0" timeOffset="154345.828">8882 12772 453 0,'0'9'95'16,"0"4"-48"-16,0 9 8 15,-2 8-20-15,-1 3-17 16,2 4-3-16,-2 3-3 15,-1-3-10-15,-1-5 2 16,-1-9-2-16,6-11-1 16,-2-7 1-16,2-5-1 15,0 0 0-15,0-19-7 16,0-13 4-16,3-17 3 15,4-11-7-15,-3-5 3 16,2 6-1-16,-4 18 4 16,0 17 0-16,-2 17 3 15,0 7-2-15,2 0 2 16,4 22-7-16,5 12 13 0,4 9 17 15,-1 4 5-15,0-2-6 16,1-4-12-16,1-3-7 16,6-6-1-1,0-7 7-15,-4-7 30 0,-2-10-31 16,-4-8-5-16,-3 0 7 15,1-5 12-15,-2-18 3 16,-1-9-11-16,0-8-7 16,-2-9-6-16,-3 3-2 15,-2-3-1-15,0 6 0 16,0 6-9-16,0 13-25 0,5 7-39 15,2 12-71-15,3 5-106 16</inkml:trace>
  <inkml:trace contextRef="#ctx0" brushRef="#br0" timeOffset="156482.9503">9761 12550 82 0,'-3'0'71'15,"0"-3"4"-15,-1 3 7 16,-1 0 13-16,1 0-7 15,-2 0-11-15,-2 0-20 16,-1 0-4-16,3 0-4 16,2 0-5-16,4 0 0 15,0 0-11-15,10-5-17 16,24-2-6-16,21-5-3 15,19-2 11-15,5 1-12 16,-6 9-4-16,-14 4-8 16,-18 0-38-16,-7 9-82 15,-5-1-190-15</inkml:trace>
  <inkml:trace contextRef="#ctx0" brushRef="#br0" timeOffset="156714.9635">9787 12864 549 0,'0'0'179'16,"0"0"-61"-16,7 0-55 15,6 0-38-15,15 0-20 0,8-7-1 16,8-4-1-1,2 2-1-15,-3 4-1 0,7-1-20 16,3 1-71-16,6-1-24 16,10 0-55-1</inkml:trace>
  <inkml:trace contextRef="#ctx0" brushRef="#br0" timeOffset="157162.9892">10991 11935 369 0,'-18'0'124'16,"-6"25"-34"-16,-12 19-11 15,-4 21-3-15,4 21-3 0,6 13-21 16,11 8-17 0,16 0-9-16,3-2-11 0,3-4-3 15,13-6-6-15,-1-10-6 16,3-14 1-16,0-12-1 15,0-17-24-15,4-14-61 16,-1-14-85-16,1-14-129 16</inkml:trace>
  <inkml:trace contextRef="#ctx0" brushRef="#br0" timeOffset="157742.0223">11097 12477 157 0,'-4'0'402'15,"4"0"-336"-15,0 10-27 16,0 13 5-16,0 9-4 16,0 2-4-16,0 3-12 15,0-6-10-15,0-7-6 16,0-9-3-16,0-7-2 15,0-5-1-15,0-3 4 16,0 0 7-16,4-2 14 16,-3-16 5-16,5-12-19 15,6-16-11-15,0-13-2 16,4-10 1-16,5-1-1 15,-1 10-4-15,1 17-7 0,-5 25 2 16,-1 18 2-16,-5 0 0 16,1 29 2-1,-1 7 5-15,-2 6 0 16,-3-2 0-16,-1-5-2 0,-2-7 4 15,0-6-2-15,-2-6 0 16,0-6 0-16,0-5 1 16,0-5-1-16,0 0 3 15,1 0 2-15,1-3-1 16,5-12 2-16,5-8-4 15,6-10-2-15,3-1 0 0,2 0-2 16,-4 9-3 0,-4 8 4-16,-5 10 0 15,3 7-4-15,-3 12-2 16,0 20 5-16,-3 14-1 15,2 6 3-15,-2 5 0 16,3-2-1-16,2-2 0 0,1-6-10 16,3-9-31-16,5-1-47 15,6-9-108-15</inkml:trace>
  <inkml:trace contextRef="#ctx0" brushRef="#br0" timeOffset="157971.0354">11734 12676 634 0,'0'0'103'0,"0"14"-21"0,0 13-22 15,0 8-26-15,0 7-21 16,0-2-4-16,0-2-4 15,0-5-4-15,0-6 1 16,1-6-2-16,-1-9-33 16,3-4-73-16,2-3-86 15,2-5-333-15</inkml:trace>
  <inkml:trace contextRef="#ctx0" brushRef="#br0" timeOffset="158399.0599">12187 12239 339 0,'-8'-13'120'0,"8"5"11"16,0 8-46-16,-2 3-36 0,1 29-40 15,-1 20 10-15,2 14 33 16,0 6-19-16,0-2-14 16,8-7-12-16,0 2-6 15,-1-9 0-15,-3-7 0 16,-4-9-14-16,0-10-66 15,0-11-59-15,0-8-199 0</inkml:trace>
  <inkml:trace contextRef="#ctx0" brushRef="#br0" timeOffset="158571.0697">12037 12485 421 0,'39'0'125'15,"13"0"-31"-15,2 0-48 16,1-1-37-16,0 1-7 15,-7 1-31-15,-2 18-128 16,-4 2-164-16</inkml:trace>
  <inkml:trace contextRef="#ctx0" brushRef="#br0" timeOffset="159099.0999">12569 12317 518 0,'-3'0'156'16,"2"0"-64"-16,-3 17-44 15,-1 17-26-15,2 15 6 16,-2 4-5-16,5-2-11 16,0-6-8-16,0-6-4 15,0-13 1-15,0-6 0 16,4-13 0-16,-2-5-1 15,-1-2 5-15,3 0 5 16,0-19 19-16,5-14-15 16,5-16-12-16,3-9-1 0,3-2 0 15,-2 7-4 1,-6 12-2-16,1 16-1 0,-8 13 3 15,1 10 1-15,0 2-10 16,1 12 4-16,-2 16 1 16,-2 10 0-1,1 2 5-15,-3-5 1 0,0-7 0 16,2-13 0-16,-2-9 0 15,0-3-1-15,0-3 2 16,3 0 5-16,0-7-1 16,7-14 6-16,5-12-6 15,3-7-4-15,3 3 1 16,-1 6 0-16,-4 15-2 0,-3 10-1 15,0 6-2-15,1 22-1 16,2 20 4-16,-3 11 0 16,0 7 1-1,2 0-1-15,-3-5-1 16,1-3 1-16,2-9-8 0,1-9-63 15,3-5-67-15,6-12-106 16</inkml:trace>
  <inkml:trace contextRef="#ctx0" brushRef="#br0" timeOffset="159454.1202">13165 12602 305 0,'0'-14'339'0,"0"5"-251"0,14-1-16 15,-3 1-30 1,4 4-17-16,-3 3-10 0,1 2-4 16,-2 0-4-16,0 6-3 15,-2 9 0-15,-4 7 1 16,-5 7 0-16,0 6 4 15,-5 10 2-15,-15 5-5 16,-9 8 3-16,0-2-2 16,1-9 2-16,9-10 0 15,10-15 1-15,9-13-5 16,0-8-5-16,1-1 1 15,14 0 4-15,8 0 1 16,9-17-1-16,4-4-5 0,-2-4-24 16,1 6-50-16,0-1-77 15,6 1-59-15</inkml:trace>
  <inkml:trace contextRef="#ctx0" brushRef="#br0" timeOffset="159970.1497">13508 11825 221 0,'-1'0'109'0,"1"12"-28"15,21 13 36-15,7 14-23 0,9 7-22 16,11 4-6-16,0 3-8 15,1 7-17-15,-3 6-15 16,-7 8-10-16,-17 10 13 16,-14 8-22-16,-8 3-2 15,-16 4-4-15,-15-5 0 16,-4-16 2-16,6-20-2 15,10-21-3-15,8-21-51 16,11-15-75-16,0-1-111 16</inkml:trace>
  <inkml:trace contextRef="#ctx0" brushRef="#br0" timeOffset="160327.1701">14107 12460 124 0,'0'-24'525'15,"3"-2"-427"-15,18-10-23 16,0-6-25-16,6-8-31 15,5 3-12-15,-3 13-5 16,-4 8 0-16,-6 16-4 0,-5 10-2 16,-7 10-1-1,-5 20 5-15,-2 15 2 0,-17 8 4 16,-11 0-3-16,-8 0-1 15,2-7-1-15,6-9-1 16,5-11-9-16,5-7-14 16,2-9-20-16,9-10-33 15,5 0-14-15,2-8-30 16,5-18-77-16,10-12 1 15</inkml:trace>
  <inkml:trace contextRef="#ctx0" brushRef="#br0" timeOffset="160481.179">14292 12280 331 0,'13'28'172'16,"2"10"-41"-16,-6 6-34 15,0 5-24-15,-3-3-44 16,-2-8-20 0,2-8-4-16,-2-12-3 0,-1-5-22 15,-3-4-75-15,0-6-69 16,0-3-218-16</inkml:trace>
  <inkml:trace contextRef="#ctx0" brushRef="#br0" timeOffset="160782.1962">14010 11847 470 0,'0'-1'116'0,"0"1"-18"16,0 0-16-16,1 0-30 15,8 0-23-15,11 0-8 16,15 0 4-16,13-3 6 15,11 1-17-15,6-2-8 16,-2 1-2-16,-8 0-4 16,-7 3-24-16,-9 0-65 15,-8 0-81-15,-4 0-264 16</inkml:trace>
  <inkml:trace contextRef="#ctx0" brushRef="#br0" timeOffset="161089.2137">14447 11744 435 0,'0'-2'194'16,"0"-1"-77"-16,0 3-43 15,4 0-38-15,10 0-19 16,5 0 5-16,6 9 1 15,2 1-1-15,-1 3-1 16,-6-1-4-16,-4 1-5 0,-7-1-2 16,-4 1-2-16,-5-1-2 15,0 1 1-15,-2-1-5 16,-10 3-2-16,1-2 0 15,1-3 0-15,2-3 0 16,4-5 0-16,3 1-18 16,1 0-72-16,0 4-96 15,0 1-285-15</inkml:trace>
  <inkml:trace contextRef="#ctx0" brushRef="#br0" timeOffset="163974.3788">4254 14139 231 0,'5'-19'180'0,"-1"6"-87"16,-4 10 3-16,0 3-34 15,0 0-30-15,0 11-20 16,0 16-11 0,-7 13 14-16,-3 11 19 0,0 0 0 15,-1-2-16-15,2-6-9 16,1-4-4-16,2-10 0 15,3-12-2-15,3-10-3 16,0-7 1-16,0 0 4 16,0-2 10-16,1-20 3 15,9-14 4-15,3-18-16 0,4-11-6 16,0-2 2-1,1 10-3-15,-4 21-1 0,-5 17 1 16,-3 16-2 0,-2 3-6-16,2 10 2 15,0 14 2-15,0 5 3 16,-1 8 2-16,-2-1 1 0,-3-4-2 15,0-6 3-15,1-9-3 16,0-10 2-16,2-6-2 16,-1-1 3-16,1 0 3 15,2-10 5-15,2-12 6 16,5-13-7-16,3-3-5 15,1-3-3-15,-4 15-3 16,1 11 2-16,-1 15-4 16,3 0-4-16,1 26 1 15,1 17 2-15,-3 7 3 16,-4 6-1-16,-3-5 2 15,-2-1 2-15,-4-6-1 0,0-2-7 16,-1-2-27-16,0-2-17 16,0-3-32-16,3-7-31 15,10-6-137-15</inkml:trace>
  <inkml:trace contextRef="#ctx0" brushRef="#br0" timeOffset="164343.3999">4679 14525 493 0,'0'-3'125'0,"0"2"-52"15,5-1-27-15,2 2-22 16,2 0-12-16,3 0-2 15,1 0-1-15,-3 5 0 16,-3 0-1-16,-2 2 1 16,1 3-1-16,-6 5 5 15,0 8 6-15,-6 9 0 16,-9 6 1-16,-4 4-3 15,1-9-5-15,5-1 2 16,8-13-6-16,5-4-6 16,0-7-1-16,0-4 0 0,7 1 0 15,10-5 3 1,7 0 1-16,8 0 1 0,4-17 0 15,5-4-16-15,1-7-46 16,5 2-45-16,0 6-106 16</inkml:trace>
  <inkml:trace contextRef="#ctx0" brushRef="#br0" timeOffset="164849.4288">5191 14420 645 0,'0'-34'102'16,"0"-12"-20"0,7 0-33-16,6 3-32 15,2 8-12-15,0 14-3 16,-3 10-1-16,-1 11-5 0,-2 6-3 15,-2 25 2 1,-4 7 0-16,-3 7 3 0,-5-2 2 16,-10-4-2-16,-4-5-8 15,0-4-16-15,1-8-17 16,4-10-26-16,5-6 11 15,6-6 27-15,3-10-14 0,3-15 24 16,14-10 11 0,7-6-41-16,4 0-55 15,-1 11 55-15,-3 12 48 16,-5 15 46-16,-3 3 29 0,-2 32-18 15,-5 20 13 1,-1 21 13-16,-7 16 5 0,-1 17 6 16,0 6-12-16,-9 7-29 15,-7-10-10-15,0-8-32 16,1-18-8-16,-2-25 0 15,-1-17 0-15,6-19 0 16,-2-12 0-16,-1-10 0 16,-1 0 0-16,-4-22-7 15,-2-18-60-15,4-20-75 16,8-17-143-16</inkml:trace>
  <inkml:trace contextRef="#ctx0" brushRef="#br0" timeOffset="165325.456">5927 14397 460 0,'0'6'132'15,"0"-6"-17"-15,0 0-25 16,0 1-31-16,0 0-23 0,0-1-24 15,9 0-1-15,15 0 0 16,16 0 6 0,5-8-1-16,3-1-13 15,-6 0-1-15,-7 2-2 0,-8 6-57 16,-7 1-137-1,-2 0-378-15</inkml:trace>
  <inkml:trace contextRef="#ctx0" brushRef="#br0" timeOffset="166202.5062">6998 13943 77 0,'0'0'239'0,"0"0"-105"15,-11 19-44-15,-7 19-36 16,2 24-11-16,-1 17 13 16,3 11-7-16,3 1-13 15,4-10-15-15,4-15-15 16,3-17-3-16,8-17-1 0,7-12 0 15,6-8 1-15,0-7 2 16,4-5 0-16,5 0-3 16,1-7 2-16,2-15-1 15,-4-6-1-15,-1-5-4 16,-1-9-5-16,-5-5-2 15,1-6-2-15,-2-3-7 16,0-5 1-16,0-6 12 16,-4 1 2-16,0-2 3 15,-1 0 2-15,-2 8-2 16,-3 17 2-16,-4 18-3 15,-7 21 4-15,0 4 11 16,0 29-8-16,-7 16 0 16,-4 14 19-16,2 14 13 15,-1 7-6-15,2 5-9 0,5 4-5 16,3-2 5-16,0 1-2 15,11-5-5-15,-1 1-5 16,-3-10 2-16,4-8-6 16,-2-13-7-16,0-18 0 15,-2-18 0-15,-3-10-7 16,-1-7-31-16,2-7-19 15,4-15-30-15,4-11-103 0,5-13-386 16</inkml:trace>
  <inkml:trace contextRef="#ctx0" brushRef="#br0" timeOffset="166635.531">7635 14307 165 0,'0'-8'459'16,"0"5"-354"-16,0 3-4 15,0 0-49-15,0 0-30 16,0 23-14-16,0 15-5 15,0 17 6-15,-5 8 3 16,2-4 2-16,-2-3-9 0,0-10-3 16,3-8 0-1,1-11-2-15,-1-8-6 0,2-7-23 16,0-7-22-16,0-5-14 15,0 0-12-15,5 0 31 16,6-6 18 0,0-8 13-16,2-2 13 0,2-2 1 15,3-7 5-15,3-7 22 16,6-5 16-16,6-8 1 15,-2 1-12-15,2-2-11 16,-2 1-7-16,-9 8-10 16,-5 12-2-16,-9 8-3 15,-8 10-41-15,0 6-55 16,-12 1-185-16</inkml:trace>
  <inkml:trace contextRef="#ctx0" brushRef="#br0" timeOffset="166853.5434">7721 14605 284 0,'0'14'349'16,"3"0"-210"-16,6 0-36 16,7 3-31-16,1 1-34 15,-2-1-13-15,-1-3-12 16,-1 0-13-16,0 1 0 0,-2 3 0 15,2 2-4 1,-1 3-22-16,0 3-18 16,2-2-70-16,4-2-52 15,6-6-122-15</inkml:trace>
  <inkml:trace contextRef="#ctx0" brushRef="#br0" timeOffset="167665.5899">8242 14500 311 0,'-6'0'196'0,"2"-5"-96"16,0-3-12-16,3 1-18 16,-1 2-43-16,2 2-4 15,0 1-5-15,0 2-5 16,0 0-3-16,0 0-3 15,0 0-2-15,0 5-2 16,0 0 1-16,0 2 3 16,0 1 0-16,-5 1 1 15,-4 2 0-15,2 0 0 0,-3-1-2 16,3-3-4-16,5-6 1 15,0-1 0-15,2 0 3 16,0 0 1-16,0-12 3 16,0-4-9-16,7-2 0 15,3 3-4-15,-1 2 2 16,-2 9-1-16,1 2-2 15,-3 2 2-15,0 0 0 16,-1 0 1-16,-2 0 1 16,-1 2 0-16,-1 2 4 15,0 1-1-15,0-1 3 16,0 0 1-16,-1-4 0 15,-3 1-1-15,2 1-1 16,1-2-2-16,1 0 1 16,0 0-2-16,-1 0 1 15,-3-3-7-15,3-5-19 16,-1-1-38-16,2 0-108 15,4-7-273-15</inkml:trace>
  <inkml:trace contextRef="#ctx0" brushRef="#br0" timeOffset="171171.7904">8604 14168 99 0,'2'-27'261'16,"0"-1"-132"-16,-2 11-28 15,0 4-35-15,0 6-11 16,0 7-6-16,0 0-12 15,0 0-23-15,1 11-9 16,1 17-5-16,-1 12 10 16,-1 13 14-16,0 1-8 15,0 0-5-15,0-5-9 16,0-3 2-16,0-8-4 0,0-12 2 15,0-11-2 1,0-10 1-16,0-5-1 16,0 0 6-16,0 0 5 15,0-19 2-15,0-14-2 0,0-19-9 16,7-17-5-16,5-15 1 15,3-3-1-15,8 5 3 16,-1 17-7-16,-4 29-3 16,-6 19 6-16,-4 17-4 15,0 3 2-15,4 22 2 16,0 8 3-16,-3 12 1 15,-3 5 1-15,-2 2-1 16,0 5 0-16,0-3 1 16,-1-8-1-16,3-11 0 15,-1-12 0-15,-2-11 0 16,1-9 0-16,-2-3 1 0,1 0 6 15,4-20 6 1,2-11 0-16,4-17-11 0,3-13 0 16,5-6-1-16,0 9 1 15,-1 11-2-15,-4 19-4 16,-7 20 4-16,1 8-9 15,-2 11 3-15,4 14 4 16,-1 9 0-16,-1 9 2 16,-3 3-1-16,2 4 2 15,-3-5 0-15,1-4 0 16,-2-7-1-16,1-10-6 15,-5-4-37-15,1-6-77 16,-2-2-55-16,2-5-177 16</inkml:trace>
  <inkml:trace contextRef="#ctx0" brushRef="#br0" timeOffset="171471.8076">9325 14284 649 0,'-1'0'127'15,"1"0"-39"-15,0 7-49 16,0 20-26-16,0 10 5 0,0 12 5 15,0 2-8 1,0-4-7-16,0-6-4 0,0-6 0 16,1-12-2-1,1-8-1-15,1-10-2 0,-2-5-21 16,1 0-25-16,-2 0-35 15,2-11-58-15,5-15-142 16</inkml:trace>
  <inkml:trace contextRef="#ctx0" brushRef="#br0" timeOffset="172038.84">9615 14362 601 0,'0'-40'108'0,"0"-5"-6"15,10-8-40-15,10-7-33 16,1 4-13-16,2 9-10 15,-5 15-6-15,-2 17 0 16,-3 15 0-16,-3 7-5 16,0 31 2-16,-7 13 4 15,-3 9-1-15,-8 4 2 16,-9-7-1-16,-3-13 0 0,6-14-1 15,4-9-2-15,3-13-14 16,2-8-8-16,-2 0-3 16,0-10-2-16,-1-19-24 15,1-12 10-15,7-13-14 16,0-4-18-16,6 7-60 15,6 10-82-15,1 18 106 16,1 15 123-16,-3 8 75 16,2 11 10-16,5 19 5 15,1 14 2-15,2 17-14 16,-3 18-10-16,0 15-10 15,-7 16 3-15,-8 8 1 16,-3 1-29-16,-8-6-5 0,-16-9-23 16,-1-17-17-16,-1-19 0 15,5-19 0-15,6-27 0 16,3-13 0-1,-3-9 0-15,-3 0 0 0,-2-14 0 16,-2-8-26-16,4-14-94 16,10-10-135-16</inkml:trace>
  <inkml:trace contextRef="#ctx0" brushRef="#br0" timeOffset="172612.8728">10249 14179 295 0,'-9'0'173'0,"8"0"-55"15,1-1-32-15,0 1-13 16,0 0-12-16,0 0-16 0,9-2-40 15,19-3-8-15,16-5 8 16,16-7 3-16,6-5-3 16,-4-2-3-16,-8 7-5 15,-9 12-83-15,-14 5-125 16</inkml:trace>
  <inkml:trace contextRef="#ctx0" brushRef="#br0" timeOffset="172851.8865">10266 14476 511 0,'0'3'195'15,"0"-3"-60"-15,0 0-61 16,14 0-30-1,16-1-16-15,6-9 0 0,8 1-20 16,4 4-8 0,-6 3 0-16,-3 2 0 0,-3 0 0 15,-4 0-47-15,-3 2-57 16,-2-1-152-16</inkml:trace>
  <inkml:trace contextRef="#ctx0" brushRef="#br0" timeOffset="183758.5103">11329 13762 146 0,'11'-21'179'16,"-8"1"-94"-16,-1-12 14 0,1-4-33 16,-3 4-20-1,0 1-6-15,0 7-11 0,0 14 2 16,0 10 1-16,-8 7-29 15,-8 34-6-15,-4 23 18 16,2 25-2-16,1 16 10 16,9 8-2-16,7-5-11 0,1-9-3 15,8-6 2-15,7-16-5 16,2-6-1-16,0-10 0 15,1-7 1 1,-1-5-1-16,3-6-19 16,0-4-48-16,1-7-50 0,9-4-93 15,7-6-200-15</inkml:trace>
  <inkml:trace contextRef="#ctx0" brushRef="#br0" timeOffset="184287.5406">11695 14098 486 0,'-1'0'115'0,"1"0"-22"16,-1 3-66-16,0 18-25 0,-3 12 11 15,-2 12 4-15,0 13 3 16,-1-7-9-16,-1-5-5 15,6-10-3-15,1-12-1 16,1-13-1-16,0-11-5 16,0 0 2-16,9-15 7 15,5-20 19-15,4-12-18 16,0-19-3-16,0-10-1 15,5 2 0-15,-5 11-1 16,-4 17-2-16,-4 29 0 16,-1 17-5-16,0 14-13 15,1 26 7-15,-1 8 8 16,-1 2 9-16,-5-5-5 0,2-5 4 15,-2-14-2-15,2-11-1 16,-2-8 0-16,-1-7 0 16,-2 0 4-16,3-2 6 15,1-18 6-15,5-11-4 16,2-13-10-16,3-1-2 15,2 4-1-15,-4 13 0 16,0 14-5-16,-1 14-5 16,4 10 2-16,1 20 0 15,-1 12 5-15,-3 5 1 16,-3 4 4-16,1-6 3 15,2-3-4-15,0-8 1 16,2-6-20-16,0 0-44 0,3-9-63 16,0-3-141-16</inkml:trace>
  <inkml:trace contextRef="#ctx0" brushRef="#br0" timeOffset="184515.5536">12383 14342 447 0,'0'0'154'16,"0"13"-78"-16,-1 15-4 16,-3 7-24-16,2 4-22 0,-1-3-7 15,3-4-10 1,0-7-6-16,0-5-2 0,0-3 2 15,0-5-3 1,0-6-47-16,0-3-90 0,5-3-102 16</inkml:trace>
  <inkml:trace contextRef="#ctx0" brushRef="#br0" timeOffset="184759.5676">12650 13929 497 0,'0'0'118'0,"0"0"-51"16,0 19-27-16,2 15-8 15,9 10-2-15,0 14-1 16,-6 4-21-16,0-3-1 0,-5-1-1 15,0-2-3-15,0-8 4 16,-2-3-20-16,-3-11-55 16,-1-12-124-16,3-7-357 15</inkml:trace>
  <inkml:trace contextRef="#ctx0" brushRef="#br0" timeOffset="184930.5774">12496 14212 417 0,'0'-1'125'15,"9"1"-94"1,17 0 33-16,10 0-10 0,11-3-30 16,2-8-17-16,4 4-3 15,-1 2-36-15,-2 5-196 16</inkml:trace>
  <inkml:trace contextRef="#ctx0" brushRef="#br0" timeOffset="185502.6101">13082 14104 495 0,'0'0'92'16,"0"0"-71"-16,0 16 16 15,0 16 5-15,0 4-5 16,0 7-5-16,0-2 1 16,0-6-18-16,0-7-8 15,0-9-1-15,0-8-2 16,0-10-3-16,0-1 5 15,0 0 15-15,0-9 18 16,0-11-14-16,0-13-18 16,0-13-6-16,7-14-4 0,6-6 4 15,-1 3-10-15,2 15-14 16,-2 24 4-16,-3 21 11 15,1 3-5 1,1 17 5-16,2 9 8 0,-1 6 0 16,-4 3 1-16,-4-3-1 15,1-4 1-15,-1-5 2 16,-3-8-3-16,5-5 1 15,-5-6-1-15,3-4 0 16,-4 0 5-16,4 0 16 16,5-14 5-16,5-9-9 15,7-9-14-15,2-8-1 16,-4 2-2-16,-2 13 1 15,-4 16-3-15,-1 9-4 16,0 9-4-16,3 19 8 16,1 8-1-16,1 3 5 15,1 1-1-15,0 2-1 0,2-3-5 16,-3-5-32-16,1-3-78 15,2-5-74-15</inkml:trace>
  <inkml:trace contextRef="#ctx0" brushRef="#br0" timeOffset="185855.6303">13657 14280 346 0,'0'-8'278'0,"0"8"-180"0,0-2-17 15,7 0-40-15,3-1-25 16,3 0-8-16,0 3 0 16,-3 0-8-16,0 8-2 15,-7 11-3-15,-3 10 8 16,0 5 1-16,-12 8 7 15,-9 5 8-15,-3 4 2 16,-1-7-4-16,4 0-3 16,8-11-3-16,6-10-3 15,7-12-7-15,0-7-1 16,0-2 0-16,0-2-3 15,7 0 2-15,10-6 3 16,11-8 6-16,11-5-22 0,9-6-56 16,5-2-59-16,6 9-156 15</inkml:trace>
  <inkml:trace contextRef="#ctx0" brushRef="#br0" timeOffset="186230.6517">14055 13618 175 0,'-1'0'189'0,"1"0"-54"15,0 2-75-15,2 0-18 16,14 14-16-16,10 18 49 15,5 17 3-15,0 14-23 16,-2 6-12-16,-4 3-12 16,-11-1-13-16,-8 4-10 0,-6-4 5 15,-3 1-10 1,-14-2 3-16,-8-5-4 15,7-7-1-15,2-14 2 16,7-21-36-16,9-18-94 0,7-7-102 16</inkml:trace>
  <inkml:trace contextRef="#ctx0" brushRef="#br0" timeOffset="186591.6724">14641 14107 512 0,'0'-21'120'0,"3"-1"-44"15,10-13-9-15,6-5-31 0,5 2-25 16,2 4-8-16,-5 12-2 16,-3 12-1-16,-5 10-6 15,-4 7-10-15,-7 23 2 16,-2 8 14-16,-3 6 8 15,-14 6 3-15,-6-3-6 16,0-9 0-16,0-6-2 16,5-5-5-16,1-11-26 15,4-6-33-15,3-10-24 16,-1 0-27-16,3-12-73 15,3-15-93-15</inkml:trace>
  <inkml:trace contextRef="#ctx0" brushRef="#br0" timeOffset="186748.6814">14741 13954 276 0,'10'30'142'15,"-1"7"4"-15,-4 9-65 16,-1 4-23-16,-4-3-17 16,0 0-28-16,0-10-5 15,0-6-3-15,0-9-2 16,0-10-30-16,0-7-130 15,0-3-190-15</inkml:trace>
  <inkml:trace contextRef="#ctx0" brushRef="#br0" timeOffset="187091.701">14532 13437 120 0,'-9'-1'85'16,"4"1"-16"-16,2 0 7 0,-1 1-16 15,3 5-11 1,1 1 6-16,0-6-2 16,11 2-16-16,13-2 7 15,17-1 61-15,8-4-37 0,5-17-39 16,1-4-15-16,-10 7-8 15,-7 10-7-15,-2 8-2 16,-2 0-64-16,7 8-90 16,-6 6-172-16</inkml:trace>
  <inkml:trace contextRef="#ctx0" brushRef="#br0" timeOffset="187440.721">14897 13336 458 0,'0'-3'143'16,"0"3"-61"-16,0 0-18 15,0 0-42-15,0 0-14 16,6 0-16-16,11 6-4 15,8 6 31-15,11-1 26 16,4-1-8-16,1 0-8 16,-4-2-11-16,-9 3-2 15,-9-1-6-15,-10 1-6 16,-9 0-1-16,0 3 1 15,-13-2 7-15,-11 3 4 16,-5 7-3-16,-1-3-5 0,7 0-1 16,8-8-14-16,10-2-53 15,3 1-84-15,2 6 13 16,12 4-355-16</inkml:trace>
  <inkml:trace contextRef="#ctx0" brushRef="#br0" timeOffset="198726.3665">3571 15308 178 0,'-11'-1'150'0,"3"-1"-31"15,6 1-11-15,-4 1-38 0,-4 0-17 16,-7 25-31-16,-6 25-6 15,-5 19 14-15,-2 16 21 16,2 0-10-16,11-3-12 16,5-12-14-16,3-4-5 15,7-11-4-15,2-12-3 16,0-11-2-16,7-7-1 15,6-6 2-15,0-5-5 0,-1-4-25 16,3-6-31 0,-1-1-48-16,5-3-67 15,2 0-284-15</inkml:trace>
  <inkml:trace contextRef="#ctx0" brushRef="#br0" timeOffset="199268.3975">3749 15896 401 0,'-3'-11'149'15,"-2"-9"-63"-15,0-12-14 16,5-8-36-16,0-7-23 16,3-8-8-16,14 1-3 0,11 11-3 15,-3 14-2-15,0 15-2 16,-2 14-4-1,-6 12 0-15,-2 23 7 16,-9 14 9-16,-6 4 2 0,-4 0 10 16,-14-4 3-16,-5-1-8 15,1-12-2-15,3-8-7 16,5-10 0-16,5-9-4 15,4-7 4-15,1-2 2 16,-3 0 0-16,3-9-11 16,1-8-66-16,3-5-110 15</inkml:trace>
  <inkml:trace contextRef="#ctx0" brushRef="#br0" timeOffset="199458.4083">4044 15811 330 0,'0'5'188'0,"0"-5"-84"16,0 0-46-16,0 0-45 15,0 0-11-15,0 3-4 16,0 0-53-16,0-1-103 0,6-2-227 15</inkml:trace>
  <inkml:trace contextRef="#ctx0" brushRef="#br0" timeOffset="199936.4357">4168 15511 421 0,'0'0'166'16,"0"0"-54"-16,0 0-28 16,0 0-32-16,2 0-17 15,5 0-18-15,3 0-11 16,5 0-7-16,6 0 0 15,4 0 2-15,0 0 2 16,-4 2-3-16,-7 5 0 0,-2-1 0 16,-6-2 1-16,-1-2-1 15,-2-1 0-15,-2 2 0 16,0-2 1-16,-1 3 6 15,1 5-5-15,-1 3 0 16,0 6 2-16,0 5 6 16,0 1 1-16,0 3-1 15,0 2-2-15,0-3-7 16,0 3 4-16,0 1-2 15,0-5-1-15,0 1-1 16,-1-6 0-16,0-3 0 16,-2-5 0-16,0-5 0 15,0-3-2-15,2-1-12 0,-1-3-29 16,2 0-41-16,0 0-79 15,13 0-224-15</inkml:trace>
  <inkml:trace contextRef="#ctx0" brushRef="#br0" timeOffset="200306.4568">4489 15843 590 0,'0'-17'109'0,"-2"-10"-9"0,2-2-53 16,0-4-21 0,0-3-2-16,7 1-18 15,7 6-5-15,6 5-3 0,-3 12 0 16,1 9-1-16,2 3-5 15,-5 14 1-15,-1 14 4 16,-4 8 4-16,-6 4 0 16,-4 2 2-16,0-6 1 15,-4-1 8-15,-3-7 0 16,-2-8-4-16,2-6 1 15,-1-6-3-15,1-3-2 16,1-3 0-16,-2-2 2 16,-1 0-3-16,0 0-16 15,-1-12-34-15,1-14-48 16,2-6-74-16,7-8-281 15</inkml:trace>
  <inkml:trace contextRef="#ctx0" brushRef="#br0" timeOffset="200878.4895">4732 15430 37 0,'0'-10'258'16,"0"5"-121"-16,0 3-4 15,0 2-65-15,0 0-40 16,7 6-15 0,8 11 9-16,11 12 39 0,-1 13-3 15,4 2-10-15,-5 6-19 16,-7 7-11-16,-9 3-4 15,-8 4-7-15,0 4 0 16,-10-3-2-16,-5-6-1 16,3-9-1-16,4-16-2 15,3-11 1-15,5-12-6 16,0-9-27-16,0-2-45 0,6 0-39 15,5-16 1-15,10-9-191 16</inkml:trace>
  <inkml:trace contextRef="#ctx0" brushRef="#br0" timeOffset="201264.5116">5229 15422 220 0,'-11'-5'129'0,"4"4"-15"15,0 1-10-15,-3 9-58 16,-5 19-26-16,-1 13 26 15,1 10 18-15,3 4-4 16,5 4-16-16,3 0-9 16,2-7-10-16,2 0-7 15,0-9-7-15,0-9-3 16,0-8-5-16,0-6-1 15,4-5-2-15,5-6-17 16,7-5-55-16,6-4-33 16,8 0-54-16,3-7-328 15</inkml:trace>
  <inkml:trace contextRef="#ctx0" brushRef="#br0" timeOffset="201577.5295">5339 15727 498 0,'-4'-19'155'0,"4"2"-70"15,0 1-14-15,4 0-42 0,3 2-19 16,2 6-6-1,0 3-4-15,3 5-5 0,-1 0 0 16,-5 8 3-16,-1 6 0 16,-5 3 2-16,0-1-2 15,-11 4 2 1,-4 0 1-16,-4-3-3 0,1-3-7 15,5-7-36-15,1-2-15 16,7-5-19-16,5 0-27 16,0-19-21-16,2-3-38 15</inkml:trace>
  <inkml:trace contextRef="#ctx0" brushRef="#br0" timeOffset="201723.5379">5339 15727 217 0,'25'-61'152'16,"-18"66"-36"-16,0 13-37 0,2 8-18 16,0 5 1-16,-4 2-14 15,-1 1-17 1,2-2-18-16,-5-6-9 15,2-3-2-15,0-6-2 0,1-1-24 16,-1-3-63-16,2-4-70 16,3 1-259-16</inkml:trace>
  <inkml:trace contextRef="#ctx0" brushRef="#br0" timeOffset="201926.5495">5554 15925 531 0,'0'0'153'0,"0"0"-53"16,0 3-54 0,0 0-40-16,0 0-5 0,0 3 1 15,0-3-10-15,0 3-64 16,6-1-73-16,6-5-211 15</inkml:trace>
  <inkml:trace contextRef="#ctx0" brushRef="#br0" timeOffset="202364.5745">5766 15586 546 0,'0'-11'120'16,"5"-5"-36"-16,8 0-31 0,4-1-34 15,5 4-14-15,-3 5 0 16,1 8-2-16,-3 0-3 16,-3 7-1-16,-6 15 0 15,-8 9 3-15,-6 8-1 16,-17 9 1-16,-7 1 1 15,2 3-2-15,6-6-1 16,10-2 0-16,7-6 0 16,3-6-1-16,2-4 0 15,0-6 0-15,0-2 1 16,0-3 1-16,0-8-3 15,7-6 2-15,2-3 2 0,-1 0 3 16,1 0 11-16,2-12 4 16,-5-8-2-16,-1-4-4 15,-5-4-3 1,0-6-5-16,-16-7-2 0,-9-5-3 15,-5 0-1-15,-4-6-8 16,5 9-19-16,5 9-15 16,8 17-44-16,12 14-59 15,4 3-215-15</inkml:trace>
  <inkml:trace contextRef="#ctx0" brushRef="#br0" timeOffset="202693.5934">6084 15340 446 0,'3'-6'94'0,"12"6"-18"16,5 6-41-16,1 19-13 16,4 11 14-16,-2 11 8 15,-2 10 12-15,-8 1-11 16,-3 2 1-16,-10-3-14 15,0-2-9-15,-4-7-2 16,-13 2-9-16,-5-4-6 16,-1-8-3-16,0-7-1 0,2-8-3 15,5-8-38-15,5-8-66 16,11-5-127-16</inkml:trace>
  <inkml:trace contextRef="#ctx0" brushRef="#br0" timeOffset="203370.6321">6716 15797 357 0,'-18'0'143'16,"4"0"-32"-16,6 0-28 15,3 0-8-15,3 0-16 16,2 0-13-16,0 2-7 0,0-2-10 16,0 1-10-16,0-1-6 15,11 0-3-15,13 0-4 16,11 0-2-16,10 0 6 15,1 0-7-15,-9-4-2 16,-9-2-34-16,-3 3-61 16,2-2-103-16,1-2-416 15</inkml:trace>
  <inkml:trace contextRef="#ctx0" brushRef="#br0" timeOffset="204207.68">7441 15327 271 0,'5'-22'167'16,"-5"15"-44"-16,0 7-24 15,-7 2-21-15,-9 32-50 16,-6 27-17-16,-2 21 33 15,6 13 9-15,8-4-14 16,10-10-10-16,0-17-9 16,14-10-9-16,0-13-3 15,0-10-5-15,-1-8 1 16,1-2-2-16,0-1-2 15,-3-3-10-15,1-5-58 16,1-4-78-16,1-2-99 0</inkml:trace>
  <inkml:trace contextRef="#ctx0" brushRef="#br0" timeOffset="206270.798">7772 15918 305 0,'-11'0'206'15,"3"-1"-87"-15,3-10-27 0,-5-7-26 16,2-5-26-16,-1-11-18 15,3-7-8-15,3 2-8 16,3 9-4-16,0 10-2 16,9 9-5-16,6 5-1 15,10 6 1-15,-2 0 2 16,4 0 2-16,-3 19-1 0,-5 7 1 15,-4 3 0-15,-9 3 1 16,-6 3 0-16,0-3 3 16,-11-4 2-1,-6-5 8-15,-1-8 10 0,2-4 3 16,3-8-9-16,0 0-3 15,3-3-6-15,-4 0-5 16,0-11-1-16,0-4-6 16,5-4-25-16,7-4-30 15,2 4-90-15,9 4-163 16</inkml:trace>
  <inkml:trace contextRef="#ctx0" brushRef="#br0" timeOffset="206479.8099">8028 15845 297 0,'0'6'293'0,"0"-6"-185"15,-2 0-38-15,2 0-45 16,0 0-23-16,0 2-2 15,0 2-33-15,0 1-62 16,2-2-82-16,12-3-257 16</inkml:trace>
  <inkml:trace contextRef="#ctx0" brushRef="#br0" timeOffset="206849.8311">8270 15557 249 0,'11'-14'254'0,"1"-1"-148"16,6 0-46-16,-2 6-26 16,1 7-6-16,-2 2-20 15,-4 6-5-15,-1 18-1 16,-7 7 5-16,-3 9 12 15,-4 6 3-15,-16-2 3 16,-3 4-7-16,2-6 0 16,6 1 3-16,0-4-3 15,3-5 1-15,2-5 1 0,3-5-3 16,3-6-7-16,2-7-4 15,2-4-3-15,0-4-3 16,2-3 1-16,13 0-1 16,8 0 1-16,5 0 3 15,8-5-3-15,-1-7-22 16,0 1-55-16,3 4-87 15,-4 1-337-15</inkml:trace>
  <inkml:trace contextRef="#ctx0" brushRef="#br0" timeOffset="207163.849">8570 15882 598 0,'-1'-37'86'16,"1"0"0"-16,1 4-38 0,10 6-27 15,7 4-15-15,1 5-6 16,1 6 0-16,0 8-4 16,-1 4 3-16,3 0-3 15,-3 18 2-15,-7 9 3 16,-4 4 0-16,-8-1 0 15,0 4 3-15,-8-7 5 16,-7-2 8-16,-1-5-3 0,-1-6-2 16,3-4-5-1,2-5-2-15,-1-3-5 16,3 1-8-16,2-3-35 15,1 0-49-15,2 0-48 0,4-14-248 16</inkml:trace>
  <inkml:trace contextRef="#ctx0" brushRef="#br0" timeOffset="207449.8654">8924 15395 550 0,'13'0'90'0,"1"21"-15"16,8 14 10-16,2 14-29 0,-4 8-24 15,-9 4-1-15,-4 7-3 16,-7 0-11-16,0 2-9 15,-6-3-1-15,-9-4-6 16,-4-7 2-16,0-14-1 16,0-11-20-16,1-16-42 15,7-9-87-15,8-6-179 16</inkml:trace>
  <inkml:trace contextRef="#ctx0" brushRef="#br0" timeOffset="208041.8993">9325 15401 128 0,'1'-10'275'0,"-1"10"-138"16,-7 0-37-1,-8 0-54-15,-2 21-15 16,-2 16-5-16,4 21 14 15,3 9 6-15,6-1-10 16,6-3-9-16,-2-5-6 0,2-8-10 16,0-4 2-16,0-6-4 15,0-9-6-15,6-7-1 16,7-5-1-16,4-2 0 15,5-3-26-15,8-7-42 16,0-7-17-16,2 0-128 16,4-14-245-16</inkml:trace>
  <inkml:trace contextRef="#ctx0" brushRef="#br0" timeOffset="209828.0014">10511 15219 386 0,'0'-4'181'0,"2"4"-87"15,17 0-27-15,10 8-7 16,13 21 0-16,3 13-17 15,1 15-4-15,0 8-7 16,-7 9-9-16,-7 5-9 16,-15 4 6-16,-16-2-16 15,-4-6-4-15,-26-1 0 16,-6-13 0-16,2-13 0 15,5-16 0-15,12-17-48 16,10-9-59-16,6-6-128 16</inkml:trace>
  <inkml:trace contextRef="#ctx0" brushRef="#br0" timeOffset="210342.0308">11023 15255 262 0,'0'-22'139'15,"0"12"1"-15,0 10-35 0,-9 6-32 16,-2 24-48 0,-6 19-4-16,0 12 35 15,7 4 8-15,6 1-24 16,4-8-12-16,1-7-11 15,11 3-8-15,2-2 0 16,-3 0-5-16,-1-3-1 0,-2-3-1 16,-1-8 0-16,-1-9-10 15,4-9-55-15,2-8-66 16,8-7-51-16,7-5-281 15</inkml:trace>
  <inkml:trace contextRef="#ctx0" brushRef="#br0" timeOffset="210660.049">11203 15623 227 0,'0'-23'308'0,"0"0"-187"15,10-3-43-15,6-2-34 16,3 4-13-16,1 1-10 16,-1 8 0-16,-5 8-1 15,-4 7-6-15,0 0-8 16,-4 5-5-16,-2 15 2 15,-4 3 0-15,0 5-1 16,-17 1-2-16,-3 0-2 16,-5-2-11-16,2-5-12 15,1-2-22-15,6-8-38 16,6-8-14-16,8-4-53 0,2-1-84 15</inkml:trace>
  <inkml:trace contextRef="#ctx0" brushRef="#br0" timeOffset="210833.0589">11313 15505 253 0,'4'18'146'0,"3"11"-15"15,0 10-29-15,-1-4-16 16,2 5-21-16,-3-8-19 16,1 2-24-16,0-5-10 15,-4 0-9-15,0 2 0 16,-2-2-1-16,0 0-33 0,-2 3-67 15,-3-3-50 1,2-3-144-16</inkml:trace>
  <inkml:trace contextRef="#ctx0" brushRef="#br0" timeOffset="211065.0722">11548 15770 525 0,'0'0'157'16,"0"0"-34"-16,0 0-56 16,0 0-34-16,0 0-17 15,0 0-12-15,0 0-3 16,0 0-2-16,7 0-14 15,10 0-57-15,2 0-77 0,0 0-234 16</inkml:trace>
  <inkml:trace contextRef="#ctx0" brushRef="#br0" timeOffset="211517.098">11756 15511 368 0,'9'-23'219'0,"6"0"-129"15,7-1 6-15,2 2-36 16,-1 5-21-16,-1 5-9 0,-4 9-12 16,0 3-5-16,-4 0-7 15,-3 20-3-15,-5 3-1 16,-6 9 4-16,0 8-2 15,-13 1 2-15,-12 7 3 16,-2-2-4-16,2 3 2 16,3-2-2-16,7-5-3 15,7-4 0-15,8-1-2 16,0-15 1-16,4-6 2 15,9-4 13-15,1-6-13 16,6-1 5-16,-1-5-6 16,1 0-2-16,-2 0 0 15,-4-11 0-15,-7-3 0 0,-7-2 0 16,0-4 0-16,-8-8 0 15,-13-2 0-15,-5-4 0 16,-4-9 0 0,-6-6-19-16,0-8-11 0,6 0-20 15,9 5-27-15,14 11-75 16,7 11-152-16</inkml:trace>
  <inkml:trace contextRef="#ctx0" brushRef="#br0" timeOffset="211834.1162">12098 15091 436 0,'0'-11'133'16,"0"11"-16"-16,6 0-59 16,12 31-43-16,12 16 38 15,4 20-2-15,-1 13-5 16,-7 2-12-16,-6 4-10 15,-13-5-8-15,-7-2 7 16,-6 0-9-16,-17-11-11 16,-3-3-3-16,1-11 0 15,0-16 0-15,9-14 0 16,5-12-29-16,6-10-60 15,5-2-62-15,7-2-62 0</inkml:trace>
  <inkml:trace contextRef="#ctx0" brushRef="#br0" timeOffset="212289.1422">12559 15461 308 0,'-1'0'181'0,"1"0"-55"16,0 0-38-16,0 0-40 15,16 0-22-15,20 0 6 16,10 0-1 0,15 0-18-16,2 0-10 0,-6-7 0 15,-4-1-17-15,-10 6-79 16,-12 2-135-16</inkml:trace>
  <inkml:trace contextRef="#ctx0" brushRef="#br0" timeOffset="212502.1544">12552 15736 669 0,'0'2'141'15,"9"-2"-43"-15,15 0-38 0,10 0-29 16,10-8-7-16,8-1-24 15,-1 3 0-15,-5-1 0 16,7 7-10-16,1 0-63 16,1 0-74-16,5 0-106 15</inkml:trace>
  <inkml:trace contextRef="#ctx0" brushRef="#br0" timeOffset="212946.1798">13583 15004 400 0,'0'0'169'15,"-14"0"-69"-15,-7 9-8 0,-9 22-23 16,-3 20-15-16,2 24-5 15,9 17-8-15,7 17-12 16,12 7-9-16,3-5-20 16,6-2 0-16,13-14 0 15,7-12 0-15,5-9 0 16,4-8 0-16,-1-10 0 15,1-16 0-15,-3-8 0 16,-2-11-184-16,0-7-358 16</inkml:trace>
  <inkml:trace contextRef="#ctx0" brushRef="#br0" timeOffset="215014.2981">14018 15333 173 0,'9'-8'239'0,"-5"5"-99"16,-3 3-47-16,-1 0-38 15,0 0-23-15,0 0-5 16,0 16 4-16,0 12 11 16,0 14-12-16,2 7-8 15,0 3-8-15,3-2-7 16,2-6-3-16,1-7-3 15,-1-2 0-15,-2-6 1 16,-1 2-1-16,-4-1-9 16,0-1-18-16,0 6-34 15,-4-2-41-15,1-4-66 0,3-7-246 16</inkml:trace>
  <inkml:trace contextRef="#ctx0" brushRef="#br0" timeOffset="215237.3108">14338 15691 538 0,'0'-2'173'0,"0"-1"-57"15,-3 3-45-15,3 0-40 16,0 0-23-16,0 0-7 15,0 0-3-15,0 0 0 16,0 7 0-16,0 4-22 0,0 0-45 16,5-2-44-16,9-4-22 15,8-5-214 1</inkml:trace>
  <inkml:trace contextRef="#ctx0" brushRef="#br0" timeOffset="215542.3283">14648 15398 509 0,'-21'-7'112'15,"6"6"-15"-15,-5 1-43 16,-3 0-29-16,5 5-14 16,1 11-9-16,7 3-1 0,8 5-2 15,2 5 4 1,10 1 6-16,15 2-6 0,0 0-1 15,2-4 0 1,-6-1-2-16,-3-4 1 0,-6-3-1 16,-3-6-2-16,-4-2 4 15,-3-4-2-15,-2-2 1 16,0 1 3-16,-4 0 5 15,-11 0-7-15,-3 1 0 16,-3-5-27-16,0-2-45 16,0-1-49-16,-1 0-162 15</inkml:trace>
  <inkml:trace contextRef="#ctx0" brushRef="#br0" timeOffset="215744.3398">14539 15301 443 0,'3'0'178'16,"10"-7"-71"-16,4-1-37 16,8-1-34-16,5-5-16 15,5 1-14 1,-1 6-3-16,0 2-3 0,-3 5-38 15,0 0-104-15,1 9-229 16</inkml:trace>
  <inkml:trace contextRef="#ctx0" brushRef="#br0" timeOffset="216198.3658">15169 15349 241 0,'-2'-16'137'16,"0"2"-16"-16,2-1-21 15,-1 6-36-15,1 2-16 16,-2 6-3-16,2 0 0 0,0 1-20 16,0 0-15-16,0 14-9 15,0 18-8 1,0 15 12-16,0 7 22 0,3 5 7 15,-1-1-12-15,0-7-9 16,-2-5-9-16,3-9-1 16,-2-6-1-16,2-9-3 15,-1-6-5-15,-1-4-46 16,0-7-46-16,-1 1-67 15,0-4-251-15</inkml:trace>
  <inkml:trace contextRef="#ctx0" brushRef="#br0" timeOffset="216383.3764">14993 15597 337 0,'0'-6'282'16,"14"-2"-190"-16,17 0-53 0,13-1-25 15,11 5-10-15,5 4-3 16,-1 0-59-16,3 3-149 16</inkml:trace>
  <inkml:trace contextRef="#ctx0" brushRef="#br0" timeOffset="216897.4058">15806 15704 207 0,'-17'-6'174'16,"0"-9"-30"-16,0-6-38 0,6 0-29 15,1-7-14 1,2-6-5-16,4-15-17 0,4-11-15 16,0-5-10-16,16 4-8 15,6 7-4-15,7 14-1 16,2 11-3-16,0 12-1 15,-1 15 0-15,-4 4 0 16,-2 31-5-16,-7 20 5 16,-11 16 2-16,-6 5 1 0,-13 1 2 15,-11-9-1 1,-2-15 4-16,4-13-5 15,8-14-3-15,3-11 5 16,1-9-1-16,-1-4 1 0,-4 0 1 16,-4-3-5-16,-2-14-9 15,-2-8-21-15,4-7-35 16,6 0-51-16,10 3-48 15</inkml:trace>
  <inkml:trace contextRef="#ctx0" brushRef="#br0" timeOffset="217117.4184">16117 15574 518 0,'0'-2'186'0,"0"2"-82"15,0 0-53-15,0 0-41 16,0 0-15-16,3 14-3 16,3 3 6-16,4 3-54 15,-2-2-65-15,3-2-127 16</inkml:trace>
  <inkml:trace contextRef="#ctx0" brushRef="#br0" timeOffset="217496.44">16249 15219 408 0,'0'-6'151'15,"0"0"-62"1,9-3-5-16,8 1-20 0,8-7-26 15,12-2-3-15,4-3-4 16,-1-1-11-16,-3 9-2 16,-7 4-2-16,-6 8-7 15,-6 0-4-15,-1 15-4 16,-6 7 0-16,-1 5-1 15,-5 3 3-15,-5 2 0 0,0 7-1 16,0 8 1-16,-3 3-2 16,-3 3-1-16,-1-2 4 15,2-1-4 1,3-6 2-16,2-7 0 0,0-8 0 15,0 0-2-15,0-6 0 16,2-3-4-16,3 0-18 16,-2-5-63-16,5 1-37 15,2-4-189-15</inkml:trace>
  <inkml:trace contextRef="#ctx0" brushRef="#br0" timeOffset="217894.4628">16879 15494 413 0,'-11'-32'233'16,"7"-4"-129"-16,2-7-14 15,2-8-39-15,0-2-27 16,7 6-14-16,10 7-1 16,0 10-7-16,1 8 0 15,-2 15-5-15,5 7-2 16,2 18-1-16,-1 18 3 15,-1 9 2-15,-7 6-1 16,-9 4 3-16,-5 2-2 16,-2-6 3-16,-15 0 4 15,-7-8 9-15,4-8 2 16,2-13 4-16,7-7-9 0,2-9-5 15,4-6-2-15,1 0-1 16,-3 0-1-16,-2-9-16 16,-2-6-25-16,2-13-38 15,3-12-61-15,4-18-96 16</inkml:trace>
  <inkml:trace contextRef="#ctx0" brushRef="#br0" timeOffset="218232.4821">17167 14918 488 0,'0'-6'146'0,"0"3"-37"16,12 3-23-16,11 9-47 16,14 31 1-16,12 21 9 15,-1 24-15-15,-5 11-11 16,-15 4-14-16,-15 0-9 15,-13-5 0-15,-1 1 0 16,-17-11 0-16,-3-7 0 0,-1-16 0 16,4-16 0-16,6-20 0 15,8-12 0 1,-2-13-48-16,1-1-50 15,5-7-97-15,0-18-374 0</inkml:trace>
  <inkml:trace contextRef="#ctx0" brushRef="#br0" timeOffset="220475.6104">17918 15641 450 0,'-14'0'108'0,"9"0"1"16,2-15-12-16,2-11-34 16,1 1-24-16,0-12-12 15,13-4-9-15,8-3-10 16,8 4-8-16,-1 9 1 15,2 12-4-15,-4 14 1 0,0 5-2 16,-4 10-2-16,-5 15 2 16,-6 4 3-16,-11 6 0 15,0 0 0 1,-21 1 1-16,-8-5 0 0,-3-7-1 15,-3-6 3-15,2-7-9 16,3-7-1-16,7-2-11 16,7-2-13-16,8 0-41 15,8-17-23-15,1-7-51 16,20-13-69-16</inkml:trace>
  <inkml:trace contextRef="#ctx0" brushRef="#br0" timeOffset="220636.6196">18070 15334 147 0,'3'17'177'16,"2"8"-13"-16,2 8-39 15,-2 7-31-15,-3 5-33 0,2-1-17 16,-3-2-25-16,-1-6-13 16,0 0-3-16,0-8-2 15,-8-7-44-15,-1-7-91 16,1-7-130-16</inkml:trace>
  <inkml:trace contextRef="#ctx0" brushRef="#br0" timeOffset="220955.6379">17858 14979 291 0,'0'0'178'16,"0"0"-58"-16,0 0-39 15,0 0-30-15,3 0-10 16,7 0-6-16,7 0-7 15,12 0 8-15,14 0 5 16,9 0-18-16,3 0-10 16,-1-6-9-16,-5 0-2 15,-11 4-2-15,-6 2-13 0,-10 0-66 16,-2 0-76-16,-8 6-254 15</inkml:trace>
  <inkml:trace contextRef="#ctx0" brushRef="#br0" timeOffset="221293.6572">18207 14867 377 0,'-1'-1'184'0,"1"1"-69"16,0 0-41-16,0 0-32 0,0 0-8 16,5 0-4-16,9 0-13 15,7 3 3 1,7 5 11-16,1 2-8 0,-1 4-4 15,-1 3-7-15,-4 4-5 16,-8-1-5-16,-8 5 1 16,-7-4-2-16,0 1 3 15,-16 2 5-15,-8-1 1 16,-2 3-3-16,4-9-5 15,1 2-16-15,7-5-53 16,9 2-68-16,5 5-242 0</inkml:trace>
  <inkml:trace contextRef="#ctx0" brushRef="#br0" timeOffset="236067.5022">9741 15519 139 0,'0'-31'116'0,"-3"1"-34"15,-1 15-15-15,-2 2-13 16,1 5-12-16,1-1-14 16,1 4-3-16,1 1 0 15,2 2 3-15,0 1-12 16,0 0 7-16,0 1 5 15,0 0-1-15,0 0-6 16,-1 22-15-16,1 13 1 0,0 17 34 16,-2 9 7-16,0 1-4 15,0 1-20-15,-1 0-4 16,1-13-4-16,0-1-2 15,2-7-5-15,0-12-5 16,0-7-1-16,0-6-2 16,0-11 1-16,0-3 1 15,0-3-2-15,0 0-7 16,0-4-26-16,0-10-33 15,0-3-98-15,9-6-245 16</inkml:trace>
  <inkml:trace contextRef="#ctx0" brushRef="#br0" timeOffset="236268.5137">9915 15792 185 0,'0'-2'433'0,"0"2"-295"16,0 0-40-16,0 0-55 15,0 0-27-15,0 0-12 16,0 0-4-16,-2 7-4 16,-5 3-27-16,4 2-40 15,3 0-58-15,0-4-115 16</inkml:trace>
  <inkml:trace contextRef="#ctx0" brushRef="#br0" timeOffset="236634.5347">10106 15412 392 0,'-6'0'214'0,"2"0"-121"16,-2 0-21-16,-1 14-50 15,0 6-16-15,0 7 1 16,4 0-3-16,3-3-4 15,0 0-3-15,10-2 1 16,10-4-4-16,8-3 9 16,5-2 0-16,-1 0-1 15,0 3-1-15,-5 0-1 16,-10 2 0-16,-8 1-2 0,-3 1 2 15,-6-2 5-15,0 2 17 16,0-3 9-16,-7 0-2 16,-6 0-5-16,1 0-9 15,-4-5-6-15,-2-3-3 16,2-1-3-16,0-5-9 15,0-2-27-15,2-1-51 16,-1 0-72-16,3 0-241 16</inkml:trace>
  <inkml:trace contextRef="#ctx0" brushRef="#br0" timeOffset="236848.5469">10080 15468 448 0,'13'-10'182'16,"4"-2"-63"-16,5 0-49 16,3 0-30-16,-2 1-21 15,0 0-11-15,0-1-5 16,2 3-1-16,2-1-17 15,0 9-97-15,3 1-156 16</inkml:trace>
  <inkml:trace contextRef="#ctx0" brushRef="#br0" timeOffset="242485.8694">5126 16571 79 0,'3'-16'164'0,"-1"3"-44"16,-2 11-7-16,-8-1-35 15,-7 3-34-15,-3 12-22 16,-7 22 3-16,-3 14 1 16,-2 12-2-16,3 11 7 15,6 0-12-15,6-6-2 16,13-5-9-16,2-12-6 15,4-9-2-15,12-7 1 16,2-3-2-16,3-12 1 16,0-8-4-16,1-9 8 0,-1 0-2 15,1-21 3-15,-4-16-4 16,-2-1-6-1,-8-4-7-15,-8 4 6 16,-2 4 2-16,-21 10 5 0,-4 12-2 16,-10 12-7-1,-4 0-1-15,1 9 5 0,5 11 7 16,12-5-3-16,14-4-2 15,9-8-25-15,6-1-71 16,19-2-44-16,6 0-126 16</inkml:trace>
  <inkml:trace contextRef="#ctx0" brushRef="#br0" timeOffset="242686.8809">5302 16990 4 0,'-4'2'560'0,"0"-2"-453"16,4 0-37-16,0 0-47 15,0 1-24-15,0 5-17 16,4 2-56-16,7 1-10 15,4 4-139-15</inkml:trace>
  <inkml:trace contextRef="#ctx0" brushRef="#br0" timeOffset="243127.9061">5529 16694 370 0,'25'-43'89'0,"5"3"-24"15,-3 8-18-15,-1 14-10 16,-3 11-18-16,-3 7-9 16,-5 2-4-16,-9 23 1 15,-6 6 7-15,-10 13 28 16,-17 9 16-16,-5 12-12 15,-1 1-23-15,0 2-7 16,9 0-5-16,4-8-5 0,12-5-2 16,8-12-1-16,0-11-5 15,10-9 2-15,12-9 1 16,2-12 2-1,6-2 0-15,-2-10 3 0,-2-10-3 16,-7-6 1-16,-8 0 1 16,-7-6 0-16,-4 1-1 15,-10-4 1-15,-14 0-4 16,-10-5 0-16,-6-2-4 15,-1 3-5-15,3 7-9 16,11 13-9-16,11 7-19 16,16 12-49-16,5 0-40 0,23 2-201 15</inkml:trace>
  <inkml:trace contextRef="#ctx0" brushRef="#br0" timeOffset="243527.929">6066 16565 294 0,'-5'-1'137'0,"-4"1"-27"16,-7 19-66-16,-4 22-24 16,-3 17 13-16,-3 12 24 15,5 4-10-15,6-2-11 0,6-9-15 16,9-10-6-16,0-7-7 15,10-7-5-15,11-10-2 16,3-8-1-16,4-10 5 16,5-9-1-16,3-2 1 15,-6-13 1-15,-6-9-10 16,-13-6-2-16,-11-1 5 15,-7 1-1-15,-21 0-6 16,-14 1-5-16,-9 2-10 16,0 10-6-16,10 5-7 15,14 10-44-15,19 0-84 16,8 9-303-16</inkml:trace>
  <inkml:trace contextRef="#ctx0" brushRef="#br0" timeOffset="243927.9518">6724 16830 310 0,'-6'0'247'0,"5"0"-120"16,1 0-13-16,0 0-51 15,13 2-43-15,17-2-14 16,11 0 21-16,11 0 5 16,-1-7-24-16,-8 2-5 0,-3 3-1 15,-6 2-59-15,2 7-204 16</inkml:trace>
  <inkml:trace contextRef="#ctx0" brushRef="#br0" timeOffset="246796.1159">9017 16634 325 0,'-2'5'159'0,"2"-5"-38"16,0 0-28-16,0-5-20 15,11-12-30-15,8-3-24 16,3-4-13-16,1 6 0 15,2 5-1-15,-4 6-1 16,-3 7-2-16,-4 0-4 16,-3 17 0-16,-9 5-2 15,-2 12 1-15,-9 9 2 16,-18 10 7-16,-11 15 6 15,-3 7 6-15,-5 8 9 0,5-7-8 16,13-20-2-16,16-16-6 16,12-19-8-16,0-13-7 15,10-4 2-15,13-4 5 16,9 0 6-16,13-21 2 15,10-5-5-15,4 0-3 16,1 3-8-16,-4 8-29 16,-5 7-39-16,-4 8-81 15,-9 0-240-15</inkml:trace>
  <inkml:trace contextRef="#ctx0" brushRef="#br0" timeOffset="247092.1328">9548 16939 145 0,'0'17'179'16,"0"-6"-59"-16,0-3 1 16,0 0-38-16,0-1-23 0,0-4-7 15,0 3-12-15,0-1-26 16,0 2-11-16,0 1 1 15,0 1-2-15,0-1-34 16,0-1-61-16,0 0-72 16,13-7-261-16</inkml:trace>
  <inkml:trace contextRef="#ctx0" brushRef="#br0" timeOffset="247417.1514">9743 16547 561 0,'0'-46'82'0,"10"5"1"0,10 4-31 15,5 9-37 1,5 13-12-16,1 10-2 0,0 5-3 15,-4 10 0-15,-7 17-3 16,-12 13 5-16,-8 4 2 16,-10 5 3-16,-18-3 0 15,-5-7 5-15,-2-8 0 16,6-12-3-16,4-8-4 15,9-8-1-15,5-3-13 0,6-3-11 16,0-18-7 0,5-6-39-16,0-8-46 15,11-5-176-15</inkml:trace>
  <inkml:trace contextRef="#ctx0" brushRef="#br0" timeOffset="247600.1619">9931 16447 334 0,'0'30'189'16,"0"11"-57"-16,0 7-9 15,0 2-53-15,0 4-27 16,1 0-24-16,0 1-9 16,-1-2-2-16,1-7-6 15,0-3-1-15,-1-8-24 16,3-4-44-16,1-7-63 15,3-4-68-15</inkml:trace>
  <inkml:trace contextRef="#ctx0" brushRef="#br0" timeOffset="247924.1804">10124 16515 301 0,'-1'-6'326'16,"1"6"-215"-16,0 0-16 15,0 0-48-15,-2 11-34 16,-3 14-3-16,-4 11 14 16,0 7 0-16,-1 1-10 0,2-3-6 15,4-5 1-15,1-7-3 16,3-12-6-16,0-4-1 15,4-2 2-15,10-3 1 16,6-6 1 0,6-2 3-16,7 0 0 0,1-9 0 15,4-6-3-15,0-3-13 16,0 0-40-16,-7 1-48 15,-4 5-110-15,-4-5-219 16</inkml:trace>
  <inkml:trace contextRef="#ctx0" brushRef="#br0" timeOffset="248137.1926">10368 16453 16 0,'-13'0'585'16,"1"8"-472"-16,4 22-2 0,0 14-49 15,3 11-30-15,3 6-2 16,0 4-11-16,2 3 0 15,0-3-6-15,-3 1-6 16,3-14-5-16,0-9-1 16,0-10-1-16,0-5-12 15,0-5-36-15,0-6-85 16,-2 4-101-16</inkml:trace>
  <inkml:trace contextRef="#ctx0" brushRef="#br0" timeOffset="248765.2285">12162 16762 456 0,'-13'6'133'15,"13"-6"-78"-15,0 0 15 0,3 0-13 16,5 2-27-16,8 0-10 15,16-2 6-15,15 0 18 16,11 0-17-16,-1-7-17 16,-6 2-7-16,-6 3-2 15,-8 2-25-15,0 0-94 16,-5 2-96-16</inkml:trace>
  <inkml:trace contextRef="#ctx0" brushRef="#br0" timeOffset="248976.2406">12283 16981 504 0,'-4'0'261'16,"4"0"-151"-16,0 0-26 15,0 1-44-15,4 2-30 16,8 2-11-16,13-3-4 15,16-1 6-15,12-1 4 0,6-3-5 16,7-14-27 0,9-2-44-16,8 4-106 15,11 0-144-15</inkml:trace>
  <inkml:trace contextRef="#ctx0" brushRef="#br0" timeOffset="249883.2925">13691 16532 222 0,'0'-5'247'0,"0"5"-139"16,-1 6-17 0,-17 29-29-16,-8 21-13 15,1 24 2-15,4 17 4 16,11 0-18-16,9-5-8 0,1-10-4 15,6-11-6-15,7-14-7 16,1-13 0-16,0-5-8 16,-4-13-4-16,1-8 0 15,-5-7 0-15,-3-7 0 16,0-4-6-16,-3 0-41 15,7 0-38-15,6-1-90 16,7-16-304-16</inkml:trace>
  <inkml:trace contextRef="#ctx0" brushRef="#br0" timeOffset="252391.4359">14151 16743 297 0,'-19'0'168'0,"6"0"-77"16,11 0-7-16,2-5-12 16,2 1-43-16,13-2-17 15,10-6-4-15,5 0-2 16,4 3 0-16,-5 5-2 15,-8 4 0-15,-7 0-4 16,-3 8-2-16,-10 12 2 16,-1 1 4-16,-15 8 16 15,-11 8 8-15,-8 4 4 16,-3 5-7-16,5 2 5 15,3-2-15-15,8-9-4 16,9-8 2-16,5-10-5 0,7-9-6 16,0-4-3-16,4-5-2 15,16-1 6-15,11 0 7 16,5 0-2-16,10-7-2 15,0-1-5-15,0 2-28 16,-3 3-40-16,-1 3-63 16,-8 0-121-16</inkml:trace>
  <inkml:trace contextRef="#ctx0" brushRef="#br0" timeOffset="252585.447">14537 16961 596 0,'-3'0'124'0,"3"0"-21"15,0 0-61-15,0 0-30 16,0 0-11 0,0 3 0-16,0 3-19 0,2 5-53 15,4-2-45-15,9 5-82 16,-1-5-278-16</inkml:trace>
  <inkml:trace contextRef="#ctx0" brushRef="#br0" timeOffset="252928.4666">14781 16624 546 0,'19'-25'56'15,"2"7"12"-15,0 3-21 0,-3 11-18 16,-2 4-9-16,-2 2-4 15,-1 15-5-15,-3 7-4 16,-5 2 5-16,-5 6 7 16,0 7 3-16,-3 2 1 15,-12 5-1-15,-3 0-1 16,1 0 6-16,-1-3-10 0,5-2-6 15,3-10 1 1,5-8-8-16,5-9-2 16,0-8-1-16,0-2-3 15,3-2 3-15,10-2 1 0,9 0 4 16,7 0 0-1,8-9-18-15,6-8-45 0,5 8-78 16,0 3-174-16</inkml:trace>
  <inkml:trace contextRef="#ctx0" brushRef="#br0" timeOffset="253226.4837">15234 16480 139 0,'0'-25'426'16,"2"15"-346"0,3 10 20-16,-2 0-37 0,6 29-52 15,3 10 10-15,4 21 26 16,3 8-6-16,-1 5-5 15,-5 0-10-15,-2-3 0 16,-5-3-19-16,-4-8-7 16,-2-6 0-16,0-7 0 15,-2-5 0-15,-5-12 0 16,-3-4-12-16,2-8-69 15,1 1-85-15,7-3-251 16</inkml:trace>
  <inkml:trace contextRef="#ctx0" brushRef="#br0" timeOffset="253903.5224">15762 17036 489 0,'-10'-3'113'16,"10"-19"-30"-16,0-8 12 16,10-21-46-16,14 4-23 15,12-1-13-15,5 2-9 16,-1 8-3-16,-2 13-1 15,-13 18-1-15,-7 7-4 16,-8 14 0-16,-10 21 1 16,0 12 4-16,-22 4 2 15,-11 5 1-15,-3-8 7 16,6-11 10-16,8-15-9 15,9-9-5-15,4-10-3 0,4-3-5 16,1 0-16 0,1-7-17-16,1-12-28 0,2-10-38 15,0-15-13-15,5-10-136 16</inkml:trace>
  <inkml:trace contextRef="#ctx0" brushRef="#br0" timeOffset="254036.53">15896 16737 319 0,'9'37'131'0,"2"9"-6"16,2-2-52-16,-1 0-23 15,2-2-19-15,-3-10-25 16,0-7-2-16,-6-8-62 16,-5-3-98-16,0-4-369 0</inkml:trace>
  <inkml:trace contextRef="#ctx0" brushRef="#br0" timeOffset="254434.5528">15649 16241 156 0,'-21'0'176'0,"7"4"-62"15,6 1-3-15,5-1-36 16,3-4-10-16,0 0 2 16,0 0-18-16,14 0-21 15,13 0-4-15,13 0 11 16,14 0-7-16,8 0-17 15,0-2-7-15,-3-2 0 16,-5 0-5-16,-9 1-30 16,-6 2-53-16,-5 1-97 15,-17 0-179-15</inkml:trace>
  <inkml:trace contextRef="#ctx0" brushRef="#br0" timeOffset="254793.5733">15996 16159 216 0,'-2'-4'271'15,"2"2"-169"-15,0 2-25 16,0 0-31-16,0 0-28 15,0 0-6-15,2 0-4 16,8 3-4-16,8 3 20 16,4 2 6-16,8 3 4 0,9 3-4 15,-1-1-3-15,0 2-7 16,-11-1-7-16,-8-1-5 15,-9-2-2 1,-9 1-2-16,-1-2 3 0,-10 2 11 16,-12 5 10-16,-3-2-8 15,-1-2-20-15,3-2 0 16,4-1 0-16,4 6-47 15,7 9-60-15,8 11-61 16,17 3-186-16</inkml:trace>
  <inkml:trace contextRef="#ctx0" brushRef="#br0" timeOffset="264871.1497">10011 17663 170 0,'-28'0'176'0,"18"0"-118"0,2 11 34 16,1-9-27-16,2-2-18 15,1 1-9-15,4-1-6 16,0 0-12-16,0 0-9 16,2 0-9-16,8 0-2 15,11 0 1-15,10-3 1 16,10-2-2-16,1 2 0 15,-7 3-1-15,-8 0 1 16,-10 3-2-16,-12 14 0 16,-3-2 0-16,-2 4 3 15,0-1 4-15,-11 6-2 16,-14 4 0-16,-3 4-1 15,0-7-1-15,7-6-1 0,13-8-1 16,8-8 0-16,0-1-6 16,3-1-3-16,7 2 8 15,4 4 2-15,12 2 1 16,5 1 0-16,4 3-1 15,-3-2-1-15,-5 3 1 16,-9 2-2-16,-10 2 1 16,-8 4 5-16,0 2 30 15,-20 3 34-15,-9 3-11 16,-7-2-27-16,-8-4-12 15,3-3-12-15,5-8-3 16,11-5 0-16,9-7-1 0,9-1-4 16,7 0-20-16,0 0-48 15,0-9-90-15,14-1-204 16</inkml:trace>
  <inkml:trace contextRef="#ctx0" brushRef="#br0" timeOffset="265121.164">10472 18023 333 0,'-9'0'215'16,"9"0"-144"-16,0 0-13 16,3 6-40-16,-3-3-18 0,0 5 1 15,0-1 0-15,-5 3-18 16,-1-2-58-16,3 0-193 15</inkml:trace>
  <inkml:trace contextRef="#ctx0" brushRef="#br0" timeOffset="265420.1811">10539 17691 295 0,'4'-36'150'0,"15"10"-71"16,8 4-14-16,0 3-38 15,-2 6-6-15,-5 11-10 16,-2 2-8-16,-5 4-2 16,-1 11 11-16,-5-1-3 15,-6 4 1-15,-1 1 3 16,-5 1 2-16,-15 4 0 15,-7 0-7-15,-5 0-5 16,2-4 2-16,1-5-15 16,8-4-51-16,5-6-27 15,6-5-111-15,9 0-89 0</inkml:trace>
  <inkml:trace contextRef="#ctx0" brushRef="#br0" timeOffset="265606.1918">10651 17619 145 0,'4'0'144'0,"2"0"-28"15,0 12 4-15,3 6-46 16,-2 7-20-16,-1 7-7 16,-3 6-16-16,-2 2-19 15,0-2-7-15,4-4-3 16,4-3 0-16,4-6-11 15,0-4-72-15,-1-2-124 16,3 1-252-16</inkml:trace>
  <inkml:trace contextRef="#ctx0" brushRef="#br0" timeOffset="266006.2146">10922 17483 465 0,'-1'0'96'16,"1"0"-35"-16,10 0-9 0,-5 0-13 16,2 0 2-1,9 0 1-15,11 0-25 0,1 0-8 16,-1 0-3-1,-11 3-2-15,-5 8-3 0,-3 4-1 16,-2 2 2 0,1 7 1-16,-6 3 0 0,-1 9 3 15,-6 6 8-15,-12 6 9 16,-6-2 3-16,0-8-12 15,7-1-3-15,9-11-2 16,8-9-3-16,0-5-2 16,0-4-1-16,10-3 2 15,1-1-1-15,5-4 1 16,11 0 0-16,13 0-1 15,5-11-19-15,3-3-55 16,-9 5-108-16,-9 7-268 16</inkml:trace>
  <inkml:trace contextRef="#ctx0" brushRef="#br0" timeOffset="266990.2709">9985 18391 26 0,'-1'7'16'0,"-1"-3"-4"16,-1-1-8-16,-1 0-4 15,2 1 2-15,-4-1-1 16,5-1-1-16,-3 1 0 15,3-2 6-15,1-1 34 16,-1 0 28-16,1 0 40 16,0 0-13-16,0 0-24 0,0 0-8 15,0 0-22 1,0 2-10-16,0-1-7 15,0-1-2-15,0 0 5 16,7 0 6-16,9 0 11 0,8-4-10 16,10-6-6-16,4 1-8 15,1-3-7-15,1 4-7 16,0 1-4-16,2 2 0 15,-2 5-2-15,2-3 2 16,-3 3-2-16,-1 0 1 16,-6 0 2-16,1 0-3 15,0 0 0-15,4-3 1 16,2-3 1-16,6-2-1 15,-5 1-1-15,1 2 0 16,-2-1 0-16,-1 3 1 16,-1 0-1-16,-5 1-1 0,-3-1 2 15,-1 1 1 1,6-2-3-16,6 0 2 0,0 0-1 15,-4 3 0-15,-6-1 0 16,-2 2 0-16,2-1-1 16,4-1 2-16,0 1-1 15,-4-1 2-15,-1-4-2 16,-3-1 4-16,-2-4-3 15,6-3 0-15,0 0 0 16,3 0-2-16,-8 5 2 16,-5 3-2-16,-13 5 1 15,-7 1-1-15,0 0-18 16,-1 0-74-16,-5 0-59 0,-5 4-266 15</inkml:trace>
  <inkml:trace contextRef="#ctx0" brushRef="#br0" timeOffset="269082.3906">10475 18640 93 0,'1'-2'93'15,"-1"2"11"1,0 0 3-16,-4 0-31 15,-5 0-1-15,2 0-25 0,3 0-8 16,4 2-2-16,0-2-2 16,0 0 1-16,0 0-13 15,0 0-8-15,7 0-9 16,2 0-8-16,6 0-2 15,5 0-3-15,-1 0-3 16,-2 0 3-16,-8 11 3 16,-7 5 2-16,-2 2 2 0,0 5 4 15,-12-1 10 1,-2-1 5-16,-4 1-7 15,-4 0 3-15,-1 0-4 16,0-2-2-16,7-6-5 0,10-5-3 16,6-4 0-16,0-3-2 15,3 0-2-15,6 1 4 16,-1-2 3-16,6 0 9 15,8-1-2-15,3 0-9 16,5 0-4-16,-1-1 2 16,0-5-5-16,-7 2-26 15,-5 1-48-15,-6 3-97 16,2 0-214-16</inkml:trace>
  <inkml:trace contextRef="#ctx0" brushRef="#br0" timeOffset="269348.4058">10821 18851 410 0,'0'0'144'16,"0"0"-54"-16,3 4-17 16,-3-3-38-16,0 1-22 15,0 0-5-15,0 0-6 16,0 2 2-16,0-1 0 0,2 1-45 15,-1 4-92-15,4 1-225 16</inkml:trace>
  <inkml:trace contextRef="#ctx0" brushRef="#br0" timeOffset="269730.4277">10998 18672 94 0,'-5'-13'489'0,"5"5"-412"16,0 5-13-16,8-1-27 0,2-6-24 16,1 0-8-16,5 1-5 15,8 0 1 1,7 4-1-16,1 2-1 15,-2 3-4-15,-7 0-1 0,-9 8 8 16,-10 16-1-16,-4 5 3 16,-11 3 1-16,-9 3 15 15,-3-6 7-15,3-7 1 16,8-4-6-16,5-7-12 15,7-2-5-15,0-4 4 16,0-2 0-16,8 1-2 16,2 0 0-16,7-4-2 0,4 0 0 15,5 0-2 1,3-3-25-16,0-8-62 15,-3 0-92-15,-2 4-271 16</inkml:trace>
  <inkml:trace contextRef="#ctx0" brushRef="#br0" timeOffset="270471.47">12093 18003 253 0,'-7'0'215'0,"7"0"-86"16,0 0-39-16,0 0-21 15,6 0-37-15,-5 0-9 16,10 0-2-16,11-5 5 15,17-2-13-15,14 3-11 16,10 4-2-16,-6 0 1 16,-11 0-46-16,-12 0-93 0,-8 11-199 15</inkml:trace>
  <inkml:trace contextRef="#ctx0" brushRef="#br0" timeOffset="270692.4827">12101 18252 316 0,'-8'0'291'16,"8"5"-154"-16,4 3-33 15,7-5-61-15,8-3-13 16,20-8-4-16,24-7-16 15,13-2-8-15,-1-1-2 16,-11 1-23-16,-18 0-87 0,-12 11-174 16</inkml:trace>
  <inkml:trace contextRef="#ctx0" brushRef="#br0" timeOffset="273814.6613">12913 18204 93 0,'-13'0'255'15,"3"0"-149"-15,10 0-6 16,-3-8-27-16,-4-7-20 15,4-8-11-15,3-8-20 16,0-1-7-16,15-2-11 16,3 5-3-16,0 5-1 0,0 6 0 15,-4 5-2-15,0 10-3 16,0 3 1-16,6 0-1 15,1 26 5-15,-2 4 0 16,-13 9 2-16,-6 2 0 16,-20-4-1-16,-8-1 0 15,3-11 2-15,3-8-1 16,4-6 3-16,1-5-4 15,3-6-6-15,1 0-11 16,1-4-35-16,4-18-34 16,7-9-119-16,1-7-91 0</inkml:trace>
  <inkml:trace contextRef="#ctx0" brushRef="#br0" timeOffset="273975.6705">13046 18001 112 0,'-2'31'218'0,"2"6"-103"0,4-5-12 16,2-1-40-16,-5 1-24 15,-1-3-25-15,0 0-9 16,0-3-1-16,0 0-12 16,0 0-71-16,0-9-161 15</inkml:trace>
  <inkml:trace contextRef="#ctx0" brushRef="#br0" timeOffset="274226.6848">12789 17749 158 0,'-4'-11'282'0,"4"11"-160"15,0 0-51-15,7 0-50 0,-3-1-17 16,9-3-5 0,14 3 0-16,17-5 5 15,20 2 0-15,6-3-51 16,-5-2-178-16</inkml:trace>
  <inkml:trace contextRef="#ctx0" brushRef="#br0" timeOffset="274586.7054">13128 17601 404 0,'0'0'114'0,"0"0"-30"15,1 1-31-15,-1 1-15 16,0 0-11-16,0-1-4 0,0 1-5 16,6-2-6-16,6 3 14 15,7 2 0-15,10 6-13 16,5 2-3-16,-4 1-7 15,-11-2-1-15,-11 0-2 16,-8-4 1-16,0-1 1 16,0 2 2-16,0-4 1 15,-3 3 2-15,-3 3-1 16,-2 0-1-16,-6 6-2 15,0-1 0-15,-6 4-28 16,-3 1-62-16,4-6-76 16,8-1-241-16</inkml:trace>
  <inkml:trace contextRef="#ctx0" brushRef="#br0" timeOffset="275269.7445">14317 18231 127 0,'-27'2'225'0,"9"8"-81"16,6-5-57-16,12-5-36 15,0 4-21-15,0-3-17 16,2 2-1-16,23 1 10 15,26 3 44-15,31-1-8 16,27-6-22-16,29 0-18 0,19-19-10 16,8-7-4-16,5-7-3 15,-3-2 1-15,-9-3-15 16,-12 8-47-16,-16-1-38 15,-12 5-13-15,-14 3-134 16</inkml:trace>
  <inkml:trace contextRef="#ctx0" brushRef="#br0" timeOffset="275630.7651">15649 17833 311 0,'0'0'107'15,"11"0"5"-15,13 0-38 16,7 0-33-16,9 0 1 15,3 3 0-15,3 6-21 16,-2 2-4-16,-3-1-8 16,-11 4-5-16,-10-3 0 15,-5 2-4-15,-13 2 3 16,-2 0 3-16,0 9 6 0,-17 8 0 15,-10 6 2-15,-8 3-9 16,-1-4-3-16,13-4-2 16,13-5-44-1,10-8-60-15,6-1 31 0,20-6-165 16</inkml:trace>
  <inkml:trace contextRef="#ctx0" brushRef="#br0" timeOffset="276187.797">17520 17665 302 0,'-5'0'133'15,"3"0"-2"-15,-1-2-55 16,-1-11-16-16,-1-1-11 15,3-7-20-15,2-4-6 16,0-4-18-16,16-1-8 16,12-1 2-16,6 4-3 15,9 5-1-15,-9 8-1 16,-6 11-5-16,-8 3 9 15,-13 23 3-15,-5 11 1 16,-2 7 1-16,-9-1 2 0,-18 0 0 16,0-3 2-16,3-10-4 15,6-9 1-15,5-8 0 16,3-10-3-16,-1 0-13 15,-1-3-16-15,1-18-21 16,2-10-15-16,5-7-4 16,4-7-23-16,7 2-19 15,15 0-2-15,10 11 89 16,-1 18 23-16,-7 14 21 15,-5 20 23-15,-8 19 37 16,4 7-19-16,-5 1-32 16,2 5-9-16,-4-3-11 15,-5-4-5-15,4-10 0 0,-1-9-94 16,-1-7-152-16</inkml:trace>
  <inkml:trace contextRef="#ctx0" brushRef="#br0" timeOffset="276444.8117">17358 17203 379 0,'0'-5'105'0,"6"5"-23"16,17-7-28-1,13-1-28-15,16-6-14 0,3 4-9 16,-6 0-4-16,0 6-8 15,-7 1-81-15,-2 3-238 16</inkml:trace>
  <inkml:trace contextRef="#ctx0" brushRef="#br0" timeOffset="276751.8293">17727 17099 19 0,'0'-5'388'0,"0"5"-280"0,0 0-33 16,0 0-51-16,10 0-5 16,10 0 15-16,12 0 7 15,1 3-10-15,3 2-5 16,-6 1-6-16,-6-1-3 15,-10 2-7-15,-9 1-6 16,-5 4 1-16,0 0 0 16,0 2 1-16,-5 0 0 0,-4-2-2 15,0 3-12 1,2 1-43-16,3 0-56 0,4 1-60 15,6 4-134 1</inkml:trace>
  <inkml:trace contextRef="#ctx0" brushRef="#br0" timeOffset="276984.8426">18175 17447 484 0,'0'0'135'0,"4"0"-59"16,11 0-42-16,7-3-17 15,13-5-13-15,12-1-1 0,4 4-8 16,-4 2-69-16,-13 3-69 15,-14 0-225-15</inkml:trace>
  <inkml:trace contextRef="#ctx0" brushRef="#br0" timeOffset="277151.8521">18230 17692 331 0,'0'0'252'0,"16"0"-120"15,10 0-66-15,9-5-37 16,12-6-20-16,5 0-5 0,-4-2-20 15,-3-1-112-15,0 4-182 16</inkml:trace>
  <inkml:trace contextRef="#ctx0" brushRef="#br0" timeOffset="277423.8677">18748 17198 369 0,'-2'-32'238'16,"2"12"-146"-16,5 20 35 0,2 0-78 16,-7 8-43-16,0 15-2 15,0 12 29-15,7 20-5 16,9 8-6-16,-6-1-9 15,-6-5-8-15,-4-6-1 16,0-2-2-16,0-7-6 16,0-4-43-16,0-5-55 15,0-6-98-15,0-3-269 16</inkml:trace>
  <inkml:trace contextRef="#ctx0" brushRef="#br0" timeOffset="277583.8768">19003 17523 588 0,'-3'-4'75'16,"3"4"-12"-16,3 0-48 0,-2 4-24 15,-1-3-90-15,1 7-142 16</inkml:trace>
  <inkml:trace contextRef="#ctx0" brushRef="#br0" timeOffset="277994.9004">19285 17173 380 0,'-11'-10'163'15,"11"6"-69"-15,0-1-28 16,6-4-25-16,-1-2-21 16,2 0-9-16,9 1-2 15,6 1-3-15,5 5 1 16,-1 1-1-16,-6 3 2 15,-6 0-2-15,-8 5-3 16,-6 11-1-16,0 6 1 16,-1 2 5-16,-7 1 4 15,3 5 5-15,-3 3 1 16,-5 2-2-16,-5 2-5 15,-5-2 6-15,-1 4-9 0,4-1-3 16,6-7-3-16,7-4-2 16,6-8 0-16,1-3 0 15,0-5-5-15,11-5-16 16,3-1-36-16,0-3-48 15,-1-2-112-15</inkml:trace>
  <inkml:trace contextRef="#ctx0" brushRef="#br0" timeOffset="278577.9337">19632 17113 172 0,'-2'-22'191'16,"2"10"-89"-16,16 1 8 16,-1-1-60-16,-5 1-9 15,-6 2-4-15,2 0-14 0,2 1-12 16,6-1 4-1,9-2 2-15,2 6-5 16,6 1-1-16,-4 1 0 16,-7 3-6-16,-6 0-3 0,-8 3-1 15,-6 18 1-15,0 7 4 16,-19 10 1-16,-12 5 0 15,-3-1 4-15,2-1-2 16,10 0 6-16,12 5-3 16,8-6-5-16,2-5-2 15,0-6-1-15,0-3-2 16,7-6 0-16,4-8-2 15,7-7 3-15,4-5 0 16,5 0 1-16,6-5 1 16,-1-19-3-16,-8-5-2 15,-9-3 1-15,-15-2 1 0,-18-1-6 16,-25-5 0-16,-17-6-1 15,2 8-9-15,0 1-7 16,17 13-39-16,18 11-25 16,12 12-48-16,11 1-233 15</inkml:trace>
  <inkml:trace contextRef="#ctx0" brushRef="#br0" timeOffset="279231.9711">19128 17186 204 0,'-1'-3'156'0,"0"3"-9"15,1 0-60-15,0 0-37 16,2 0-5-16,7-2-11 15,7-2-5-15,8 0-5 16,6 0-1-16,5 4-10 16,-1-3-5-16,-6 3-6 15,-9 0 1-15,-7 0-18 16,-1-3-99-16,4 2-190 15</inkml:trace>
  <inkml:trace contextRef="#ctx0" brushRef="#br0" timeOffset="280131.0225">20048 17294 233 0,'-16'-16'266'0,"3"8"-161"16,13 8-9-1,0 0-32-15,0 0-27 0,0 3-22 16,0 1-12-16,0 6 0 16,9 7 3-16,4 9 3 15,5 0-1-15,0-3-5 16,-12-8 0-16,-6-5-2 15,0-6 2-15,0-4 3 16,0 0 5-16,0 0 2 16,0 0 14-16,0-7-13 15,2-15-11-15,5-10-4 0,3-13 1 16,3-6-3-1,1-5-2-15,0 10 1 16,-1 20-1-16,-6 20 2 16,-5 6-7-16,-2 12-2 0,4 7 12 15,9 2 2-15,6 2-2 16,-4 2 1-16,-6-7-1 15,-6-7 2-15,-1-2-2 16,-1-3 0-16,1-6 0 16,1 0 4-16,-3 0 0 15,2 0 3-15,0 0 3 0,7-17-5 16,5-3-2-1,5-4-5-15,1 2 4 16,5 4-2-16,-8 6-2 16,-7 7 4-16,-7 5-5 0,-1 6 1 15,4 20 5 1,7 11-1-16,4 4-2 0,-5 4 0 15,-6-7-13-15,-1-7-29 16,-3-6-58-16,1-4-30 16,-3-9-192-16</inkml:trace>
  <inkml:trace contextRef="#ctx0" brushRef="#br0" timeOffset="280363.0358">20657 16921 573 0,'-7'-3'124'15,"7"3"-31"-15,0 9-53 16,-3 5-29-16,-7 12 17 16,-4 18 11-16,5 12-17 15,3 9-16-15,4-8-3 16,0-9-1-16,0-7-1 15,1-4-14-15,1-7-46 16,0-6-66-16,0-3-95 16</inkml:trace>
  <inkml:trace contextRef="#ctx0" brushRef="#br0" timeOffset="280678.0538">20951 17036 400 0,'-36'-3'167'0,"3"3"-100"15,3 0-1 1,1 0-24-16,11 5-21 0,6-1-16 16,12 2-3-16,0 11 6 15,11 4 6-15,6 9-9 16,9 3-3-16,2 4 1 15,-1-2-2-15,-4-1-1 16,-4-2 1-16,-7-7 0 16,-2-4 9-16,-4-6-5 15,-6-4 4-15,0-3 3 0,-5-1 1 16,-11 0-1-1,-10 3-6-15,-13-7-2 16,1 4-24-16,2-4-90 0,6-3-71 16,13 1-314-16</inkml:trace>
  <inkml:trace contextRef="#ctx0" brushRef="#br0" timeOffset="281150.0808">21252 16709 308 0,'0'-10'233'0,"0"6"-140"16,7 3-1-16,2-3-34 16,-4 1-24-16,-3 1-16 15,0-1-5-15,3-3-6 16,8 0-2-16,10 1-3 15,7 3 0-15,4 2 0 16,-4 0-1-16,-5 0-3 16,-6 7-1-16,-12 10 6 15,-7 15 0-15,-2 6 3 16,-24 5 10-16,-6-3 18 0,4-2-5 15,7-6-6-15,9-5-6 16,8-6-2-16,4-9-3 16,0-4-10-16,0-5-2 15,0-3 0-15,0 0 0 16,0 0 0-16,0 0 0 15,13 0 0-15,19-3 0 16,20-2 0-16,19 5-63 16,8 0-71-16,2 0-196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55:35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3204 8410 515 0,'-5'-15'138'16,"0"-19"-54"-16,5-16-10 15,0 0-38-15,7 0-22 16,19-8-10-16,10 4-3 15,14 6-6-15,3 12 6 16,-6 13-3-16,-4 12-4 16,-16 11 2-16,-10 0-4 15,-10 22 2-15,-7 10 5 16,-14 8 2-16,-20 14 5 15,-17-1 4-15,1-2-4 16,1-7 0-16,12-15-2 16,16-15-2-16,13-11 2 0,5-3 3 15,3-13 1-15,0-23-6 16,4-13-21-16,15-15-49 15,13-9-85-15,7 5-200 16</inkml:trace>
  <inkml:trace contextRef="#ctx0" brushRef="#br0" timeOffset="171.6003">3563 7983 346 0,'-5'37'183'16,"3"7"-55"0,2-1-33-16,0 0-42 0,0-4-28 15,4-5-13-15,3 3-6 16,3-3-3-16,0-5-2 15,2-8-23-15,-1-5-97 16,4-10-74-16</inkml:trace>
  <inkml:trace contextRef="#ctx0" brushRef="#br0" timeOffset="483.6009">3291 7650 228 0,'-19'6'152'15,"9"2"-24"-15,4-5-21 16,6-1-42-16,0-2-15 16,0 0-9-16,0 0-12 0,0 0-14 15,16 0-9 1,20-9-12-16,21-2 8 15,17-2-1-15,9 5-34 16,-7 4-70-16,-6 4-126 0</inkml:trace>
  <inkml:trace contextRef="#ctx0" brushRef="#br0" timeOffset="795.6014">3671 7524 267 0,'-8'-3'281'15,"8"3"-178"-15,0 0-37 16,2 0-47-16,11 0-23 16,10 1-7-16,9 10 16 15,12 6-2-15,1-2-1 0,2 1 0 16,-2-1-1-16,-6-3 0 15,-12 1 0-15,-13-3 0 16,-11-1-2-16,-3 1-1 16,-5 1 3-16,-14 3 6 15,-5 3 0-15,-4-1-1 16,1 0-4-16,6-4 0 15,3-1-15-15,9-4-31 16,6 0-58-16,3-3-220 16</inkml:trace>
  <inkml:trace contextRef="#ctx0" brushRef="#br0" timeOffset="1029.6018">4187 7940 295 0,'0'0'352'0,"3"0"-238"15,16-2-59-15,10-8-42 16,13-4-10-16,9 3-1 15,2 5-2-15,-4 4-9 16,-7 2-109-16,-5 0-206 16</inkml:trace>
  <inkml:trace contextRef="#ctx0" brushRef="#br0" timeOffset="1216.8021">4318 8221 652 0,'3'0'132'15,"13"0"-76"-15,15-3-42 16,10-7-5-16,10 1-5 16,-3 0-12-16,-2 5-98 15,1 4-140-15,1 0-241 16</inkml:trace>
  <inkml:trace contextRef="#ctx0" brushRef="#br0" timeOffset="1513.2027">4949 7742 533 0,'0'-6'157'16,"0"3"-53"-16,0 3-40 15,0 0-44-15,0 19-23 16,0 13 1-16,0 9 10 16,2 5 8-16,-2 6-5 15,0-1-7-15,0 1-1 0,0 0-1 16,0 0 0-16,0-9 0 15,0-8-17-15,2-7-33 16,7-7-84-16,9-2-139 16</inkml:trace>
  <inkml:trace contextRef="#ctx0" brushRef="#br0" timeOffset="1716.003">5260 8215 556 0,'0'-7'208'0,"0"7"-108"16,0 0-62-16,0 0-34 16,0 3-6-16,0 7-2 15,0 5-18 1,0 0-51-16,0-1-77 0,4-2-201 15</inkml:trace>
  <inkml:trace contextRef="#ctx0" brushRef="#br0" timeOffset="2090.4037">5399 7793 389 0,'0'-8'216'15,"0"5"-104"-15,2 3-29 0,5-3-45 16,3-5-17-16,14 1-9 16,11-5-5-16,5 0-5 15,3 10-2-15,-4 2 1 16,-6 0-1-16,-6 12-2 15,-13 6 1-15,-7 4 1 16,-3 2-1-16,-4 4 3 0,0 1 6 16,-11 5 11-1,-2 6 6-15,-1-2-1 16,0 6-8-16,2 1-1 15,3-5 0-15,0-4-10 0,5-5-5 16,1-9 0 0,2 0 0-16,1-2-20 0,0-6-25 15,0 1-54-15,19-8-70 16,10-6-145-16</inkml:trace>
  <inkml:trace contextRef="#ctx0" brushRef="#br0" timeOffset="2620.8046">6014 7853 340 0,'-3'-17'201'16,"3"-9"-84"-16,22-6-48 15,8 4-31-15,4 0-6 16,3 8-14-16,-3 6-3 16,-5 8-1-16,-7 6-5 15,-6 0-4-15,-12 17-3 16,-4 9 3-16,-4 10 7 15,-19 6 7-15,-5 1-3 0,3-2-7 16,5 0-4-16,6-5-3 16,7 0 0-16,7-1-1 15,0 0 9 1,0-1-4-16,4-7-1 0,6-5-3 15,-3-10 1-15,0-5-3 16,1-7 0-16,0 0 1 16,3-9 2-16,-4-14 0 15,-3-10-1-15,-4-5-6 16,-1-3-3-16,-20 3-6 15,-9-3 3-15,-8-2-5 0,1 11-1 16,8 11-17-16,10 13-59 16,14 8-61-16,5 1-222 15</inkml:trace>
  <inkml:trace contextRef="#ctx0" brushRef="#br0" timeOffset="3385.206">6530 8013 107 0,'0'-21'383'15,"2"3"-268"-15,5 6-35 16,0 7-1-16,-5 5-18 16,-2 0-36-16,0 6-21 15,0 22-6-15,0 13 6 16,1 5 4-16,-1 0 3 0,0-8-4 15,0-10-6-15,0-10-1 16,0-8 1-16,0-9-1 16,1-1 3-16,3 0 5 15,-1-17 9-15,3-15 9 16,1-18-21-16,0-12-2 15,-1 0-6-15,-1 17 1 16,1 17-2-16,0 19-1 16,6 9-7-16,4 18-1 15,-5 16 5-15,1 10 2 16,-4 2 6-16,-4-3 2 15,0-9-1-15,4-9-1 0,-2-10 0 16,2-6 0-16,-3-6 0 16,-3-3 2-16,3 0 6 15,0-6 10-15,7-14 2 16,3-15-11-16,1-8-7 15,2-1 0-15,-4 10-4 16,-1 8 1-16,-1 15 1 16,-3 11-5-16,0 1-5 15,0 26 7-15,-4 11-3 16,2 8 0-16,-1 3 1 15,1-1-5-15,3-8-21 0,3-10-69 16,1-6-31 0,4-8-167-16</inkml:trace>
  <inkml:trace contextRef="#ctx0" brushRef="#br0" timeOffset="3728.4066">7233 7831 81 0,'11'-7'225'0,"-6"5"-83"16,-5 2-22-16,0 3-47 0,-3 20-49 16,-17 14 23-16,-10 15 33 15,-9 6-22 1,1 1-5-16,6 0-18 0,7-4-20 15,8-9-10-15,4-6-3 16,6 2-2-16,-2-12-2 16,4-7-12-16,3-8-51 15,2-7-94-15,6-5-103 16</inkml:trace>
  <inkml:trace contextRef="#ctx0" brushRef="#br0" timeOffset="4058.0073">7452 7952 545 0,'-37'0'112'0,"4"0"-49"15,6 1-14-15,6 8-17 16,14-1-21-16,5 3-8 15,2 3-2-15,11 6 4 16,16 3 6-16,7 4-3 16,4 6-1-16,0-4-5 15,-4 3 0-15,-6 2 0 16,-11-6-2-16,-6 1 8 0,-11-5 4 15,0-7 6-15,-6-2 6 16,-9-6-10-16,-6-2-2 16,-2-6-3-16,-2-1-5 15,2-1-4-15,5-20-29 16,8-8-44-16,10-10-117 16,0-8-282-16</inkml:trace>
  <inkml:trace contextRef="#ctx0" brushRef="#br0" timeOffset="4416.8079">7706 7604 423 0,'0'-7'261'0,"6"2"-125"16,7-4-58-16,5 0-45 15,11 2-22-15,3 5-5 16,2 2-5-16,-6 12 0 15,-5 11-1-15,-9 6-1 16,-9 2 1-16,-5-2 1 16,-7 2 2-16,-11-4-3 15,-1-4 4-15,1-3-4 16,6-8 5-16,3-4 3 0,8-7 3 15,1-1 3-15,0 0 4 16,8 0-8-16,14 0-10 16,6-1 0-16,13-7 0 15,6-4 0-15,6 1-33 16,5 6-138-16,7-1-136 15</inkml:trace>
  <inkml:trace contextRef="#ctx0" brushRef="#br0" timeOffset="15914.0281">8001 8574 203 0,'-14'14'168'0,"7"-2"-66"0,2-6-10 16,3 3-45-16,2 9-26 15,0 8-7-15,15 8 10 16,15 8 12-16,19-2 10 15,33-8-2 1,36-15-8-16,42-17 5 0,39-25-12 16,21-28-13-16,16-24-2 15,3-13-8-15,-9-4-4 16,-23 2-1-16,-33 9-12 15,-45 7-14-15,-38 12-22 16,-29 12-53-16,-25 9-45 16,-24 13-224-16</inkml:trace>
  <inkml:trace contextRef="#ctx0" brushRef="#br0" timeOffset="16241.6287">9966 7885 397 0,'-8'0'129'16,"3"0"-55"-16,1 6-35 16,4 3-17-16,0 5-4 15,20 4 7-15,18 1 15 16,24-3 11-16,14-5-8 15,14-3-14-15,3-5-16 16,3-2-2-16,-27 4 0 16,-35 6-9-16,-24 10-4 15,-20 16-8-15,-28 6 10 16,-10 3 0-16,-14-2 1 0,-3-10-3 15,13-11-6-15,18-6-14 16,17-14-31-16,17-3-32 16,19-8-26-16,39-18-130 15</inkml:trace>
  <inkml:trace contextRef="#ctx0" brushRef="#br0" timeOffset="16709.6294">12025 7325 1 0,'-40'17'428'0,"-8"7"-300"15,-11 5-38-15,-5 3-25 16,0-2-13-16,20-4-27 16,23-5-14-16,21 3-6 0,21 5-3 15,26 4 5-15,16 4 7 16,5-2-8-16,1-1-3 15,-10-1-1 1,-14-1-2-16,-16-3 1 0,-17-6-2 16,-12 3-1-16,-15-5 4 15,-18 4 7-15,-11-3 17 16,-10-1-5-16,-5-12-13 15,3-8-5-15,9-1-3 16,15-21-9-16,14-9-15 16,18-4-32-16,33 5-95 15,28 5-343-15</inkml:trace>
  <inkml:trace contextRef="#ctx0" brushRef="#br0" timeOffset="16976.8301">12344 7674 621 0,'-4'0'177'16,"4"0"-86"-16,0 0-51 16,5 15-29-16,12 11-10 15,7 13 11-15,8 3 5 16,2-2-7-16,-3-6-6 15,-4-9-1-15,-5-9 0 0,-7-13 0 16,-3-3 3 0,0-11-3-16,0-19-2 15,2-11-12-15,-3-9-43 0,2-7-43 16,1-1-71-16,3-7-95 15</inkml:trace>
  <inkml:trace contextRef="#ctx0" brushRef="#br0" timeOffset="17382.4308">12829 7236 380 0,'-8'-8'261'0,"6"7"-141"0,2 1-37 16,0 5-52-16,0 30-31 15,0 20-1-15,9 22 9 16,4 6 5-16,1 2 4 15,-4-7-4-15,-6-13-8 16,-4-10-3-16,0-17 0 16,0-14-1-16,0-15-1 15,0-6-1-15,0-3 3 16,2-7 8-16,7-15 5 15,5-7-9-15,8-3-7 16,-1 4-1-16,4 11-5 16,-1 13-1-16,-2 4 2 15,-4 15 0-15,-3 15-2 0,-12 7-2 16,-3 5 6-16,-18-3 5 15,-11-2 3-15,-6-3 9 16,-1-11-4 0,2-10 1-16,0-6-5 0,5-7-3 15,7 0-2-15,6-5-5 16,10-10-8-16,6-10-14 15,13-10-37-15,21-6-91 16,21-5-222-16</inkml:trace>
  <inkml:trace contextRef="#ctx0" brushRef="#br0" timeOffset="19363.6342">13559 7899 39 0,'-6'-7'472'0,"5"7"-316"15,-3 0-40-15,-1 0-34 16,-4 0-38-16,-5 0-16 15,-4 0-11-15,-3 8-5 0,5 3 1 16,3-3-2-16,6-2-3 16,7 0-3-16,0-6-3 15,0 0 0-15,0 0 1 16,0 0 2-16,0 0 1 15,0 0-4-15,0 0-2 16,0 0 0-16,0-3 0 16,0 0 0-16,0-3-31 15,8 1-56-15,18-3-152 16</inkml:trace>
  <inkml:trace contextRef="#ctx0" brushRef="#br0" timeOffset="20299.6358">14436 7227 330 0,'2'-35'129'16,"-2"18"-30"-16,0 5-20 15,0 10-7-15,0 2-25 16,0 34-39-16,6 28-15 0,0 17 22 15,2 14 23-15,-3-5-7 16,-3-9-14-16,-2-13-12 16,0-13-3-16,0-10 0 15,-2-11 1-15,-2-15-2 16,4-10 1-16,0-7-2 15,0 0 3 1,0-10 5-16,12-19 7 0,7-17-11 16,9-11-3-16,9-1-2 15,-3 11-3-15,0 18-9 16,-9 23 9-16,-6 7-3 15,-2 31-3-15,-8 6 4 0,-6 6 1 16,-3-3 7-16,-7-2 3 16,-10-5 0-1,0-11 1-15,3-8-2 0,-2-7 0 16,2-4 1-16,-1-4-2 15,-1 0-2-15,4 0-8 16,6-11-8-16,6-8-39 16,7-4-73-16,29-6-220 15</inkml:trace>
  <inkml:trace contextRef="#ctx0" brushRef="#br0" timeOffset="20674.0366">14930 7779 281 0,'-5'-18'374'0,"5"-8"-252"15,0-3-51 1,4 1-39-16,9 4-24 0,-1 6-7 16,7 7-1-16,-3 9-4 15,0 2 1-15,-2 9-3 16,-4 15-12-16,-7 6-1 15,-3 4 5-15,-9 2 4 16,-11-6 1-16,-2-6 6 16,3-10-6-16,7-7-19 15,5-7-5-15,7 0 11 16,0-15 4-16,2-13-20 15,16-8-23-15,5-9-57 0,5 5 76 16,2 6 20 0,-5 12-18-16,-3 17 29 15,-6 5 22-15,-5 11 28 16,-6 18-5-16,-5 7-17 0,0 7 2 15,-2 0-2-15,-1-4-7 16,3-7-4-16,0-8-16 16,17-8-64-16,10-7-181 15</inkml:trace>
  <inkml:trace contextRef="#ctx0" brushRef="#br0" timeOffset="20908.037">15482 7595 413 0,'-25'0'208'15,"0"8"-94"1,0 12-7-16,2 3-46 0,9 3-27 16,9 2-13-16,5 0-9 15,7 0-1-15,14-6-4 16,8-4-2-16,6-7 0 15,-3-7-6-15,2-4-12 16,-6 0-25-16,-5-4-45 16,3-13-87-16,5-5-185 15</inkml:trace>
  <inkml:trace contextRef="#ctx0" brushRef="#br0" timeOffset="21266.8376">15772 7235 499 0,'-2'0'154'15,"2"14"-80"-15,-5 26-42 16,-2 16 22-16,-1 14 10 15,3 1-24-15,4-4-23 16,1-3-12-16,0-6-3 16,0-1 0-16,0-8-2 15,0-8-9-15,-6-10-17 16,-1-10-22-16,-2-10-47 15,0-7-37-15,-2-4-17 16,2 0-31-16,3-12 70 16,6-9 89-16,0-7 46 0,15-7 118 15,13-5 36 1,9-6-52-16,6 1-36 0,4 3-26 15,-4 1-39-15,-2 7-17 16,-9 8-3-16,-9 7-8 16,-7 12 1-16,-10 6-12 15,-4 1-30-15,-2 0-64 16,-1 3-74-16,-17 5-85 15</inkml:trace>
  <inkml:trace contextRef="#ctx0" brushRef="#br0" timeOffset="21407.2378">15782 7606 102 0,'-1'22'195'0,"1"0"-52"16,1 0 30-16,14 1-57 0,6 0-27 15,4-1-48-15,3-1-21 16,0-3-14 0,0-2 0-16,0-4-10 15,-4-2-38-15,5 0-94 0,11-1-146 16</inkml:trace>
  <inkml:trace contextRef="#ctx0" brushRef="#br0" timeOffset="21750.4384">16894 7628 333 0,'0'-13'177'15,"0"9"-73"-15,0 4-20 16,0 0-16-16,2 4-35 15,3 14-22-15,0 9 13 16,1 3 3-16,-1 1-4 16,-3-2-9-16,2-8-9 15,-3-6-3-15,0-5-1 16,-1-3-2-16,0-3-13 15,0-1-36-15,0-3-65 16,0 0-93-16</inkml:trace>
  <inkml:trace contextRef="#ctx0" brushRef="#br0" timeOffset="21890.8387">16841 7175 526 0,'0'0'115'15,"0"3"-92"-15,14 22-32 16,20 13 9-16,11 11-1 15,11 1-26-15,5 5-241 16</inkml:trace>
  <inkml:trace contextRef="#ctx0" brushRef="#br0" timeOffset="22249.6392">17215 7604 353 0,'-5'0'292'0,"5"9"-227"16,0 7-28-16,-1 8 3 15,1 4-6-15,0 1-11 16,0-6-13-16,0-4-1 16,0-10-5-16,0-6-3 15,0-3 5-15,1 0 9 16,4-11 16-16,5-17 4 0,6-15-30 15,3-10-4-15,0-1-2 16,-2 10-4 0,-10 19 7-16,-1 19-6 15,1 8-2-15,3 28-11 0,4 16 7 16,1 5 5-16,-2-2 3 15,-2-6 2 1,1-6-2-16,1-7-14 0,3-8-42 16,3-11-13-16,2-5-94 15,4-6-271-15</inkml:trace>
  <inkml:trace contextRef="#ctx0" brushRef="#br0" timeOffset="22436.8396">17599 7192 515 0,'-1'0'134'15,"0"32"-79"-15,1 21 8 0,0 15 17 16,0 15-36-16,7-1-23 16,5-2-15-16,-1-3-4 15,-4-8 0-15,-5-6-4 16,-2-12-20-16,0-9-46 15,-2-9-79-15,-3-15-231 16</inkml:trace>
  <inkml:trace contextRef="#ctx0" brushRef="#br0" timeOffset="22592.8398">17461 7586 558 0,'26'-5'125'16,"18"-2"-48"-16,17 1-45 15,13 6-26-15,-1 0-4 16,0 6-33-16,-5 6-70 15,10-2-229-15</inkml:trace>
  <inkml:trace contextRef="#ctx0" brushRef="#br0" timeOffset="23185.641">18022 7790 363 0,'-5'0'178'16,"4"-2"-65"-16,1-16-8 16,0-7-23-16,4-12-38 15,12-6-23-15,9-5-15 16,6 6-6-16,4 13-1 15,-3 16-2-15,-5 13-1 16,-4 6 1-16,-9 23-5 16,-9 7 0-16,-5 5 4 15,-15 0 4-15,-16 1 3 16,-5-3 4-16,0-10 4 15,6-9-7-15,11-9-2 0,9-10 0 16,10-1 0-16,0 0-5 16,0-6-5-16,10-14-16 15,9-11-79-15,11-19-134 16</inkml:trace>
  <inkml:trace contextRef="#ctx0" brushRef="#br0" timeOffset="23826.2421">19514 7437 66 0,'-7'-24'126'16,"4"1"-26"-16,3 4 29 0,-1 2-20 15,1 5-15-15,0 5-15 16,0 4 5-16,0 3-19 16,-2 6-42-16,1 27-21 15,0 18-2 1,-2 13 19-16,0 4 5 0,-1-8-4 15,0-10-11-15,1-11-7 16,0-7 0-16,-1-6-2 16,4-8-16-16,-4-7-22 15,4-4-53-15,0-2-74 16,0-5-238-16</inkml:trace>
  <inkml:trace contextRef="#ctx0" brushRef="#br0" timeOffset="24278.6429">19234 7744 558 0,'-20'-36'80'16,"0"-5"-20"-16,3-11-22 15,-1-3-10-15,3-5-18 16,6 1-1-16,9-1-3 16,0-5-6-16,14 6 3 0,14-3-5 15,10 4 2 1,14 1-2-16,14-4-1 15,5 3 3-15,10 9 0 16,-2 15 0-16,-11 22-1 16,-15 13-3-16,-19 41 2 0,-15 22 1 15,-10 25 7-15,-9 14 12 16,0 19 12-16,-24 8-5 15,-8 2-9-15,-5-10 5 16,3-14-12-16,2-17-3 16,8-16-1-16,3-24-2 15,3-18 1-15,2-11-3 16,-7-17 4-16,-2-5 1 15,-5-14-1-15,-4-16-3 16,-6-15-7-16,-4-15-22 16,-4-6-40-16,5-4-105 15,20 7-207-15</inkml:trace>
  <inkml:trace contextRef="#ctx0" brushRef="#br0" timeOffset="24731.0437">20601 7803 243 0,'-11'-13'346'0,"2"-9"-225"15,6-11-17-15,3-12-51 16,0 13-31-16,14 3-12 16,2 7-7-16,5 7-3 15,2 9-1-15,4 6 0 16,-1 6-2-16,-4 19 1 0,-9 5-2 15,-7 0 1 1,-6-1-2-16,-6-3 3 16,-12-2 2-16,-6-5 2 0,-2-6 1 15,-2-6 0-15,7-5 0 16,4-2 0-1,5 0-2-15,6-7-2 0,6-12-10 16,0-5-35-16,13-1-81 16,19 1-196-16</inkml:trace>
  <inkml:trace contextRef="#ctx0" brushRef="#br0" timeOffset="25121.0444">21133 7727 331 0,'-10'-3'161'0,"10"3"-58"0,0 0-54 16,0 1-37-16,0 9-8 16,0 0 9-16,0 2 13 15,0-4 8-15,0-3-1 16,0-4-2-16,0-1 6 15,-1 0 16-15,-2-4 6 16,0-13-3-16,-5-11-35 16,1-5-21-16,-1-9 0 15,1-8 0-15,6-11 0 0,1-2 0 16,5-3 0-16,14 11 0 15,12 16 0-15,13 25-24 16,12 14-49-16,12 14-46 16,9 25-55-16,7 7-269 15</inkml:trace>
  <inkml:trace contextRef="#ctx0" brushRef="#br0" timeOffset="25511.0451">22157 7560 537 0,'0'-10'146'16,"11"-1"-61"-16,7 0-27 0,10 3-43 15,0 2-12-15,-1 6-3 16,-4 0 0-16,-4 0 1 16,-9 10-1-16,-5 2 1 15,-5 6-5-15,0 5-1 16,-9 6 7-16,-9 1 6 15,-3-1 8-15,5-4 5 16,9 0-1-16,7-4-10 16,0 0 7-16,4-3 4 0,8-5 4 15,5-5-11 1,2-2-1-16,3-5-4 15,2-1-3-15,-1 0-9 0,-4 0-31 16,-4 0-74 0,-2 1-179-16</inkml:trace>
  <inkml:trace contextRef="#ctx0" brushRef="#br0" timeOffset="25994.646">21902 7859 251 0,'-9'-23'291'0,"4"-3"-166"16,-3-11-10-1,1-16-39-15,2-11-35 0,2-22-12 16,3-9-14-16,0-6-9 16,10 8-5-16,14 15-1 15,12 12 2-15,14 20-3 16,15 12-1-16,18 17 2 15,11 16-2-15,5 1 1 16,4 25 1-16,-9 17-3 16,-15 13 0-16,-29 22-1 15,-22 6-1-15,-25 13 0 0,-9 4 4 16,-29 6 3-1,-14-4 7-15,-12-2 9 0,4-11 2 16,5-9 9-16,6-16-9 16,9-12-20-16,4-17 0 15,2-19 0-15,-1-12 0 16,-4-4 0-16,-8-2 0 15,-4-20 0-15,-7-15 0 16,-2-20 0-16,-11-13-39 16,0-18-123-16,3 2-356 15</inkml:trace>
  <inkml:trace contextRef="#ctx0" brushRef="#br0" timeOffset="27585.8488">3797 10565 318 0,'-34'11'200'0,"20"-11"-62"16,4-3-37-16,2-17-26 16,3-11-28-16,5-11-23 0,3-15-12 15,20-9-10 1,13 3-4-16,12 8-6 0,0 21 7 15,4 22-3-15,-4 12 0 16,-11 34-3-16,-14 19-1 16,-12 12 3-16,-11 5 4 15,-20 1 1-15,-11-11 5 16,-5-13-1-16,3-15-1 15,3-15 3-15,5-11 1 16,-1-6 2-16,1 0-2 16,3-18-3-16,2-5-2 15,3-6 0-15,7-1-18 16,9 4-40-16,1 6-173 0,11 8-249 15</inkml:trace>
  <inkml:trace contextRef="#ctx0" brushRef="#br0" timeOffset="27960.2494">4245 10543 337 0,'0'-7'201'0,"2"7"-94"16,-2 0-23-16,0 0-29 16,0 0-18-16,0 6-11 15,0-1-11-15,0 1-2 16,0 2 5-16,0-1 5 15,0 0-7-15,0-2-10 16,0-3-4-16,0-2 0 16,0 0-10-16,0 0-16 0,5 0-35 15,4 0-63 1,3 0-263-16</inkml:trace>
  <inkml:trace contextRef="#ctx0" brushRef="#br0" timeOffset="28319.05">4418 10251 612 0,'-1'-19'126'0,"1"-3"-56"15,0 11-26 1,5 2-32-16,10 0-17 15,8-1-3-15,4 3 4 16,8-1 5-16,-1 6 0 16,-2 2 0-16,-5 0-1 0,-6 12 0 15,-10 7 2-15,-2 6 5 16,-5 4 7-16,-4 5 6 15,0 2 2-15,-6 6-5 16,-7 4 0-16,3 1 6 16,3-1-5-16,5-4-6 15,0-6-4-15,2-10-4 16,0-9-4-16,0-7 0 15,0-8-9-15,0 0-16 16,9-2-11-16,9 0-13 16,5 0-130-16,11-8-345 15</inkml:trace>
  <inkml:trace contextRef="#ctx0" brushRef="#br0" timeOffset="28662.2506">4843 10449 684 0,'-2'-38'143'16,"2"-7"-79"-16,0 5-33 16,15 8-19-16,2 8-9 15,11 10-2-15,4 6-3 16,9 8 1-16,3 0 0 15,-2 22 1-15,-11 11 0 0,-11 11 0 16,-13 4 3-16,-7 4 8 16,-19-6 11-16,-7-3 2 15,-3-11-5 1,3-9-9-16,2-9-10 0,4-5 0 15,5-9 0-15,-2 0 0 16,7 0 0-16,0-17 0 16,-1-7 0-16,3-10-10 15,4-8-50-15,4 3-45 16,17 5-235-16</inkml:trace>
  <inkml:trace contextRef="#ctx0" brushRef="#br0" timeOffset="29005.4512">5511 10420 655 0,'0'-39'143'0,"3"-4"-66"16,9 7-44-16,5 8-19 15,2 10-11-15,1 13-3 16,2 5-1-16,-4 8 1 16,-2 18 0-16,-8 9 0 15,-8 8 0-15,-4 6 6 16,-20-2-1-16,-3-5 2 15,-1-7-3-15,4-9-4 16,4-10-6-16,5-12-7 16,5-4-10-16,6 0 3 0,2-21 1 15,2-10-15-15,0-12-37 16,14-6-31-16,6 2-80 15,-3 9-73-15</inkml:trace>
  <inkml:trace contextRef="#ctx0" brushRef="#br0" timeOffset="29099.0514">5511 10420 159 0,'93'-99'117'0,"-77"111"-17"15,2 8-18-15,1 6 16 16,-7 1-29-16,-4 2-32 15,-3-3-28-15,-5-1-2 16,0-4-1-16,-2-4-39 16,-5-5-139-16,-1-5-186 0</inkml:trace>
  <inkml:trace contextRef="#ctx0" brushRef="#br0" timeOffset="29504.6521">5418 9905 345 0,'0'-13'135'16,"0"7"-75"-16,0 3-33 0,0 2-24 15,0 1-12-15,0 0-15 16,0 0 1-16,0 0 11 16,0 0 3-16,0 0 7 15,0 0 18-15,0 0 46 16,0 1 5-1,0-1-8-15,0 2 5 0,2-2-12 16,3 0-18-16,3 0-13 16,12 0-12-16,11 0-4 15,10 0 0-15,9-4-2 16,5-4 0-16,-1-1-2 15,-5 2-1-15,-6 2-3 0,-10 4-5 16,-10 1-34 0,-6 0-117-16,-9 5-209 0</inkml:trace>
  <inkml:trace contextRef="#ctx0" brushRef="#br0" timeOffset="29832.2527">5837 9719 444 0,'0'0'216'16,"0"0"-121"-16,0 0-56 16,0 5-29-16,0 2-3 0,0 1 27 15,7-2-4 1,3 4-16-16,2-3-5 15,6 2-2-15,2 4-1 16,0-1-3-16,-2 3-3 0,-6 4 1 16,-3-2-1-1,-9 0-1-15,0 0 2 0,0-4-1 16,-5 1 4-16,-8 0-1 15,-6 0 1-15,-6 1-1 16,-3 2-2-16,1-3-3 16,3 1-24-16,7-3-55 15,8-3-50-15,7-1-140 16</inkml:trace>
  <inkml:trace contextRef="#ctx0" brushRef="#br0" timeOffset="30145.2533">6383 10159 348 0,'-2'0'170'15,"4"0"-76"-15,19 0-21 0,16 0-28 16,12-6-3 0,15 0-4-16,0-3-23 0,-1 3-13 15,-6 6-2-15,-7 0-11 16,-5 15-131-16,-10 11-194 15</inkml:trace>
  <inkml:trace contextRef="#ctx0" brushRef="#br0" timeOffset="30316.8536">6541 10391 693 0,'7'-8'187'0,"16"-6"-142"0,9 5-30 15,8 0-13-15,6 5-4 16,0 4-6-16,2 0-14 15,5 8-87-15,1 6-162 16,10-2-145-16</inkml:trace>
  <inkml:trace contextRef="#ctx0" brushRef="#br0" timeOffset="30800.4545">7530 9898 516 0,'-24'0'125'0,"-22"8"-58"15,1 25-19-15,-2 18-4 0,3 17 12 16,11 12-9-16,19-2-16 16,14-5-10-1,14-9-8-15,20-8-2 16,8-11-2-16,2-13-6 0,0-11 3 15,-5-12-2-15,-9-9-2 16,-8 0-3 0,-6-9-1-16,-9-11 0 0,-7-3-2 15,-6-1-2-15,-18-1-11 16,-13 4-13-16,-8-1 13 15,-1 1-4-15,9 3-11 16,15 1-34-16,20 10-58 0,8 7-179 16</inkml:trace>
  <inkml:trace contextRef="#ctx0" brushRef="#br0" timeOffset="31003.2548">7772 10401 607 0,'0'0'188'0,"0"0"-122"16,0 0-47-16,0 0-16 15,0 0-8-15,5 0-29 16,8 0-51-16,6 2-35 15,6-2-173-15</inkml:trace>
  <inkml:trace contextRef="#ctx0" brushRef="#br0" timeOffset="31408.8555">8055 9924 594 0,'3'-18'181'15,"18"-5"-111"-15,8 2-29 16,2 3-21-16,4 6-7 15,3 11-8-15,0 1-1 16,-7 16-4-16,-9 22-2 16,-14 13 1-16,-8 10 0 15,-20 5 1-15,-15 1-3 0,-10-2 4 16,-1-1-1-16,8-4 2 15,9-7-2-15,14-7 2 16,12-9 2-16,3-12 5 16,5-7 11-16,16-9-2 15,8-6 4-15,3-3 2 16,5-10-24-16,-1-14 0 15,-6-5 0-15,-7-3 0 16,-13-2 0-16,-10 0 0 16,0-4 0-16,-22-1 0 15,-14-4 0-15,-5 0-7 16,0 6-12-16,6 8-21 15,13 17-50-15,12 12-74 0,10 0-128 16</inkml:trace>
  <inkml:trace contextRef="#ctx0" brushRef="#br0" timeOffset="31798.8562">8749 9833 379 0,'0'-11'337'16,"0"11"-235"-16,-2 5-60 15,-15 30-38-15,-2 17 0 16,-3 15 30-16,5 8-3 15,6 1-21-15,1-1 0 16,5-4 8-16,5-9-9 0,0-13-3 16,0-15-4-16,8-13 0 15,5-11-1-15,4-10 2 16,8 0 5-16,3-19-1 15,-1-15-2-15,-3-7-6 16,-8-2-3-16,-8 6-1 16,-8 8-9-16,0 9 2 15,-18 8-6-15,-5 6-18 16,0 3-9-16,4 3 2 15,6 0-19-15,10 0-29 16,3 0-57-16,0 0-196 16</inkml:trace>
  <inkml:trace contextRef="#ctx0" brushRef="#br0" timeOffset="32095.2567">9134 10242 434 0,'0'-7'226'0,"22"2"-103"16,5-3-62-16,11 0-28 16,0 4-21-1,0-1-8-15,0 2-4 0,-1 1-8 16,-3 2-46-16,2 0-182 15</inkml:trace>
  <inkml:trace contextRef="#ctx0" brushRef="#br0" timeOffset="32719.2578">9844 10065 179 0,'0'-46'212'0,"1"-1"-85"16,8 9-46-16,-5 10-27 0,-3 14 1 15,1 12 22-15,-2 2-31 16,0 27-45-16,0 19-2 15,-5 17 22-15,0 6 23 16,0 0-19-16,1-9-16 16,4-6-6-16,0-8-1 15,0-10-3-15,0-7-9 16,0-9-29-16,0-9-39 15,0-4-65-15,0-5-90 16</inkml:trace>
  <inkml:trace contextRef="#ctx0" brushRef="#br0" timeOffset="32906.4582">9839 9871 312 0,'32'-9'219'0,"14"-4"-137"16,10-4-43-16,-1 3-30 15,-6 4-5-15,-8 6-4 16,-7 4-11-16,-7 0-73 16,-8 16-291-16</inkml:trace>
  <inkml:trace contextRef="#ctx0" brushRef="#br0" timeOffset="33078.0585">9908 10199 305 0,'34'0'302'0,"1"-3"-201"16,6-3-62-16,2 0-27 16,2 3-7-16,7 3-4 15,-3 0-30-15,2 12-158 16</inkml:trace>
  <inkml:trace contextRef="#ctx0" brushRef="#br0" timeOffset="33312.0589">10406 10251 531 0,'0'2'170'16,"0"21"-123"-16,0 10 19 15,3 13-14-15,4 7-31 16,-4 0-12-16,-3-4-3 15,0-6-5-15,0-6-3 16,0-16-16-16,-3-6-6 16,-5-13-116-16,1-2-17 15,-4 0-160-15</inkml:trace>
  <inkml:trace contextRef="#ctx0" brushRef="#br0" timeOffset="33468.0591">10314 10193 360 0,'14'-8'310'16,"10"-1"-182"-16,11-1-58 15,9-2-42-15,4 5-13 16,5 2-12-16,5 4-5 16,0 1-10-16,-1 0-66 15,-8 15-215-15</inkml:trace>
  <inkml:trace contextRef="#ctx0" brushRef="#br0" timeOffset="35328.4626">3891 12063 507 0,'-7'0'189'16,"3"-12"-83"-16,-3-12-26 0,4-2-38 15,2-11-26-15,1-11-12 16,11-8-4-16,16 3-2 15,9 5 0-15,1 14-1 16,1 17-1-16,-3 17 3 16,-5 7-2-16,-3 25-1 15,-13 11-2-15,-12 7 4 16,-2 3-5-16,-18-2 9 16,-9-4 6-16,-3-11 1 15,1-5 1-15,6-11 3 16,7-11 1-16,1-8 1 15,3-1-1-15,-1-2-6 0,0-16-10 16,1-6-14-16,4-8-27 16,8-5-32-16,4 5-135 15,25 3-314-15</inkml:trace>
  <inkml:trace contextRef="#ctx0" brushRef="#br0" timeOffset="35500.0629">4331 12015 548 0,'-3'4'202'0,"0"-1"-100"16,-1 0-63-16,1 2-30 15,1 2-11-15,2 0-18 0,0 0-53 16,4 0-71-1,15-2-98-15</inkml:trace>
  <inkml:trace contextRef="#ctx0" brushRef="#br0" timeOffset="35858.8635">4462 11679 559 0,'0'-3'171'16,"1"0"-65"-16,6 2-49 15,12-4-46-15,13-4-5 16,6-5 8-16,7 5-8 16,2 0 0-16,-3 8-3 0,-7 1-2 15,-9 8 0-15,-8 13 0 16,-9 1-1-16,-8 9-1 15,-3 1 0-15,0 4 4 16,-10 3 5-16,-4 2 2 16,1 5 0-16,-2 3 5 15,5 1 0-15,0-3-3 16,2 0-2-16,3-2-10 15,4-12 0-15,1-8 0 16,0-11-5-16,6-12-37 16,9-2-16-16,6-9-59 15,6-10-136-15</inkml:trace>
  <inkml:trace contextRef="#ctx0" brushRef="#br0" timeOffset="36202.0642">4970 11825 669 0,'0'-28'147'0,"11"4"-84"15,9-5-33-15,5 4-20 16,8 4-5-16,2 6-5 15,4 12 0-15,-5 3 1 0,-5 21 0 16,-9 17 3 0,-11 10-1-16,-9 8 2 0,-3 6 7 15,-15-1 2 1,-5-5 28-16,1-9-25 15,1-14-17-15,3-12 0 16,5-11 0-16,4-10 0 0,-2 0 0 16,1-1 0-16,-4-16 0 15,-2-8 0-15,0-2 0 16,0-9-66-16,6 9-90 15,4 2-298-15</inkml:trace>
  <inkml:trace contextRef="#ctx0" brushRef="#br0" timeOffset="36685.6649">5708 11344 455 0,'-10'-8'168'16,"3"7"-30"-16,-4 1-35 15,-7 26-68-15,-6 29-10 16,-6 23 5-16,4 20 10 15,6 0-11-15,10-3-29 16,7-8 0-16,3-9 0 16,7-9 0-16,10-8 0 15,4-11 0-15,0-12 0 16,0-13 0-16,-4-10 0 0,-5-7 0 15,0-8-29-15,-1 0-86 16,1 0-133 0</inkml:trace>
  <inkml:trace contextRef="#ctx0" brushRef="#br0" timeOffset="37826.467">6077 11725 280 0,'-8'-15'170'0,"8"9"-37"16,-3 4-27-16,3 2-19 16,0 8-43-16,0 21-27 15,-3 17 17-15,-1 8 11 0,2 0-12 16,2-5-15-1,-1-7-8-15,1-7-8 16,0-6 1-16,0-2-1 16,0-9-6-16,0-4-15 0,0-2-39 15,1-1-51-15,12 3-58 16,8-3-108-16</inkml:trace>
  <inkml:trace contextRef="#ctx0" brushRef="#br0" timeOffset="38029.2674">6377 11969 600 0,'-7'10'173'0,"0"-3"-88"15,2 4-40-15,-2 0-22 16,2 0-17-16,4 4-5 15,1-3-10-15,0 1-19 0,4-3-37 16,10-3-65-16,10-3-51 16,3-4-304-16</inkml:trace>
  <inkml:trace contextRef="#ctx0" brushRef="#br0" timeOffset="38419.2682">6580 11681 624 0,'0'0'142'16,"0"-2"-44"-16,0-1-46 0,9 0-37 15,11 0-11-15,7 0 3 16,8-3 0-16,3 2-4 15,-5 4-2-15,-3 0 3 16,-5 0-4-16,-5 7 2 16,-6 2-2-16,-7 5 0 15,-4 4-2-15,-3 4 3 16,0 6-1-16,-8 6 8 15,-6 5 6-15,0 4-2 16,-1 1 16-16,3 2-25 16,3 0-3-16,-1-5 0 0,5-1 0 15,0-6 0-15,3-8 0 16,2-6 0-1,0-11 0-15,0-1-12 16,9-8-46-16,7 0-68 0,4 0-102 16</inkml:trace>
  <inkml:trace contextRef="#ctx0" brushRef="#br0" timeOffset="38840.4689">7080 11765 528 0,'32'-38'163'16,"-1"1"-77"-16,3 5-22 16,-8 9-25-16,-9 14-9 15,-2 6-16-15,-1 3-8 0,-4 0-5 16,-3 21 1-16,-7 10 2 15,0 12-2-15,-17 7 2 16,-8 4 7-16,-5 0-3 16,-1 0-3-16,5-1-2 15,7-6 1-15,9-4-1 16,5-14 0-16,5-5-2 15,5-11-2-15,7-8 0 16,7-2 3-16,2-3 2 16,5-4 5-16,0-17 1 15,-5-5-4-15,-8-4-2 16,-8-6-1-16,-5 4 0 0,-7-2-2 15,-16-5-3-15,-7-3-9 16,-3-5-7-16,0 0-9 16,5 8-23-16,9 10-50 15,10 16-68-15,9 12-266 16</inkml:trace>
  <inkml:trace contextRef="#ctx0" brushRef="#br0" timeOffset="39121.2693">7425 11371 604 0,'0'0'126'16,"25"25"-81"-1,12 18 34-15,11 18-2 0,4 11-25 16,-7 6-12-16,-10-3-40 16,-16-3 0-16,-15-7 0 15,-4-2 0-15,-12-10 0 16,-10-10 0-16,-1-9 0 15,1-9 0-15,3-9-60 16,7-8-63-16,6-2-55 16,6-4-318-16</inkml:trace>
  <inkml:trace contextRef="#ctx0" brushRef="#br0" timeOffset="39573.6702">7977 11733 357 0,'-8'-1'165'16,"7"1"-76"-16,1 0-36 16,22 4-23-16,13-1 9 15,19-3 13-15,11 0-9 16,3-9-27-16,-1-5-11 0,-11 5-12 15,-9 9-72-15,-10 0-111 16</inkml:trace>
  <inkml:trace contextRef="#ctx0" brushRef="#br0" timeOffset="39776.4706">8069 11944 699 0,'0'0'147'0,"21"0"-71"15,13 0-34 1,9 0-16-16,10-9-21 0,0-1-2 16,-5 3-14-16,1 4-42 15,-2 3-146-15,1 10-299 16</inkml:trace>
  <inkml:trace contextRef="#ctx0" brushRef="#br0" timeOffset="41523.6735">9158 11330 79 0,'8'-20'348'0,"-2"7"-221"16,-6 8-29-16,0 5 0 0,-9 0-33 16,-21 33-55-16,-11 26 15 15,-4 21 9-15,2 18 4 16,12-1-19-16,14-3-8 15,10-8-6-15,7-12-1 16,8-12 3 0,14-18-5-16,7-13-2 0,8-17 4 15,1-14-2-15,2-6 5 16,-2-23 0-16,-9-6-3 15,-13-2-5-15,-12-1 0 16,-5 4-7-16,-27 2-2 0,-11 8-2 16,-8 6 0-16,4 5 2 15,4 8-8-15,9 5-9 16,13 0-42-1,14 0-56-15,3 4-52 0,20 6-140 16</inkml:trace>
  <inkml:trace contextRef="#ctx0" brushRef="#br0" timeOffset="41726.474">9418 11926 558 0,'-6'0'211'0,"5"0"-104"16,1 0-56-16,0 0-30 16,0 0-18-16,4 0-10 0,3 0-26 15,6 0-30-15,0 3-79 16,5 0-120-16</inkml:trace>
  <inkml:trace contextRef="#ctx0" brushRef="#br0" timeOffset="42288.075">9659 11451 287 0,'14'-6'134'16,"3"0"-12"-16,-4-2-52 15,5-1-22-15,4 0-8 16,5-4 4-16,4 0-6 15,0-1 4-15,-1 5-11 16,-6 1-11-16,-4 5-3 16,-5 3-7-16,-5 0-4 15,-7 18-1-15,-3 9 1 16,0 10-2-16,-10 8 2 15,-10 8 2-15,-2 0 1 0,-4 2-2 16,1-3 1-16,-3 1 1 16,1-3-2-16,2-3 0 15,8-5 7-15,7-11-10 16,9-9-2-16,1-10-1 15,2-7-3-15,11-1 0 16,5-4 1-16,3 0 9 16,5-8-1-16,2-8-2 15,-5-6-3-15,-3-4-2 16,-13-1 0-16,-7-2 0 15,-5 0 0-15,-20-5 0 16,-10-2-9-16,-8-3-8 0,0 0-2 16,8-4-2-16,10 1-12 15,14 8-13-15,11 13-56 16,8 15-62-1,23 6-208-15</inkml:trace>
  <inkml:trace contextRef="#ctx0" brushRef="#br0" timeOffset="42693.6756">10237 11360 379 0,'-4'-24'303'15,"2"24"-175"-15,-1 0-41 16,0 16-55-16,-3 28-35 16,-1 15 11-16,-1 15 15 0,1 3-2 15,-5-2-9-15,0-2-5 16,-5-6 2-16,0-9-5 15,6-14-3-15,7-12 2 16,4-14-2-16,0-10-4 16,11-8-2-16,9 0 7 15,5-9 12-15,4-17-14 16,7-7 0-16,-7-3 0 15,-5 2 0-15,-12 5 0 16,-11 9 0-16,-1 6-5 16,-11 5-8-16,-6 0-2 15,-1 0 1-15,-2 0 5 0,-1-1 1 16,1 1-9-1,8-2-7-15,0 2-23 0,8 1-58 16,4 4-65 0,0 1-313-16</inkml:trace>
  <inkml:trace contextRef="#ctx0" brushRef="#br0" timeOffset="43005.6762">10643 11747 220 0,'0'-11'370'16,"12"5"-245"-16,-5 3-30 0,4 1-34 15,6-1-32-15,1 0-17 16,6 2-9-16,2-1-2 15,1 2-1-15,5 0-14 16,-1 0-76-16,4 0-124 16</inkml:trace>
  <inkml:trace contextRef="#ctx0" brushRef="#br0" timeOffset="43302.0767">11208 11410 324 0,'0'-11'437'0,"0"11"-324"16,0 0-48-16,0 3-28 15,0 21-23-15,-2 13-12 16,-1 10 10-16,-2 15 7 15,0-1-19-15,0-4 0 16,0 0 0-16,2-8 0 16,3-8 0-16,0-10 0 0,0-8 0 15,0-9-12 1,5-6-52-16,5-8-73 0,-2 0-65 15,2-2-354-15</inkml:trace>
  <inkml:trace contextRef="#ctx0" brushRef="#br0" timeOffset="43520.477">11206 11352 671 0,'0'0'152'0,"13"-2"-74"0,11-9-45 15,9-1-23-15,7 0-3 16,1 4-5-16,-1 5-2 16,-2 3-5-16,2 0-21 15,-2 0-71-15,-5 11-101 16,4 2-186-16</inkml:trace>
  <inkml:trace contextRef="#ctx0" brushRef="#br0" timeOffset="43832.4776">11260 11635 533 0,'0'0'158'15,"0"0"-22"-15,12 0-66 16,5 0-28-16,5 0-6 15,5-6-19-15,2-2-11 16,2 0-5-16,5 1-3 16,5 5-18-16,2 2-42 15,5 0-142-15,3 2-237 0</inkml:trace>
  <inkml:trace contextRef="#ctx0" brushRef="#br0" timeOffset="44082.0781">11773 11683 568 0,'0'-3'228'15,"0"3"-141"-15,0 9-51 0,0 10-31 16,0 12-4-1,0 6 6-15,0 6 4 16,0 0-2-16,-3 0-1 16,3-1 0-16,0-6-3 15,0-6-2-15,0-6-3 0,0-5-9 16,0-9-65-16,0-4-95 15,0-5-106-15</inkml:trace>
  <inkml:trace contextRef="#ctx0" brushRef="#br0" timeOffset="44269.2783">11700 11679 45 0,'2'0'663'0,"22"0"-540"16,8 0-42-16,3-4-49 0,1-1-25 15,1-1-8 1,-3 0-31-16,5 6-122 0,4 0-332 16</inkml:trace>
  <inkml:trace contextRef="#ctx0" brushRef="#br0" timeOffset="45610.8808">4483 13044 278 0,'1'-11'250'0,"-1"11"-132"15,0 0-11-15,0 0-37 16,0 6-48-16,1 15-28 16,-1 19-2-16,0 17 39 15,-3 13 13-15,-2-1-23 0,4-6-11 16,1-9-6-1,0-13-2-15,2-9 2 16,4-10-4-16,-1-10-1 0,-1-10-37 16,1-2-67-1,12 0-84-15,6-8-381 0</inkml:trace>
  <inkml:trace contextRef="#ctx0" brushRef="#br0" timeOffset="46016.4815">4763 13414 540 0,'0'7'146'0,"0"-7"-35"16,0 1-33-16,0 2-41 0,0 0-25 15,0 4-10 1,0 5-1-16,-6 5 2 0,2 4-2 16,-2-3 1-16,6-6-11 15,0-7-39-15,0-5-84 16,21 0-108-16,4-19-202 15</inkml:trace>
  <inkml:trace contextRef="#ctx0" brushRef="#br0" timeOffset="46406.4822">5049 13106 623 0,'11'-19'167'0,"6"5"-91"16,1-4-33-1,7 2-23-15,1 7-11 0,1 7-7 16,-2 2-4-16,-2 1 1 16,-5 14 0-16,-6 8-1 15,-6 1-1-15,-6 8 2 16,0 9 1-16,-18 2 2 15,-3 4 1-15,-6-1 2 16,6-2-3-16,3-6 4 16,5-7-4-16,6-11 1 0,1-2 1 15,3-10 0-15,3-5-1 16,0-1-2-1,0-2 1-15,0 0 0 16,13 0-4-16,14-5 0 0,9-15 12 16,9-6-31-16,10-5-74 15,3-1-141-15,0 8-314 16</inkml:trace>
  <inkml:trace contextRef="#ctx0" brushRef="#br0" timeOffset="46968.0832">5565 12992 571 0,'-4'-9'101'0,"3"5"-16"0,0 4-28 16,1 0-27-16,0 0-16 16,0 1-6-16,0 2 0 15,0 1 0-15,0 5 6 16,0 4 0-16,0 7 10 15,0 4-1-15,0-1-6 16,0-3-5-16,0-2 0 16,0-4-4-16,0-4 0 15,-5-3-2-15,4-5-3 16,1-2-3-16,-1 0 0 0,1 0 0 15,0 0 0-15,0 0 0 16,0 0 0-16,0 0 0 16,0 0 0-16,0 0 0 15,0 0 0-15,0 0 0 16,0 0 0-16,0 0 0 15,0 3 0-15,0-1 0 16,0 7 0-16,0 1 0 16,0 2 0-16,0 2 0 15,0-4 0-15,2-4 0 16,4 2 0-16,-3-4 0 0,4 0 0 15,2-3 0 1,2 1 0-16,5-2 0 16,5 0 0-16,5 0 0 0,-3-10 0 15,-1-3 0-15,-2 1-48 16,1-7-57-1,2 0-138-15</inkml:trace>
  <inkml:trace contextRef="#ctx0" brushRef="#br0" timeOffset="47202.0836">5785 12948 510 0,'0'0'207'0,"-2"0"-104"15,-3 23-58-15,0 17-26 16,-3 12 7-1,1 13 0-15,2 1-14 0,3-9-5 16,-1-7-2-16,3-4-4 16,0-9 2-16,3-7-1 15,2-8 0-15,-2-8-12 16,1-9-47-16,6-5-84 15,9 0-94-15</inkml:trace>
  <inkml:trace contextRef="#ctx0" brushRef="#br0" timeOffset="47514.0841">6084 12990 489 0,'-10'0'195'15,"-3"15"-94"-15,-1 16-40 0,0 9-37 16,2 10-9-1,-1 7-1-15,4-3 11 0,3-3-12 16,6 0-8-16,0-8 1 16,6-6 21-16,6-6-21 15,5-17-4-15,3-7 2 16,4-7 0-16,-2-4 5 15,0-18 1-15,-4-7-3 16,-9-3-1-16,-9 3-6 16,0 4 0-16,-21 4 0 15,-7 2-2-15,-3 9-10 16,3 6-21-16,9 4-27 15,12 0-53-15,7 0-96 0,11 4-260 16</inkml:trace>
  <inkml:trace contextRef="#ctx0" brushRef="#br0" timeOffset="47906.0849">6477 13319 211 0,'-17'14'170'0,"10"-3"-41"15,6-5-28-15,1-5-35 16,5-1 2-16,18 0-12 0,12 0 5 16,16-5-24-1,1-11-23-15,3-2-8 0,-5 1-9 16,-6 2-60-16,1 4-150 15,1 8-269-15</inkml:trace>
  <inkml:trace contextRef="#ctx0" brushRef="#br0" timeOffset="48374.0858">7420 12827 317 0,'3'-6'157'0,"-3"6"-35"16,0 5-57-16,-15 16-33 16,-8 11-12-16,-7 14 1 15,2 16 22-15,7 2-8 16,9-2-17-16,5 4-12 0,7-1 4 15,0-5 16 1,0-9-15-16,17-16-8 0,6-15-3 16,2-12-1-16,0-8 4 15,1-5 7-15,-4-19 6 16,-4-7-6-1,-9-1-5-15,-9-4 1 0,-3 7-5 16,-23 5-7-16,-9 4 1 16,-7 8 0-16,5 5 0 15,5 7-5-15,15 0-20 16,15 0-39-16,2-5-84 15,21 1-131-15</inkml:trace>
  <inkml:trace contextRef="#ctx0" brushRef="#br0" timeOffset="48857.6866">7811 13389 394 0,'-4'-2'190'16,"3"2"-75"-16,1 0-37 15,0 0-30-15,0 0-26 16,-2 3-4-16,2 0-8 16,-2 0-4-16,0 2-1 15,-2 1-3-15,1 0 1 0,0-1-2 16,0-2-5-16,-1-1-75 15,4 1-88-15,0 6-174 16</inkml:trace>
  <inkml:trace contextRef="#ctx0" brushRef="#br0" timeOffset="49325.6873">7951 13059 288 0,'0'-16'322'0,"12"2"-261"16,10-6 0-16,11-9-25 16,1 2-15-16,4 3-6 15,-3 11 4-15,-8 10 4 16,-5 3-9-16,-6 0-3 15,-2 17-8-15,-6 7-5 16,-5 9 3-16,-3 6 6 16,-9 6 4-16,-17 0 1 15,-1 6 3-15,0 2-3 16,4-5-8-16,3-2-2 15,10-5 0-15,4-9 7 16,5-3-4-16,1-12-3 0,0-7-2 16,7-2-1-16,3-5 2 15,8-3 2-15,1 0 0 16,7-11 7-1,0-14-2-15,-4-6-5 0,-4-3-1 16,-12 0-2-16,-6-1-4 16,-12 2-13-16,-24-9 2 15,-8-1-2-15,-9-2 6 16,5 6-10-16,10 11-61 15,14 18-83-15,16 10-89 16</inkml:trace>
  <inkml:trace contextRef="#ctx0" brushRef="#br0" timeOffset="49746.8882">8697 12864 481 0,'5'-2'110'16,"-5"2"-32"-16,0 0-11 15,0 7-49-15,-13 15-9 16,-8 12 12-16,-4 14 22 16,-3 12 5-16,0 1-26 15,4 4-7-15,8-6-9 0,11-6-2 16,5-12-2-1,7-12-1-15,17-12-2 0,7-14 5 16,3-3 6-16,-2-2 6 16,2-16-6-16,-8-8-3 15,-9-2-3-15,-12 2 0 16,-5-1 2-16,-14 5-12 15,-11 3-2-15,-6 2 1 16,0 2-2-16,5 5-14 16,1-1-20-16,5-3-62 15,5 2-73-15,6 6-181 16</inkml:trace>
  <inkml:trace contextRef="#ctx0" brushRef="#br0" timeOffset="50214.889">9210 13125 427 0,'0'-2'161'15,"0"2"-70"-15,0 0-24 16,3 0-19-16,9 0-22 15,18 0-5-15,18 0 2 16,13-2-15-16,3-10-7 16,-4 4-1-16,-10 8-76 0,-7 0-100 15,-2 10-343-15</inkml:trace>
  <inkml:trace contextRef="#ctx0" brushRef="#br0" timeOffset="50402.0893">9269 13296 693 0,'4'0'170'0,"20"0"-76"16,-2 0-56-16,17 0-19 15,10-6-12-15,11-4-5 0,0-4-4 16,-7 12-37-1,4 2-79-15,4 2-106 0</inkml:trace>
  <inkml:trace contextRef="#ctx0" brushRef="#br0" timeOffset="50854.49">10192 13092 290 0,'-3'2'159'16,"3"7"-11"-1,8-9-50-15,16 0-18 0,14 0-1 16,8-11-42-16,2 5-28 16,0-1-8-16,-4 7 1 15,-2 0-6-15,-2 0-97 16,3 3-158-16</inkml:trace>
  <inkml:trace contextRef="#ctx0" brushRef="#br0" timeOffset="51104.0905">10877 12685 629 0,'0'0'160'0,"0"2"-94"16,-2 23-51-16,1 22-14 15,0 23 28-15,1 9 1 16,0-3-20-16,1-10-8 16,5-11 2-16,0-3-3 15,0-13 1-15,-1-12-2 16,-2-9-21-16,0-8-47 15,1-8-73-15,4-2-83 16</inkml:trace>
  <inkml:trace contextRef="#ctx0" brushRef="#br0" timeOffset="51322.4909">10833 12754 541 0,'0'-8'162'15,"20"-4"-51"-15,9-8-55 16,7 3-41-16,5 4-12 16,6 6-2-16,-1 7-1 15,-6 0-1-15,-4 7-34 16,-5 9-77-16,-7 0-103 15</inkml:trace>
  <inkml:trace contextRef="#ctx0" brushRef="#br0" timeOffset="51494.0911">10888 12990 503 0,'25'0'233'0,"11"-5"-118"15,4-9-84-15,2 2-28 16,-2 6-1-16,-1 1-28 15,6 5-121-15,0 0-280 16</inkml:trace>
  <inkml:trace contextRef="#ctx0" brushRef="#br0" timeOffset="51743.6916">11398 13065 567 0,'0'0'200'15,"0"8"-112"-15,0 16-70 16,0 9-6-16,2 12-2 16,-2 6 2-16,0-1-8 15,0-2-1-15,-2-7-1 0,-1-13 1 16,1-10-7-16,1-10-42 15,-2-6-66 1,2-2-30-16,1 0-165 16</inkml:trace>
  <inkml:trace contextRef="#ctx0" brushRef="#br0" timeOffset="51930.892">11342 12987 545 0,'0'0'169'16,"8"7"-70"-16,15 3-59 15,11-2-10-15,15 2-3 16,6-6-18-16,-2-4-4 16,2 0-45-16,-2-1-196 15,-8-3-383-15</inkml:trace>
  <inkml:trace contextRef="#ctx0" brushRef="#br0" timeOffset="53568.8949">6099 14766 508 0,'-3'0'126'0,"3"0"-18"16,0 2-24-16,0 0-36 0,0-1-22 15,13-1-8 1,13 1-11-16,14 2 1 0,13-3 17 15,7 0-13-15,-10-1-8 16,-5-7-4-16,-6 5-65 16,-1 3-196-16</inkml:trace>
  <inkml:trace contextRef="#ctx0" brushRef="#br0" timeOffset="54068.0958">7166 14444 220 0,'-7'0'246'0,"-17"0"-145"0,-3 8-49 16,-9 6-7 0,-4 7 6-16,-3 6-9 0,6 0-5 15,10 4-16-15,13 1-5 16,12 0-6-1,2-6-11-15,19 0 2 16,17-6 3-16,11 0 3 0,9-5 3 16,-6-1-5-16,-5 0 1 15,-9 4-4-15,-14 5-1 16,-14 8-1-16,-8 1-1 15,-3 2 6-15,-19-2 3 16,-9-8 0-16,-2-4 4 16,-2-4-3-16,3-12-6 0,-3-4-2 15,8 0-14 1,4 0-32-16,8-14-50 0,15-8-114 15,0-6-350 1</inkml:trace>
  <inkml:trace contextRef="#ctx0" brushRef="#br0" timeOffset="54426.8964">7383 14806 476 0,'3'6'163'0,"-3"-6"-43"15,0 3-31-15,0-1-44 16,0 2-18-16,0 7-14 16,0 2-10-16,0 6 5 15,0 1 5-15,0 0-8 16,0-3-3-16,0-2 0 15,0-9 0-15,0-3 1 16,0-3-10-16,0 0-29 16,0 0-62-16,0 0-105 15,7 0-278-15</inkml:trace>
  <inkml:trace contextRef="#ctx0" brushRef="#br0" timeOffset="54785.6969">7721 14439 539 0,'-7'-6'193'16,"-3"6"-77"-16,-1 0-53 15,-8 14-39-15,-4 17-18 16,0 16 4-16,4 15 0 15,9 7 0-15,9-3-5 16,1 0 4-16,0-11 9 16,12-7-13-16,3-9-2 0,2-14 0 15,1-14-2-15,0-11 1 16,-1 0 2-16,2-21-2 15,-1-11-2-15,-2-1 0 16,-11 3 0-16,-5 4 0 16,0 6 0-16,-15 5-4 15,-6 0-9-15,-6 5-10 16,-2 0-19-16,5 5-22 15,8 3-79-15,9-3-27 16,7 2-304-16</inkml:trace>
  <inkml:trace contextRef="#ctx0" brushRef="#br0" timeOffset="55238.0978">8018 14454 292 0,'0'0'282'16,"0"0"-146"-16,0 5-38 16,0 6-61-16,0 12-29 15,0 13 30-15,0 14 10 16,3 4-7-16,-3-5-20 15,0-9-12-15,0 2-5 16,-3-2-1-16,-1-3 0 16,0-3-3-16,3-2-19 15,1-6-34-15,0-9-36 16,3-9-80-16,16-7-125 0</inkml:trace>
  <inkml:trace contextRef="#ctx0" brushRef="#br0" timeOffset="55565.6983">8235 14446 633 0,'0'-14'105'16,"0"9"-5"-16,0 5-37 15,0 0-34-15,0 0-21 16,0 19-9-16,-2 13-3 0,-1 12 10 16,1 7 13-16,2 2-3 15,0-10-10-15,0-11-2 16,10-4-1-16,0-3 0 15,1-9-1-15,-3-6 11 16,0-2-11-16,0-8 0 16,7 0 2-16,2 0-1 15,5-9 2-15,7-6-18 16,3-7-40-16,2-3-41 15,0-9-74-15,5-7-104 16</inkml:trace>
  <inkml:trace contextRef="#ctx0" brushRef="#br0" timeOffset="55752.8987">8528 14504 583 0,'0'5'155'0,"0"1"-42"0,-4 8-68 16,-2 8-25-16,-1 17 6 15,0 10-5-15,4 5-3 16,-2 0-13-16,0 6-1 15,4 0-1-15,1-7-2 16,0-3 2-16,0-8-21 16,0-10-37-16,0-6-68 15,2-3-190-15</inkml:trace>
  <inkml:trace contextRef="#ctx0" brushRef="#br0" timeOffset="56127.2993">8893 14613 231 0,'0'9'227'16,"8"-9"-88"-16,9 0-35 15,4 0-45-15,16 0-24 16,11-1-14-16,5-10-14 15,3-2-7-15,-9 3 3 16,-4 1-22-16,-7-1-140 16,2 4-233-16</inkml:trace>
  <inkml:trace contextRef="#ctx0" brushRef="#br0" timeOffset="56361.2997">8995 14783 677 0,'0'0'171'0,"6"0"-86"16,-3 0-48-16,8 0-24 15,8 0-9-15,11 0-3 16,10 0 1-16,8 0-2 15,-2 0-12-15,0-8-61 16,7-1-137-16,2 2-257 16</inkml:trace>
  <inkml:trace contextRef="#ctx0" brushRef="#br0" timeOffset="56735.7005">9682 14584 217 0,'0'9'229'0,"5"-9"-69"16,8 0-60-16,6 0-40 15,10 0-15-15,14 0-5 16,4 0-28-16,1 0-7 15,-2 0-3-15,-5 0-1 16,-7 4-47-16,6-1-181 16</inkml:trace>
  <inkml:trace contextRef="#ctx0" brushRef="#br0" timeOffset="57047.7009">10335 14316 605 0,'-6'0'127'0,"6"2"-57"16,-1 15-53-16,1 12-19 15,0 15 23-15,0 12 21 16,0 4-16-16,4-4-15 0,-1-3-6 16,2-4-3-16,-3-9-1 15,2-5 3-15,-1-12-3 16,0-12-39-1,0-10-74-15,0-1-55 0,2-6-206 16</inkml:trace>
  <inkml:trace contextRef="#ctx0" brushRef="#br0" timeOffset="57266.1013">10288 14309 350 0,'0'-5'294'0,"22"0"-171"16,8-8-58-16,10-6-35 16,4-4-21-16,-1 3-4 0,-4 5-2 15,-6 6-2-15,-3 9-1 16,-2 0-30-16,-4-3-102 15,-3 3-177-15</inkml:trace>
  <inkml:trace contextRef="#ctx0" brushRef="#br0" timeOffset="57468.9017">10392 14504 616 0,'0'0'171'16,"14"0"-73"-16,6 0-59 15,6 0-28-15,8-9-5 16,4-3-4-16,4 1-4 16,-1 5-64-16,5 6-131 15,11 0-335-15</inkml:trace>
  <inkml:trace contextRef="#ctx0" brushRef="#br0" timeOffset="57721.5023">10898 14512 741 0,'0'0'145'0,"0"12"-87"15,0 0-44-15,2 10-20 16,1 12 9-16,1 13 0 15,3 5 0-15,-3-3-1 16,-1-6 0-16,-3-6 0 16,0-5-10-16,0-12-29 0,0-12-69 15,0-8-61-15,0 0-172 16</inkml:trace>
  <inkml:trace contextRef="#ctx0" brushRef="#br0" timeOffset="57908.7027">10838 14487 610 0,'7'0'134'16,"22"0"-63"-16,10 0-28 15,9 0-10-15,10 0-23 16,-2-4-8-16,-12-6 2 15,-1 3-59-15,-5 7-150 0,-4 0-343 16</inkml:trace>
  <inkml:trace contextRef="#ctx0" brushRef="#br0" timeOffset="60342.307">7357 15623 127 0,'-2'-3'88'15,"2"-1"-18"-15,0 4-15 16,0 0 4-16,-1 0-8 0,-1 0 8 16,-1 0-4-16,-1 0-17 15,0 0-9-15,-1 0-4 16,1 0 10-16,-3 0 5 15,-2 0 1-15,-1 0-5 16,-4-4-5-16,-4 0-11 16,0 1-8-16,-3 2-2 15,-3 1-4-15,1 0-1 16,-2 0 0-16,1 4-2 15,4 6 0-15,2-1-1 16,7 4 0-16,-4-1 0 0,6 2-1 16,-5 3 3-1,1 3-1-15,2 2 2 0,0 1-1 16,4-1-2-16,2-2-1 15,4-3-1-15,1-2 0 16,0-4-1-16,0-2-1 16,0-3 1-16,10-1 0 15,5-1-7-15,4 1-5 16,5-2 1-16,1-1-11 15,-1 1 0-15,1-1 7 16,-4 7 12-16,-3 4 1 16,-7 4-1-16,-1 9 3 15,-5 0 0-15,-5 9 1 16,0-1 7-16,-10 1 22 0,-6-6 16 15,-3-4-15-15,-1-6-4 16,4-9 2-16,-2-2-4 16,3-7-12-1,0-1-6-15,-3 0-6 0,2 0 0 16,0-9 0-1,4-8-9-15,3 0-36 0,5-1-21 16,4-3-102-16,18 2-146 16</inkml:trace>
  <inkml:trace contextRef="#ctx0" brushRef="#br0" timeOffset="60545.1073">7506 16009 130 0,'-2'3'587'0,"2"3"-452"0,0 0-58 16,-1-1-48-16,-1 0-23 16,-1-2-5-16,0-2-4 15,1 9-19-15,0 3-36 16,2 3-62-16,3 1-94 15,17-10-246-15</inkml:trace>
  <inkml:trace contextRef="#ctx0" brushRef="#br0" timeOffset="60872.7078">7794 15650 643 0,'-21'2'125'0,"-1"19"-41"16,-4 9-41-16,4 8-21 15,6 8-5-15,9 9-4 16,7 6-3-16,0-3-2 16,17-1-6-16,8-11 0 15,6-8 1-15,0-10-2 16,0-8 2-16,-4-11-2 15,-5-8 2-15,-9-1-6 16,-3-4 0-16,-10-11 2 16,0-3 5-16,-16-3-3 15,-9-1-5-15,-10-3-3 0,-3-3-5 16,-2-4-12-16,7 0-18 15,12 11-83-15,12 13-153 16</inkml:trace>
  <inkml:trace contextRef="#ctx0" brushRef="#br0" timeOffset="61418.7088">8088 15879 323 0,'0'0'241'0,"0"0"-150"0,2 4-42 15,2 13-46-15,5 10 1 16,-3 9 6-16,0 17 13 16,1-7-11-16,-5-7-6 15,2-13-3-15,-1-9 1 16,-2-9-5-16,0-7 2 15,-1-1 0-15,0 0 6 16,0-12 12-16,0-9-13 0,-8-7-12 16,-2-8-16-1,1-5-1-15,4-8 9 16,-3 8 5-16,5 2 7 15,3 18 2-15,0 14 19 16,0 7 9-16,16 7-20 0,5 10-5 16,11 9 16-16,9 11 16 15,2 13 6-15,2-1-17 16,0-3-10-16,1-12-5 15,-9-8 26-15,-7-7-24 16,-11-14-2-16,-6-5-2 0,-1-12 28 16,-4-26-35-1,-3-16 0-15,-5-9 0 16,-2-4 0-16,-16 2 0 15,-7 3 0-15,2 11-20 0,9 13-63 16,12 18-102 0,4 20-138-16</inkml:trace>
  <inkml:trace contextRef="#ctx0" brushRef="#br0" timeOffset="61808.7095">8921 15787 238 0,'-20'17'162'0,"11"-5"-28"15,4-4-46-15,5-6-24 16,0-2-15-16,3 0-9 16,17 0-11-16,13 0-10 15,23 0 13-15,20-2-22 0,4-6-5 16,-7 3-4-1,-11 5-49-15,-21 13-133 0,-8 21-305 16</inkml:trace>
  <inkml:trace contextRef="#ctx0" brushRef="#br0" timeOffset="61980.3098">8963 16104 562 0,'16'-6'189'16,"2"3"-74"-16,12-2-84 15,7-8-21-15,3-1-10 0,8 6 0 16,-5 8-4-16,1 0-84 16,7 7-137-1</inkml:trace>
  <inkml:trace contextRef="#ctx0" brushRef="#br0" timeOffset="62354.7105">9593 15756 88 0,'-3'-8'342'15,"2"7"-177"-15,1 1-37 16,0 0-21-16,0 0-63 15,0 11-27-15,0 11-12 16,0 20 6-16,0 15 17 16,0 7-4-16,1 0-15 15,3-4-4-15,-1-11-2 16,-2-9-2-16,-1-8-5 15,0-12-33-15,0-10-32 16,-5-10-72-16,-2-2 5 16,2-15-171-16</inkml:trace>
  <inkml:trace contextRef="#ctx0" brushRef="#br0" timeOffset="62557.5108">9499 15689 575 0,'18'-5'141'15,"13"-8"-68"-15,16-11-34 16,14-11-23-16,-1 6-13 16,-7 8 4-16,-11 13-6 15,-11 8-9-15,-4 8-89 0,-4 7-89 16</inkml:trace>
  <inkml:trace contextRef="#ctx0" brushRef="#br0" timeOffset="62760.3112">9604 15929 559 0,'0'0'143'0,"11"0"-46"16,8-2-54-16,9 2-19 15,12-4-15-15,1-6-8 0,4 0-3 16,7 4-102 0,5 5-117-16,5 1-221 15</inkml:trace>
  <inkml:trace contextRef="#ctx0" brushRef="#br0" timeOffset="63025.5117">10138 15928 594 0,'0'0'202'0,"0"0"-111"16,0 1-42-16,0 4-35 15,0 7-14-15,3 11-8 16,0 14 9-16,2 7 2 15,-1 2-1-15,1 2 0 16,-1-1 0-16,-2-5-1 0,0-10-1 16,-2-14-42-16,0-13-79 15,0-5-40-15,0 0-141 16</inkml:trace>
  <inkml:trace contextRef="#ctx0" brushRef="#br0" timeOffset="63197.112">10100 15917 316 0,'14'11'274'0,"17"-5"-142"16,3-3-37-16,3-3-46 0,3-3-32 15,-3-6-14 1,-3-2-2-16,-6 5-96 0,0 1-235 15</inkml:trace>
  <inkml:trace contextRef="#ctx0" brushRef="#br0" timeOffset="64413.9141">7646 15977 50 0,'-7'-2'103'16,"5"2"-18"-16,2 0-10 16,0 0 0-16,0 0 3 15,0 0-3-15,0 0-22 16,0 0-7-16,0 0-4 0,5 0-8 15,0 0-3-15,4-4-10 16,0-4-11-16,4-1 0 16,1-2-5-1,2 0 2-15,6-4 1 0,2-3-4 16,-1-2 2-16,-1 3-6 15,-5 5-2-15,-1 10-2 16,-3 2-4-16,-2 8 2 16,-1 15 1-16,-6 6 5 15,-2 5 2-15,-2-3 2 16,0-2 2-16,0-8 6 15,0-3 2-15,0-3 1 0,0-1-3 16,0-1-1-16,0-4-1 16,-3 0-3-1,0 0 3-15,-4-3-5 16,0 2-1-16,-3 1 0 0,2-6-1 15,1 1-4-15,0-4-4 16,0 0-10-16,-2 0-8 16,-1 0-22-16,0-10-57 15,4-4-57-15,6 0-370 16</inkml:trace>
  <inkml:trace contextRef="#ctx0" brushRef="#br0" timeOffset="65552.716">6580 15504 147 0,'3'-2'158'15,"3"0"-71"-15,-4 1 10 16,0 1-31-16,-1 0-23 15,0 0-17-15,1 0-4 16,-2 0-11-16,3 5-17 16,8 34 0-16,3 27 47 15,2 32 15-15,1 8 4 16,-13 6-20-16,-4-3-18 15,0-5-4-15,-11 0 1 16,-1-9-11-16,6-12-3 16,6-16-6-16,0-18 0 15,0-15 1-15,6-17-3 0,-2-11-18 16,-1-6-31-16,2-2-36 15,-3-24 14-15,2-19-13 16,5-14-212-16</inkml:trace>
  <inkml:trace contextRef="#ctx0" brushRef="#br0" timeOffset="66800.7182">6609 15508 289 0,'0'-3'114'15,"0"-7"-44"-15,5-2-29 0,3-3-22 16,3 2-16-16,2 2-4 15,1 5 0-15,6 2-2 16,-1 3 3-16,4 0 3 16,0 1 2-16,1-3 1 15,-3-1 0-15,4-1 0 16,-2-2-2-16,-3 1-1 15,-1-1-2-15,-3 2-1 16,0 0 0-16,0 1 1 0,5 0 1 16,2 0 6-1,2-1 5-15,11 0-6 16,-2-1 19-16,1-2 2 15,1 3-17-15,-1-2-2 0,6 3-2 16,-1-1 2-16,6-3 0 16,2 2-3-16,2-1 1 15,-2 2-2-15,-1 1-3 16,-1 2-1-16,0 2-1 15,2 0 1-15,0 0-1 16,-2 0 0-16,0 0 2 16,-1-3-1-16,-1-1-2 15,0 4 2-15,2 0 0 16,1 0-1-16,-4 0 0 15,1 0 0-15,-1 6 1 16,-3-1-1-16,2-1 1 0,2-2-1 16,0-2 3-16,2 0-3 15,2 0 1-15,-2-4 1 16,2-5-2-16,-2-2-1 15,-1 3 3-15,1 4-3 16,-4-1 1-16,4 5 0 16,-3 0-1-16,-4 0 0 15,0 0 4-15,-2 0-4 16,1 0 0-16,-1 0 3 15,1-3-3-15,4-3 3 16,2-3-1-16,-1 2-2 16,6-1 2-16,-7 4-3 15,-4 3 3-15,0 1 0 0,-2 0-2 16,1 0 0-16,3 8 1 15,-4-1-1-15,6 3 1 16,-3-2 1-16,1-3-1 16,1-1 0-16,2-2 0 15,3-2 2-15,-3 0-2 16,0 0-1-16,1 0 1 16,-1 0 0-16,-2 0 0 15,-2 3 1-15,1 1-2 16,-2-3 3-16,3 1-3 15,-1-2 0-15,2 0 3 16,2 0-1-16,1-11-3 0,3-3 2 16,-1 0 2-16,0 3-3 15,-2 0 3-15,-5 5-3 16,-2 2 0-1,-3 4 1-15,-6 0-1 0,-4 0 2 16,-2 4-3-16,-8 0 1 16,-1 1 1-16,-3-3 1 15,-5-2-1-15,-3 0 1 16,-2 0 0-16,1 0 1 15,-2 0 0-15,0 0 2 16,0 2 1-16,0-1-2 0,0 2-1 16,0 2-8-1,0 9-9-15,0 6 13 0,0 13 4 16,0 8 7-1,0 8 1-15,0 10 0 0,0 13 39 16,13 7-25 0,3 4 26-16,5 5-26 0,-1 4-2 15,-3-2 2-15,-3 1-10 16,-4-7-7-16,-7 5-2 15,-3-14-1-15,0-12 0 16,-3-15 0-16,-3-28-9 16,2-17-36-16,0-3-51 15,1-19-74-15,3-2-178 16</inkml:trace>
  <inkml:trace contextRef="#ctx0" brushRef="#br0" timeOffset="68082.9207">6649 16654 175 0,'0'2'138'0,"0"-2"-46"16,0 0 10-16,0 0-42 15,2 0-20-15,3 0-8 16,5 0-18-16,7 3 0 16,8 1 13-16,5 3 5 15,7-4-4-15,3-3-6 16,5 1-8-16,8-1-5 15,3 0-5-15,11 0-2 0,-2 0 3 16,4 0-2-16,2-1-2 16,-1-2-1-16,9-2 0 15,0 2 3-15,3-3-1 16,0-3-3-16,0 1 4 15,2-1-2-15,-1 6 0 16,2-4-3-16,3 4 4 16,2 1 0-16,-3 0 1 15,-4 2-4-15,-7 0-1 16,-2 0 5-16,-1 0-4 15,-2 4 2-15,0 3-2 16,1-4 1-16,-2 0 1 0,5 0 0 16,1-3-1-16,11 0 0 15,0 0 2-15,7-14 0 16,4-4-2-16,3-4 0 15,9-2 2-15,-1-3-5 16,-1 3 2-16,-1 4 5 16,-8 5-3-16,-9 4-3 15,-7 3 0-15,-7 3 4 16,-3 3 0-16,-9 0-7 15,-2 2 8-15,-7 0-3 16,-9 0 0-16,-6 0 2 16,-6 2-4-16,-12 2 1 15,-6 1 2-15,-7 0-2 0,1-4 0 16,-5 1 2-16,-2-2 0 15,2 0 5-15,1 0 0 16,1 0-1 0,-1-8-3-16,-1 4-2 0,-2 1-1 15,-3 3-3-15,0 0-16 16,0 0-64-16,-1 2-49 15,-8 12-221-15</inkml:trace>
  <inkml:trace contextRef="#ctx0" brushRef="#br0" timeOffset="88305.5564">18589 11147 192 0,'-11'-28'79'15,"8"-1"-33"-15,3 4 41 16,0 7-4-16,0 6-24 16,0 9-6-16,0 3-7 15,0 18-29-15,0 25-14 16,0 25 25-16,-4 24 8 15,-2 12-2-15,2 7-3 16,0 0-6-16,3-9-8 16,1-3-5-16,0-12-7 15,0-11 0-15,0-11-3 16,3-9 0-16,2-18-4 15,1-14-18-15,6-12-46 0,6-12-40 16,10-29-44-16,6-26-310 16</inkml:trace>
  <inkml:trace contextRef="#ctx0" brushRef="#br0" timeOffset="88508.3569">18877 11110 486 0,'0'0'148'16,"0"5"-88"-16,0 28-36 15,0 23-12-15,5 25 3 16,1 18 2-16,3 5 2 16,3 0 0-16,3-13-12 0,1-6-3 15,-2-12-1-15,-4-10-1 16,-1-8-9-16,-4-11-24 15,-3-10-69-15,-2-8-173 16</inkml:trace>
  <inkml:trace contextRef="#ctx0" brushRef="#br0" timeOffset="88695.5572">18496 11850 458 0,'50'-25'133'0,"10"-7"-53"16,10-5-28-16,9 8-31 15,0 9-18 1,-3 11-6-16,-8 9-34 0,-5 12-85 16,-10 14-308-16</inkml:trace>
  <inkml:trace contextRef="#ctx0" brushRef="#br0" timeOffset="88945.1576">19277 11647 515 0,'0'-3'130'16,"0"3"-75"-16,0 0-1 15,0 24-62-15,4 10-17 0,7 10 32 16,0 3-5-16,-1-6 0 15,2-8-1-15,-2-6 0 16,-2-8-2-16,-2-10-14 16,2-6-40-16,0-3-57 15,2-9-221-15</inkml:trace>
  <inkml:trace contextRef="#ctx0" brushRef="#br0" timeOffset="89459.9584">19444 11192 344 0,'-6'-53'244'16,"5"14"-174"-16,-2 18 5 15,3 21-2-15,0 15-45 0,7 34-28 16,5 23 12 0,6 19 11-16,4 8-11 15,-2 2-5-15,4-3-2 16,-3-12-3-16,1-9 1 0,-1-18-2 15,-2-18 1 1,-4-17-1-16,-4-15 2 0,4-9-1 16,-1-15 7-16,2-24 3 15,3-18-8-15,-1-20-3 16,-2-9-1-16,2 3-1 15,-2 20-1-15,-3 29-1 16,0 27 1-16,0 13-9 16,7 34-1-16,5 13 6 15,1 10 5-15,2 4 3 16,-1-10 1-16,1-14 1 15,0-13-1-15,-5-17 4 16,1-13 8-16,1-7 6 16,-4-26 9-16,2-17-6 0,-3-10-15 15,-4-9-7-15,-2-9-3 16,-3 3-12-16,6 0-23 15,7 7-57-15,9 22-147 16</inkml:trace>
  <inkml:trace contextRef="#ctx0" brushRef="#br0" timeOffset="89912.3593">20846 11853 505 0,'-13'-17'142'15,"-2"-12"-40"-15,2-7-16 16,0-20-35-16,3-24-19 16,6-29-17-16,4-27-8 15,21-11-5-15,24 7 2 16,26 23-3-16,16 35-1 15,7 38 0-15,-2 35-7 16,-19 18 5-16,-15 46 0 16,-21 22 3-16,-18 17-1 15,-19 13 2-15,-13 4 0 0,-30-3 4 16,-17-6 4-1,-6-7 1-15,0-20 2 16,10-15-4-16,13-22-5 0,10-20-1 16,10-17-1-16,2-1-3 15,0-21-4-15,-3-17-9 16,0-18-32-16,6-8-42 15,5-9-119-15</inkml:trace>
  <inkml:trace contextRef="#ctx0" brushRef="#br0" timeOffset="90146.3597">21060 11350 340 0,'0'0'217'15,"0"7"-175"-15,7 15 9 16,9 4 6-16,5 5-1 16,6 4-17-16,3 0-18 15,5 2-15-15,-4-4-3 16,-1-1-5-16,-5-2-19 15,-5 0-49-15,-2-5-107 16</inkml:trace>
  <inkml:trace contextRef="#ctx0" brushRef="#br0" timeOffset="90427.1602">21458 11432 540 0,'0'0'99'15,"4"4"-58"-15,10 11 18 16,6 5 5-16,3-3-13 16,1-2-3-16,-5-4-28 15,1-5-6-15,-5-3-4 0,-1-3-2 16,-5 0 0-16,1-9 0 15,-2-8-5 1,2-6-7-16,-2 0-17 16,-1-2-55-16,5-2-132 0,4-5-324 15</inkml:trace>
  <inkml:trace contextRef="#ctx0" brushRef="#br0" timeOffset="90739.1608">22127 11436 475 0,'-11'8'209'16,"-6"-6"-74"-16,-7 3-75 16,-12 4-23-16,-2 2-9 15,3-2-8-15,0-1-8 16,14-6-4-16,6-2-2 15,3-5-2-15,2-18-3 0,2-11 1 16,4-10-4-16,4-5 0 16,0 6-7-16,11 6-3 15,7 15-3-15,0 12-2 16,2 9-5-16,0 1 2 15,-8 4-16-15,-1 13-1 16,-11 3-8-16,0 6 6 16,-4-1-16-16,-5-1-27 15,9-3-129-15</inkml:trace>
  <inkml:trace contextRef="#ctx0" brushRef="#br0" timeOffset="91051.1613">22389 10911 667 0,'-45'0'115'0,"2"17"-39"16,8 3-33-16,17 3-20 15,14 3-17-15,4 4-9 16,23 7 2-16,9 6 1 15,7 3-1-15,2 1 0 16,-5-1-3-16,-9 0-1 0,-13-3 0 16,-13-8 0-16,-1 0 6 15,-22-1 2-15,-8-2 5 16,-7-9-1-16,2-6 0 15,9-8-2-15,4-9-2 16,8 0-3-16,4-6-15 16,0-14-46-1,6-15-118-15,4-22-141 0</inkml:trace>
  <inkml:trace contextRef="#ctx0" brushRef="#br0" timeOffset="91269.5617">22526 10683 538 0,'0'-1'218'15,"0"1"-103"-15,0 0-67 16,3 17-27 0,11 21-19-16,6 22 2 0,1 28 4 15,-3 9 9-15,-2 4-12 16,-4 5-4-16,-2-3-2 15,-3-11-3-15,-4-14-11 16,-1-21-22-16,-2-16-123 16,-1-22-288-16</inkml:trace>
  <inkml:trace contextRef="#ctx0" brushRef="#br0" timeOffset="91425.5619">22486 11209 496 0,'5'-8'211'16,"23"0"-147"-16,17-5-26 15,10-2-13-15,1 1-20 16,-1 0-9-16,-14 8-43 16,-11 6-124-16</inkml:trace>
  <inkml:trace contextRef="#ctx0" brushRef="#br0" timeOffset="91612.7622">22888 11147 556 0,'0'9'151'0,"0"6"-36"15,3 8-70-15,1 12-4 0,0 8-25 16,0 3-16-16,-4 0 0 16,0 0-6-16,0-5-20 15,-11-7-76-15,0-9-94 16,-1-12-385-16</inkml:trace>
  <inkml:trace contextRef="#ctx0" brushRef="#br0" timeOffset="91753.1626">22813 10790 551 0,'0'-22'54'16,"0"15"-34"-16,16 7-15 16,6 19-30-16,5 25-6 0,9 12-315 15</inkml:trace>
  <inkml:trace contextRef="#ctx0" brushRef="#br0" timeOffset="92049.5631">23081 11232 653 0,'0'-40'131'0,"0"1"-96"16,7 4 0-16,8 14-15 15,5 13-20-15,0 8-8 0,1 12-5 16,-3 18 1-16,-5 8-1 15,-9 8-1-15,-4 0 12 16,-3-3 1 0,-8-11 4-16,2-12-2 0,2-9 9 15,2-11-6-15,2 0 8 16,-3 0 2-16,0-6-7 15,1-8-25-15,-2-1-47 16,-1-3-57-16,5-7-128 16</inkml:trace>
  <inkml:trace contextRef="#ctx0" brushRef="#br0" timeOffset="92410.3637">23482 11064 596 0,'0'3'117'0,"0"-1"-21"16,0 2-38-16,0 3-37 16,0 6-18-16,0 8-2 15,0 4 3-15,0 0-1 16,0-6-2-16,-1-5 0 15,1-8-1-15,0-6 0 16,0 0 0-16,0 0 1 0,0-15 11 16,6-13-1-16,6-14-10 15,5-9-1-15,2-3-5 16,-4 12 3-16,-4 19-1 15,-3 23-2-15,-1 7-8 16,2 28-4 0,4 11 7-16,-1 1 1 0,5-2-4 15,6-10-9-15,8-9-62 16,5-12-54-16,8-10-122 15</inkml:trace>
  <inkml:trace contextRef="#ctx0" brushRef="#br0" timeOffset="92722.3644">24064 10594 638 0,'-20'11'62'15,"-18"19"-8"-15,-8 11 20 16,5 6-36-1,12 1-22-15,21-4-11 0,8-8-7 16,8 0-3-16,21-5 1 16,10-6 2-16,8 0 1 15,-1-3 1-15,-5-4 3 16,-19-4-3-16,-15-3-1 0,-7-1 1 15,-23 1 6-15,-14 2 17 16,-14 0-10 0,-7 1-1-16,-5-3-8 15,-3 1-3-15,-7 0-5 0,-3 10-25 16,-6 10-89-1,4 11-135-15</inkml:trace>
  <inkml:trace contextRef="#ctx0" brushRef="#br0" timeOffset="93237.1653">18534 13305 198 0,'-43'9'89'0,"24"-9"-8"15,19 0 82-15,24-10-72 16,46-16-27-16,58-25-40 15,79-25 4-15,65-27-3 16,73-29 5-16,60-15-2 16,51-10-2-16,51-3-11 15,10 7-2-15,2 12 7 16,-29 13-10-16,-54 20-9 15,-51 17-1-15,-71 18 1 16,-84 22-4-16,-88 20-3 16,-90 27-20-16,-63 4-68 15,-71 21-111-15,-35 12-133 0</inkml:trace>
  <inkml:trace contextRef="#ctx0" brushRef="#br0" timeOffset="94438.3674">19654 13880 491 0,'0'-14'104'0,"0"7"-44"16,0 7 8-16,0 9-43 15,0 35-49 1,0 26 13-16,0 21 27 0,-5 7-8 16,5 3 2-16,-1-14 15 15,-1-16 3-15,2-18-17 16,-2-15-5-16,1-18-3 15,1-14-1-15,0-6 1 0,-2 0 20 16,-1-15 24 0,-1-16-22-16,-2-24-24 15,5-25-3-15,1-18-7 16,0-23-4-16,5-11 0 15,17 2 7-15,15 16-2 0,7 30-3 16,3 38 1-16,-9 34 0 16,-4 12 8-16,-8 21 6 15,-4 16 5-15,-8 6-1 16,-10 3 2-16,-4-3-2 15,-13 1 1-15,-17-2 3 16,-6-6 0-16,-7-5-6 16,-1-5-2-16,3-6-7 15,6-11-11-15,10-4-24 16,13-5-55-16,12 0-59 15,7-7-225-15</inkml:trace>
  <inkml:trace contextRef="#ctx0" brushRef="#br0" timeOffset="94890.7681">20193 13724 594 0,'0'-40'152'16,"10"-8"-98"-16,10 7-3 15,2 10-24-15,4 13-14 16,-1 17-7-16,-2 3-4 16,-5 31-5-16,-9 8-8 0,-9 6 1 15,-7 1 5-15,-18-2 1 16,-6-6 10-16,-2-8-3 15,3-6-8-15,8-12-10 16,6-8-15-16,5-6-19 16,3 0-29-16,5-17 10 15,3-12-27-15,5-6-67 16,18-5 67-16,11 8 3 15,1 14-42-15,0 18 102 16,-7 5 171-16,-5 31-15 16,-5 13-7-16,-7 18 3 15,-8 19-18-15,-3 14 51 0,0 7-56 16,-15 2-29-16,1-20-27 15,2-23-13-15,3-26-17 16,3-25-11 0,1-15 1-16,-5 0-9 0,-4-19-1 15,-2-10-23-15,-6-7-51 16,11-13-167-16</inkml:trace>
  <inkml:trace contextRef="#ctx0" brushRef="#br0" timeOffset="95093.5684">20662 13969 735 0,'-1'-11'145'16,"1"4"-95"-16,0 2-22 0,-2 2-23 15,0 1-8-15,2 1-18 16,0 1-118-16,0 0-289 16</inkml:trace>
  <inkml:trace contextRef="#ctx0" brushRef="#br0" timeOffset="95374.369">20882 13433 714 0,'14'-46'106'0,"13"-7"-25"16,6 2-41-16,3 8-27 16,-3 14-12-16,-3 16 1 15,-8 13-2-15,-10 22-9 16,-12 19-7-16,-7 10 1 15,-26-1-1-15,-3-1 17 16,-3-10 1-16,9-13-5 16,7-8-2-16,4-9-7 15,3-9-6-15,1 0-14 16,2-3-15-16,3-18-36 15,10-7-59-15,3-9-196 16</inkml:trace>
  <inkml:trace contextRef="#ctx0" brushRef="#br0" timeOffset="95530.3693">21082 13326 341 0,'22'42'192'0,"-1"6"-69"16,-3 3-45-16,-7 4-29 16,-4-3-3-16,-5 0-37 15,-1-6-7-15,-1-6-9 16,0-2-42-16,0-7-122 15,0-4-319-15</inkml:trace>
  <inkml:trace contextRef="#ctx0" brushRef="#br0" timeOffset="95826.7698">21395 13442 473 0,'-5'-49'287'0,"5"4"-185"15,3-3-35-15,11 4-27 16,9 9-28-16,9 8-3 15,3 16-5-15,1 11-3 16,-3 24-5-16,-9 23 3 16,-9 11-2-16,-14 2 2 15,-2-4 1-15,-24-8 2 0,-4-6 4 16,-2-13 1-1,3-13 8-15,1-11-8 0,6-5-7 16,3 0 0 0,1-11 0-16,3-1 0 15,1 1-35-15,2 2-48 16,4-3-159-16</inkml:trace>
  <inkml:trace contextRef="#ctx0" brushRef="#br0" timeOffset="98322.7742">20088 15044 51 0,'1'-13'196'0,"5"4"-102"16,-6 4 10-16,1 5-4 15,-1 0-35-15,1 0-32 16,-1 12-9-16,2 13-9 15,-2 23 9-15,6 18 5 16,-2 6 4-16,2 4-2 16,-1-6-14-16,-1-2-10 0,-3-3-7 15,-1-4 2 1,0-9-2-16,0-8 0 15,0-13-8-15,0-9-68 16,0-10-78-16,2-9-258 16</inkml:trace>
  <inkml:trace contextRef="#ctx0" brushRef="#br0" timeOffset="98619.1747">20489 14783 427 0,'0'5'118'15,"0"27"-71"-15,0 17 22 0,0 15-3 16,0 11-11-16,0 11-14 15,0 7-14-15,0 4-3 16,0 3-16-16,0-7-4 16,0-8-4-16,0-22 0 15,0-16-4 1,0-19-8-16,0-16-52 0,-1-8-95 15,-9-4-185-15</inkml:trace>
  <inkml:trace contextRef="#ctx0" brushRef="#br0" timeOffset="98821.9751">19838 15322 297 0,'24'-10'287'0,"26"-18"-186"16,27-9 15-16,17-8-82 15,1 6-25-15,-9 16-6 0,-18 21-3 16,-18 9-30-16,-13 32-103 16,-9 7-259-16</inkml:trace>
  <inkml:trace contextRef="#ctx0" brushRef="#br0" timeOffset="98993.5754">19934 15659 670 0,'33'-12'143'0,"20"-22"-89"0,29-7-33 16,17-8-16-16,9 3-1 16,-15 12-5-16,-7 16-19 15,-16 13-83-15,-8 5-210 16</inkml:trace>
  <inkml:trace contextRef="#ctx0" brushRef="#br0" timeOffset="99227.5758">20825 14930 608 0,'0'-10'165'0,"0"8"-58"0,0 2-58 15,2 15-23-15,8 23-24 16,3 22 2-16,1 21-1 15,-3 4 1-15,-1 4-5 16,-3-4 2-16,-1-7-3 16,2-5-4-16,-1-13-8 15,1-16-23-15,1-9-67 16,-2-12-160-16</inkml:trace>
  <inkml:trace contextRef="#ctx0" brushRef="#br0" timeOffset="99492.7763">21172 15223 403 0,'5'0'172'16,"24"-2"-83"-16,3-10-32 15,5-6-47-15,8-3-11 0,4 1-45 16,-2-5-194-16</inkml:trace>
  <inkml:trace contextRef="#ctx0" brushRef="#br0" timeOffset="99960.7771">21643 14636 613 0,'2'-25'126'0,"14"1"-76"0,3 2 12 16,1 8-36-16,1 9-12 15,-3 5-6 1,0 0-4-16,1 19-1 15,-8 13-3-15,-4 7-3 0,-7 8 2 16,-2 4 2-16,-21 8 1 16,1 1 3-16,-5 0 0 15,5 6-2-15,1-5 3 16,7-6-6-16,10 1 1 15,4-13 1-15,9-9 1 16,22-8 5-16,9-14-2 16,13-11 5-16,0-1-4 15,-10-15-1-15,-14-7-5 16,-11-1 2-16,-17-7-1 15,-1-3 4-15,-22-6 0 16,-17-8-6-16,-10-6-4 16,-15-10 6-16,-2-2-5 0,6 11 2 15,14 14-1-15,22 18-3 16,19 18-10-16,5 4-55 15,18 7-91-15,11 15-131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05:14.6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3752 1688 96 0,'0'0'88'0,"0"11"-39"15,-5 11 15-15,-19 15 6 16,-6 13-8-1,-10 13 19-15,-8 8-27 0,-6 6-13 16,8-4-14-16,2-8-10 16,9-9-6-16,13-13-5 15,7-14-3-15,7-8-2 16,4-8-4-16,2-6-32 15,1-7-67-15,1 0-91 16</inkml:trace>
  <inkml:trace contextRef="#ctx0" brushRef="#br0" timeOffset="234.0004">3394 1787 271 0,'10'31'115'16,"7"1"3"-16,3 1-31 15,3 7-30-15,1 5-29 16,-2 4-9-16,0-2-12 16,-5 1 1-16,-2-5-3 15,-1-5-1-15,-2-9-3 0,2-9-42 16,2-10-77-1,4-2-247-15</inkml:trace>
  <inkml:trace contextRef="#ctx0" brushRef="#br0" timeOffset="546.0009">4023 2029 173 0,'-7'7'244'0,"7"0"-125"16,0-7-32-16,10 0-52 15,13 0-31-15,11 0 25 16,10-11-7-16,4-4-13 15,-1-4-58-15,-4 6-160 16</inkml:trace>
  <inkml:trace contextRef="#ctx0" brushRef="#br0" timeOffset="904.8015">4460 2046 579 0,'0'-10'93'16,"12"1"-49"-16,6-6-32 16,4 1-13-16,4 5-3 15,-4 8-2-15,-1 1 0 16,-3 0-12-16,-7 15-7 15,-4 6-3-15,-7 7 6 16,0 4 17-16,-9 3 9 16,-11-4 6-16,-1-4 15 0,1-6 7 15,6-9 3-15,2-3-2 16,-1-6-18-1,3-3-8-15,-1 0-1 16,-1 0-9-16,4-16-31 0,3-9-61 16,3-12-94-16,2-20-266 15</inkml:trace>
  <inkml:trace contextRef="#ctx0" brushRef="#br0" timeOffset="1092.0019">4598 1566 295 0,'-7'37'179'15,"1"12"-58"-15,2 4-36 16,4 4-27-16,0-1-26 16,0-2-18-16,11 1-8 0,-1-1-3 15,3 3 2-15,-3 1-13 16,4-2-51-16,6-6-47 15,5 0-199-15</inkml:trace>
  <inkml:trace contextRef="#ctx0" brushRef="#br0" timeOffset="1294.8022">4875 2051 480 0,'0'0'193'0,"0"1"-119"16,0 15-56-16,0 8-17 0,1 11 4 15,1 9 1-15,-2 0-3 16,0-10-50-16,2-9-90 16,8-7-210-16</inkml:trace>
  <inkml:trace contextRef="#ctx0" brushRef="#br0" timeOffset="1435.2025">4801 1724 462 0,'-6'-5'165'16,"6"5"-77"-16,0 0-58 15,0 5-37-15,14 13-45 0,11 16-30 16,9 10-142 0,9 17-119-16</inkml:trace>
  <inkml:trace contextRef="#ctx0" brushRef="#br0" timeOffset="1716.003">5081 2104 429 0,'0'12'37'0,"0"14"12"15,2 5 5-15,2 4-28 16,3-1-16-16,0-2 0 16,-3-5 6-16,-1-9 21 0,-2-10-29 15,1-8 9 1,-2 0 75-16,0-2 10 15,0-18-21-15,0-12-33 16,-4-18-41-16,1-18-7 0,3-14 0 16,4-2 0-16,15 13 0 15,6 19-25-15,4 21-26 16,12 19-35-16,6 12-88 15,12 3-132-15</inkml:trace>
  <inkml:trace contextRef="#ctx0" brushRef="#br0" timeOffset="1965.6033">5600 2196 76 0,'-23'7'499'0,"-6"-4"-337"16,-2-3-38-16,-3 0-61 0,3-4-30 15,7-14-13-15,7-4-10 16,4-5-5-16,8-7-4 15,5 5-4-15,0 6-21 16,0 9-3-16,12 10-4 16,3 4-24-16,3 0-46 15,2 0 10-15,-2 3 19 16,-7 11-21-16,-4 5 14 15,-3 1-20-15,-1 0 1 16</inkml:trace>
  <inkml:trace contextRef="#ctx0" brushRef="#br0" timeOffset="2199.6039">5775 2002 457 0,'-2'0'209'0,"-8"12"-96"15,-2 9-50 1,0 6-33-16,2 3-2 0,4-1-14 16,6 0-15-16,0-5 0 15,16-2 1-15,-4-3 2 16,0-7-3-16,0-4-7 15,2-6-31-15,5-2-28 0,6-15-49 16,7-16-128 0</inkml:trace>
  <inkml:trace contextRef="#ctx0" brushRef="#br0" timeOffset="2402.4042">6039 1511 589 0,'-3'5'162'15,"-5"19"-100"-15,-2 20-49 16,3 16 6-16,1 23-3 15,6 8-11-15,0-1-2 16,6-3 1-16,6-4-2 16,-1-9-5-16,0-11-35 0,1-19-46 15,3-13-67-15,1-15-277 16</inkml:trace>
  <inkml:trace contextRef="#ctx0" brushRef="#br0" timeOffset="2558.4045">5982 2002 405 0,'0'-2'297'0,"17"2"-189"16,9 0-66-16,15 0-36 16,4 0-3-16,0 0-10 15,1 5-73-15,1-1-31 0,-3 4-205 16</inkml:trace>
  <inkml:trace contextRef="#ctx0" brushRef="#br0" timeOffset="2730.0047">6344 1971 359 0,'0'0'230'15,"0"26"-122"-15,0 6-7 16,0 3-57-16,3 8-22 16,2 3-16-16,-1-1-2 15,-2-4 3-15,-2-4-10 16,0-11-49-16,0-11-72 15,0-15-77-15,0 0-144 16</inkml:trace>
  <inkml:trace contextRef="#ctx0" brushRef="#br0" timeOffset="2870.405">6258 1699 431 0,'0'0'149'0,"1"0"-108"16,15 11-47-16,7 5 1 15,7 6-1-15,3 7-78 16,5 13-159-16</inkml:trace>
  <inkml:trace contextRef="#ctx0" brushRef="#br0" timeOffset="3167.8056">6590 2141 339 0,'-10'-28'315'16,"10"-4"-158"-16,0-13-68 16,0-15-53-16,13 6-31 15,3 17-9-15,-4 21 6 16,3 16-9-16,2 7-4 15,1 15 4-15,1 10-9 16,-8 7 0-16,-9 9 6 16,-2-2 9-16,-6-3 2 15,-8-8 2-15,0-9 2 16,2-9-2-16,3-13 0 15,0-4-4-15,3 0-8 16,-2-4-31-16,1-11-59 16,1-2-53-16,3-4-315 0</inkml:trace>
  <inkml:trace contextRef="#ctx0" brushRef="#br0" timeOffset="3495.4062">6878 2107 295 0,'-1'0'350'15,"-1"0"-265"-15,0 6-41 16,2 0-22-16,0-2-20 16,0-1 0-16,0-3-1 0,4 0 3 15,1 0 12 1,0 0 30-16,1-10 3 0,2-8-8 15,2-12-14-15,4-6-18 16,0-3-3 0,-2 7-3-16,-4 15 2 15,2 10 4-15,0 7-6 0,8 2-6 16,3 18-4-16,4 9 3 15,-1 7 3-15,-6 2 2 16,-2 1-2-16,-5-1-19 16,-5 4-37-16,-6-3-32 15,-3 10-116-15,-13 5-230 16</inkml:trace>
  <inkml:trace contextRef="#ctx0" brushRef="#br0" timeOffset="4385.6078">3149 2838 85 0,'0'0'85'0,"0"13"-30"16,0 0 2-16,0 6-17 16,-5-2 19-16,2-1 7 15,1-3-22-15,2-4-19 16,0-2-7-16,0-4 0 15,5 0-1-15,4 1 4 16,2 0 27-16,9 0-36 16,6 1 40-16,13-1-19 0,6-4-13 15,11 0-9 1,9 0-5-16,11 0-2 0,7 0 0 15,10 0 0-15,3 0-3 16,8 0 6-16,9 0-7 16,8 0 6-1,1-2-3-15,3-4-1 0,1 1-3 16,1-3 8-16,4 1-8 15,8 0 0-15,12 0 3 16,5 1-1-16,3 3 3 16,6-1-1-16,6 1-3 15,8 1-1-15,10-3 7 16,8 3-12-16,-3 2 8 0,-4 0 6 15,-10 11-15-15,-5 5 6 16,-2 2-2-16,-4-1 8 16,-3 0-6-16,-9-5-2 15,-15-6 3-15,-14-6 3 16,-12 0-19-16,-5-6-30 15,-8-12-29 1,0-1-20-16,-2 2-127 0,-7 12-92 16</inkml:trace>
  <inkml:trace contextRef="#ctx0" brushRef="#br0" timeOffset="5555.6099">15545 2053 426 0,'10'-23'97'0,"7"-2"-21"16,-10 3-14-16,-5 13 6 16,-2 9-7-16,1 0-36 15,-1 13-38-15,3 14-25 16,1 17 45-16,3 5 1 15,3 4-4 1,3-12-2-16,2-14 1 0,0-10-2 16,-2-8 0-16,-2-7-6 15,-1-2 10-15,4 0 5 16,6-22 11-16,4-10-8 15,3-13-6-15,-2-6-4 16,-3-3 0-16,-7 14-8 16,-4 17 4-16,-7 21 0 15,2 3-12-15,-3 32-29 16,-2 23 36-16,-1 20 2 15,-8 20 2-15,-14 9 13 16,-5 3 4-16,1-5 22 0,-2-12-7 16,3-16-18-16,6-20-7 15,5-21-1-15,6-20 2 16,4-14-3-16,2-9-14 15,2-22-22-15,0-13-38 16,7-24-55-16,28-14-217 16</inkml:trace>
  <inkml:trace contextRef="#ctx0" brushRef="#br0" timeOffset="5820.8103">16133 2203 346 0,'0'0'259'0,"0"0"-128"16,0 0-32-16,4 0-52 15,3 0-30-15,7 0-13 16,4 0-6-16,16 0 0 16,11-1-1-16,10-5-31 15,8-5-82-15,8 2-92 16</inkml:trace>
  <inkml:trace contextRef="#ctx0" brushRef="#br0" timeOffset="6335.6112">16665 2184 211 0,'0'-3'319'0,"0"3"-204"16,0 0-26-16,0 0-36 0,0 0-25 16,0 3-8-16,0-2-6 15,0 2-11 1,0 0-9-16,0-1-1 15,0-1 1-15,0 1 3 16,0-2 6-16,0 0-1 0,0 0 5 16,0 0 5-16,0-2 1 15,0-8 0-15,5-4-1 16,7-4-12-16,8-8-1 15,2-1-3-15,3 4 1 16,-3 7 0-16,-2 7 1 16,-2 7-2-16,-2 2-3 15,-3 11-1-15,-5 14-11 16,-6 9-3-16,-2 3 16 15,-14 1 11-15,-10-4-2 16,-4-3 2-16,0-9 1 0,3-6 0 16,2-7 2-1,7-6 0-15,3-3 0 0,1 0-2 16,2-15-4-16,0-8-13 15,2-11-31-15,8-7-60 16,0-8-52-16,15 3-295 16</inkml:trace>
  <inkml:trace contextRef="#ctx0" brushRef="#br0" timeOffset="6554.0116">16892 1787 546 0,'-6'19'130'16,"-1"6"-30"-16,5 3-34 15,0 8-36-15,2 8-10 16,0 2-5-16,0 4-9 16,4 4-3-16,2 1 0 15,-6 2 0-15,0-4-7 16,0-6-25-16,0-7-54 15,1-1-82-15,7-4-208 16</inkml:trace>
  <inkml:trace contextRef="#ctx0" brushRef="#br0" timeOffset="6756.812">17058 2064 676 0,'0'0'145'16,"0"0"-77"-1,4 3-60-15,2 10-24 0,0 5 9 16,-1 10 11-16,2 3-11 16,-2-1-54-16,1-4-94 15,1 0-218-15</inkml:trace>
  <inkml:trace contextRef="#ctx0" brushRef="#br0" timeOffset="6928.4123">17028 1864 571 0,'-4'-11'126'0,"4"11"-33"16,0 0-57-16,0 0-30 16,4 2-21-16,12 14-50 15,8 14-55-15,5 10-96 16</inkml:trace>
  <inkml:trace contextRef="#ctx0" brushRef="#br0" timeOffset="7240.4128">17280 2095 567 0,'0'0'200'16,"0"0"-118"-16,0 3-61 15,0 9-31-15,0 11-16 0,0 11 29 16,6 9 0-16,-3-4-3 15,1-9 4-15,1-15-7 16,-4-9 3-16,-1-6 3 16,0 0 9-16,0-17 40 15,-5-12 2-15,-3-12-29 16,0-13-12-16,-2-7-3 15,7-8-1-15,3-11-5 16,0 7-4-16,5 11 0 16,10 25-4-16,10 28-22 15,9 9-19-15,16 12-59 0,11 13-107 16,6 18-249-16</inkml:trace>
  <inkml:trace contextRef="#ctx0" brushRef="#br0" timeOffset="7521.2133">17692 2256 665 0,'-28'-8'157'16,"-5"-6"-66"-16,8-1-41 15,5-2-14-15,9-1-14 16,1-4-20-16,4-2-2 0,4 0 0 15,0 4 0-15,2 4 0 16,0 8 0-16,0 4-22 16,9 1 0-16,8 2 7 15,2-1-14-15,4 2-5 16,-5 0-21-16,-7 0-18 15,-2 10 12 1,-5 1 7-16,1 2-24 0,1 2-80 16,2-1-78-16</inkml:trace>
  <inkml:trace contextRef="#ctx0" brushRef="#br0" timeOffset="7770.8137">18075 2001 217 0,'-23'0'360'0,"-7"16"-217"0,-8 10-17 16,1 4-61 0,11 1-24-16,11-4-24 0,8 1-12 15,7 1 1-15,0 6-2 16,10 1-1-16,14-1 0 15,5-7-2-15,1-7 0 16,0-10-20-16,-3-11-26 16,2 0-41-16,3-14-71 15,3-9-171-15</inkml:trace>
  <inkml:trace contextRef="#ctx0" brushRef="#br0" timeOffset="7973.6141">18251 1782 557 0,'-2'0'178'16,"1"3"-48"-16,1 4-73 15,0 7-39-15,0 17-24 16,0 17 3-16,0 19 7 16,1 11 3-16,4-4-3 15,2-7 0-15,-4-4-4 16,-2-6-15-16,-1-12-35 15,0-11-83-15,0-9-95 16</inkml:trace>
  <inkml:trace contextRef="#ctx0" brushRef="#br0" timeOffset="8129.6144">18168 2164 498 0,'0'0'205'0,"7"0"-92"15,19 3-66-15,6-3-40 16,7 0-4-16,-1 0-3 15,-10 0-32-15,1 0-60 16,-2 0-68-16,-1 0-261 16</inkml:trace>
  <inkml:trace contextRef="#ctx0" brushRef="#br0" timeOffset="8301.2147">18441 2064 580 0,'0'11'77'0,"2"9"3"15,4 8 14-15,0 5-50 16,2 4-28-16,-3-2-10 15,-5-3 0-15,0-2-13 16,2-9-78-16,0-9-68 16,3-6-278-16</inkml:trace>
  <inkml:trace contextRef="#ctx0" brushRef="#br0" timeOffset="8441.6149">18415 1842 518 0,'0'0'132'16,"0"8"-59"-16,7 4-61 15,7-2-37-15,7 9-10 0,4 13-98 16,-1 16-257 0</inkml:trace>
  <inkml:trace contextRef="#ctx0" brushRef="#br0" timeOffset="8722.4154">18600 2173 369 0,'4'-35'315'16,"15"-1"-172"-16,-2 1-79 15,-3 4-37-15,0 16-13 16,-2 15-13-16,6 8-4 16,0 15-5-16,1 5 1 15,-6 2 4-15,-10 4 0 0,-3-2-2 16,-7-5 1-16,-15-2 10 15,-6-2 0-15,-2-5 0 16,3-6-3-16,7-5-7 16,8-4-9-16,7-3-42 15,5 0-52-15,0-6-4 16,0-8-110-16</inkml:trace>
  <inkml:trace contextRef="#ctx0" brushRef="#br0" timeOffset="9065.616">18844 2176 52 0,'0'3'474'16,"3"5"-352"-16,-3 1-53 16,0 1-50-16,0 6-4 15,0-1 1 1,2-3-2-16,3-2-1 0,-1-6-4 15,-1-2-1-15,1-2 8 16,-2 0 21-16,8-5 4 16,2-11-17-16,6-8-15 15,6-9-8-15,-1-9 2 0,5-5-3 16,-6 9 1-1,-8 14 2-15,-6 19 6 0,-2 5 7 16,3 20-16-16,4 9-8 16,1 9 6-1,2 4 4-15,-9 6-2 0,-7-5 2 16,0-6-18-16,0-3-32 15,0-12-36-15,-12 2-124 16,-13-3-360-16</inkml:trace>
  <inkml:trace contextRef="#ctx0" brushRef="#br0" timeOffset="9611.617">15511 2885 305 0,'0'0'185'15,"2"0"-62"-15,6 0-50 16,12 0-12-16,28 0-26 16,41-2 20-16,50-8-15 15,62-4-18-15,60 7-3 16,44-3 9-16,35-5-17 15,15-9-15-15,7 1 13 16,-9-2-11-16,-17 5 8 16,-23 6-7-16,-45-1 5 15,-46 6-1-15,-52 3-3 0,-66 3 0 16,-52 3-4-16,-43-3-44 15,-25 0-125-15,-38 1-41 16</inkml:trace>
  <inkml:trace contextRef="#ctx0" brushRef="#br0" timeOffset="15666.4277">3005 3866 386 0,'-17'-9'181'0,"3"3"-101"15,-1 1-6-15,1 5-17 16,-2 0-22-16,-7 0-15 16,-8 13-3-16,-3 1-6 15,-10 5-1-15,-1 7-1 16,-3 5-3-16,-3 7-1 15,7-1-4-15,5 2 2 16,15-7-3-16,10-11-3 16,13-5-1-16,1 0-5 15,12-4 0-15,8 5 4 16,8 1 6-16,10-6-1 0,7-1-1 15,6-5 6-15,1-6 3 16,-5 0-7-16,-8 0-3 16,-14 0 0-16,-13 0-2 15,-10 1 4-15,-2 5-3 16,-2 6-2-16,-18 9 0 15,-11 11 13-15,-6 9-2 16,-1 5 2-16,7-2 4 16,10-8 1-16,13-14-10 15,8 2-6-15,0-9 0 16,15-1 0-16,3 1 0 15,5-3 5-15,-1-7 1 0,4-5 2 16,5 0-2-16,0-3-1 16,3-14-27-16,2 5-34 15,1 4-112-15,4 6-122 16</inkml:trace>
  <inkml:trace contextRef="#ctx0" brushRef="#br0" timeOffset="15962.8282">3307 4023 518 0,'0'-3'116'0,"0"3"-12"0,0 0-29 16,0 5-59-16,0 4-33 16,0 9-3-16,3 9 18 15,0 10 12-15,4 11 1 16,-5-1-5-16,1 0-2 15,-1-2 0-15,-2-2 0 16,0-5-6-16,-1-9-35 16,-3-10-53-16,2-9-11 0,2-6-134 15</inkml:trace>
  <inkml:trace contextRef="#ctx0" brushRef="#br0" timeOffset="16150.0286">3247 4032 384 0,'0'-4'248'15,"0"4"-121"-15,12 0-45 16,21 0-61-16,16-15-10 16,11-6-6-16,0-4-3 15,-12 10-2-15,-11 6-12 16,-11 7-72-16,-4 2-103 15,-6 19-375-15</inkml:trace>
  <inkml:trace contextRef="#ctx0" brushRef="#br0" timeOffset="16337.2289">3320 4248 601 0,'0'2'110'0,"7"-2"-20"15,16 0-75-15,11 0 2 16,7-2-1-16,3-4-9 15,-4 5-5-15,-2 1-51 16,-5 0-135-16,0 11-361 16</inkml:trace>
  <inkml:trace contextRef="#ctx0" brushRef="#br0" timeOffset="16586.8292">3782 4296 569 0,'-14'21'92'16,"-1"12"-34"0,-5 9-13-16,0 8-28 0,1 9-6 15,-2-1-7-15,1-1-1 16,-1-12 0-16,6-11 1 15,6-18-14-15,2-12-50 16,0-4-20-16,5-8 13 0,0-17-64 16,2-12-10-16,0-17-65 15</inkml:trace>
  <inkml:trace contextRef="#ctx0" brushRef="#br0" timeOffset="16727.2296">3632 4342 325 0,'17'26'153'0,"6"9"-26"15,3 8-36-15,5 0-33 16,-1 2-20-16,-3-7-22 15,-2-9-11-15,-7-10 1 16,-2-9-43-16,-6-10-90 16,-1 0-165-16</inkml:trace>
  <inkml:trace contextRef="#ctx0" brushRef="#br0" timeOffset="16976.8299">4067 4151 585 0,'0'0'118'15,"0"0"-7"-15,0-1-69 16,0 0-29-16,11 1-8 15,16 0-11-15,8 0 17 16,8 0-5-16,1 0-6 16,-5 0-49-16,-4 0-81 15,-10 0-213-15</inkml:trace>
  <inkml:trace contextRef="#ctx0" brushRef="#br0" timeOffset="17164.0304">4119 4409 548 0,'0'-6'196'0,"1"-1"-66"16,8 2-61-16,6 3-47 15,9-1-14-15,10-5 2 16,2 4-3-16,-2-2-20 15,-3 6-87-15,-3 0-286 16</inkml:trace>
  <inkml:trace contextRef="#ctx0" brushRef="#br0" timeOffset="23092.0408">23000 1083 295 0,'7'-17'113'0,"-3"16"15"16,-1 1-23-16,-3 0-44 16,2 0-53-16,-2 20-36 15,0 19 26-15,0 23 39 16,-4 16 7-16,-1 14-11 15,3 5-17-15,-1-1-3 16,3-1-4-16,0-6-6 16,-2-9-1-16,2-10 0 15,-2-14 1-15,1-15 0 0,-1-14-23 16,2-14-58-16,0-13-75 15,0 0-132-15</inkml:trace>
  <inkml:trace contextRef="#ctx0" brushRef="#br0" timeOffset="23575.6416">22847 1088 258 0,'0'0'70'16,"0"0"-27"-1,0 0-2-15,0 0-9 0,0 0 13 16,1 0 2 0,1 0 1-16,2 0 11 0,6 0 12 15,4-12 4-15,11-5-26 16,4-5-24-16,0-2-13 15,2 0-5-15,-3 5-1 16,-5 2-1-16,-6 6 4 0,-6 4-4 16,-3 3 2-1,-1 1-4-15,-1 2-3 0,3 1 0 16,2 0-7-1,0 18-8-15,-1 10 12 0,1 9 7 16,-4 4 0 0,-2-1 1-16,-1-2 1 0,0-4-3 15,0-3 1-15,1-6-1 16,-2-1-2-16,-1-3-23 15,4-4-68-15,0 0-84 16,3-2-332-16</inkml:trace>
  <inkml:trace contextRef="#ctx0" brushRef="#br0" timeOffset="24277.6429">23038 2114 126 0,'-17'10'105'16,"10"-1"-35"-16,4-7-8 16,-2-2-15-16,1 0-5 15,2 0-4-15,2 0 10 16,0 0-1-16,0 0-26 15,0 0-5-15,0 0-1 16,0 0-3-16,0 0-3 16,0 0-2-16,0 0 0 15,0 0 2-15,5 0 6 16,11 3 3-16,17 1 4 15,25 6 35-15,26 0-8 16,17 4-27-16,11 0-13 0,6-1-7 16,-6 0 0-1,-8-4 0-15,-14-6 1 0,-18 0-1 16,-17-3-3-1,-12 0-20-15,-14 0-40 0,-7 0-66 16,-13-1-130 0</inkml:trace>
  <inkml:trace contextRef="#ctx0" brushRef="#br0" timeOffset="24652.0435">23740 2138 402 0,'0'-5'190'0,"0"2"-104"15,2 3-26-15,3 0-27 16,2 0-24-16,8 0-20 15,7 0-11-15,9 8 36 16,5 6-11-16,3 4-2 16,-2 3 3-16,-2 1 1 15,-6-5 1-15,-8 0 4 16,-7-5-4-16,-7-5-1 15,-7 0 0-15,0 1-2 16,-13 3-3-16,-16 6 16 16,-10 3 12-16,-6-3-8 15,3 5-16-15,9-6-1 0,10 0-25 16,11 2-81-16,10-4-32 15,2-5-193-15</inkml:trace>
  <inkml:trace contextRef="#ctx0" brushRef="#br0" timeOffset="26103.8461">24156 1517 284 0,'0'-13'133'15,"0"5"-17"-15,0 6-35 16,4 2-9-16,-4 0-5 16,1 0-39-1,0 0-33-15,-1 17-10 0,1 14 7 16,0 8 17-16,-1 5-1 15,3 1-3-15,0-8-1 16,-1-2-1-16,0-4 0 16,-2-8 1-16,0 1-13 15,0-6-55-15,0-6-46 16,0-3-96-16,0-6-164 15</inkml:trace>
  <inkml:trace contextRef="#ctx0" brushRef="#br0" timeOffset="26291.0464">24061 1666 468 0,'2'0'147'16,"20"-3"-58"-16,9 1-36 15,11 0-22-15,5 2-13 16,0 0-13-16,-8 0-6 15,-6 8-47-15,-7 1-77 16,2 0-224-16</inkml:trace>
  <inkml:trace contextRef="#ctx0" brushRef="#br0" timeOffset="26509.4468">24699 1528 550 0,'-8'0'115'16,"-9"17"-69"-16,-3 7-11 15,-5 10-16-15,0 4-12 16,-3 4-3-16,0-1-1 16,3-3-1-16,0-6-5 15,5-6-22-15,4-11-16 16,7-10-33-16,3-5-56 15,6-2-62-15</inkml:trace>
  <inkml:trace contextRef="#ctx0" brushRef="#br0" timeOffset="26649.8471">24492 1593 344 0,'6'2'173'15,"1"16"-119"-15,7 10-21 16,7 7 33-16,4 6-10 16,5 2-40-16,-2-4-5 15,-2-1-5-15,-6-8-9 16,-1-4-62-16,-5-9-97 15</inkml:trace>
  <inkml:trace contextRef="#ctx0" brushRef="#br0" timeOffset="27461.0485">23098 364 16 0,'-5'-3'384'0,"5"3"-232"15,0 0-70-15,0 0-32 0,0 0-12 16,0 0-17-16,0 8-12 15,0 7-7-15,0 8 7 16,0 11 21-16,0 1-10 16,0 1-13-16,0-3-2 15,0-2 0-15,0-6 0 16,0-5-1-16,0-4-8 15,0-4-36-15,0-5-42 16,0-4-26-16,0-3-114 16</inkml:trace>
  <inkml:trace contextRef="#ctx0" brushRef="#br0" timeOffset="27648.2488">23005 505 38 0,'0'0'497'0,"0"0"-396"15,2 0-30-15,7 0-51 0,5 0-24 16,13 0-5-16,3 1 34 16,9 3-20-16,-1 2-64 15,0-6-91-15,0 0-241 16</inkml:trace>
  <inkml:trace contextRef="#ctx0" brushRef="#br0" timeOffset="28100.6495">23347 372 210 0,'0'-6'381'0,"0"4"-254"16,0 1-23-16,0 1-55 16,0 0-38-16,0 0-15 15,0 0-5-15,0 14-5 16,0 7 7-16,4 8 11 15,-1 0-2-15,4-4 0 16,0-5-2-16,-1-9-5 16,3-4-10-16,-2-7-8 15,5 0 7-15,-3 0 23 16,6-17 4-16,-1-3-4 15,-3 1-3-15,1 0-1 16,-4 6-1-16,-5 6-1 16,0 7 1-16,-3 0 2 0,1 3-13 15,-1 18-13-15,0 12 20 16,0 12 7-16,0 3 10 15,0 5 1-15,-3-4-1 16,-3-3-5-16,1-7 0 16,-3-8 2-16,2-7 7 15,-1-9-13-15,3-5-2 16,-3-5 1-16,-1-2 0 15,-3 0-4-15,-2-2-26 16,1-1-55-16,2 0-88 16,9-15-367-16</inkml:trace>
  <inkml:trace contextRef="#ctx0" brushRef="#br0" timeOffset="33298.4589">4825 3926 177 0,'0'-12'114'16,"0"3"-48"-16,0 3 13 15,0 2-4-15,0 1-16 0,0 3-14 16,0-1-8-16,0 1 2 16,0 0-10-1,0 0-14-15,0 1-27 16,0 27-13-16,3 16 30 15,-1 20 16-15,2 10 12 0,0 1-7 16,-3-6-8-16,1-11-8 16,3-7-5-16,-3-13-1 15,0-11-1-15,-2-12-1 16,0-7 1-16,0-5 2 15,0-3-3-15,0 0-18 0,0 0-34 16,0-9-56 0,-2-11-57-16,2-4-211 15</inkml:trace>
  <inkml:trace contextRef="#ctx0" brushRef="#br0" timeOffset="37635.2665">4853 3854 41 0,'0'2'78'15,"0"-1"2"-15,0-1 24 16,-4 0-34-16,-2 2-16 15,-3-1-16-15,-4 5-17 16,1-2-4-16,3 1 22 16,5-2 4-16,4-1-9 15,0-2-6-15,0 0-4 16,2 0 1-16,5 0-14 15,6 0-5-15,17 0-12 16,16 0 38-16,14 0 4 16,4 0-19-16,-1 0-9 15,-8-3-2-15,-7 3-16 0,-10 0-52 16,-6 0-99-16,-4 0-253 15</inkml:trace>
  <inkml:trace contextRef="#ctx0" brushRef="#br0" timeOffset="37931.667">4916 4228 43 0,'0'5'248'0,"12"-5"-142"0,2 0 7 15,6 0-33-15,4 0-23 16,8 0-19-16,3-2-19 16,2-1-15-16,4 1-2 15,-2 2-73-15,2 0-283 16</inkml:trace>
  <inkml:trace contextRef="#ctx0" brushRef="#br0" timeOffset="38196.8675">5405 4178 555 0,'0'0'159'0,"0"0"-93"16,0 2-49-16,0 25-36 15,-7 16 14-15,-4 10 7 16,1 15 0-16,-3-7 0 16,2-6-2-16,0-4 1 15,0-10 0-15,2-9-2 16,4-13-22-16,0-9-32 15,2-10 0-15,-1 0-25 16,3-10-90-16,1-15-214 16</inkml:trace>
  <inkml:trace contextRef="#ctx0" brushRef="#br0" timeOffset="38477.668">5378 4221 478 0,'9'-14'169'0,"2"0"-50"16,-5 1-34-16,-2 8-30 15,-1 1-25-15,-2 4-9 16,4 0-17-16,6 7-10 16,5 15-11-16,5 13 15 15,-1 7 5-15,-1 2-3 0,-1 6 3 16,-4-4-2-1,2 0 3-15,-6-8-2 0,0-3-1 16,-3-8-3-16,-5-6-4 16,-2-6-10-16,0-9-9 15,0-2-32-15,0-4-23 16,-2 0-23-16,0 0-92 15</inkml:trace>
  <inkml:trace contextRef="#ctx0" brushRef="#br0" timeOffset="38680.4684">5339 4478 478 0,'3'0'118'0,"15"0"-46"16,6 0-40-16,7-3 20 0,6-2-30 15,1-2-13-15,-4-1-14 16,-4 2-94-16,-2 6-197 16</inkml:trace>
  <inkml:trace contextRef="#ctx0" brushRef="#br0" timeOffset="38883.2686">5872 4272 305 0,'-3'-1'382'15,"0"1"-244"-15,-1 6-88 16,-9 13-41-16,-7 10-9 0,-3 13 0 16,-2 11 2-16,0 0-3 15,4 1-2-15,-3-5-33 16,9-9-33-16,5-14 3 15,6-14-62-15,4-12-178 16</inkml:trace>
  <inkml:trace contextRef="#ctx0" brushRef="#br0" timeOffset="39054.869">5670 4364 402 0,'8'24'154'0,"14"0"-64"15,0 3-21 1,4 3-22-16,1-1-28 0,-4 0-12 15,-4-3-1-15,0-2-17 16,-3-5-112-16,-2-6-224 16</inkml:trace>
  <inkml:trace contextRef="#ctx0" brushRef="#br0" timeOffset="39320.0695">6226 4134 580 0,'0'0'177'0,"2"0"-78"16,3 4-50-16,1 16-38 15,1 9-15-15,2 15 8 16,-1 10 4-16,-4 3 0 15,-2-1-8-15,-2-2 5 16,0-4-4-16,0-5-2 16,-3-12-25-16,1-12-53 15,2-11-98-15,0-5-223 16</inkml:trace>
  <inkml:trace contextRef="#ctx0" brushRef="#br0" timeOffset="39491.6697">6137 4400 444 0,'32'-7'189'16,"11"-2"-53"-16,5-4-79 16,-2 3-48-16,-11 4-5 15,-6 6-40-15,-5 0-130 16,-1 19-376-16</inkml:trace>
  <inkml:trace contextRef="#ctx0" brushRef="#br0" timeOffset="40365.2712">6790 3793 88 0,'0'-14'421'0,"-7"6"-314"15,5 8-26-15,-2 0-19 16,-4 10-43-16,-9 34-23 16,-3 34 22-16,-1 31 37 15,8 13-3-15,5 6-18 16,7-9-13-16,1-5 4 15,5-18-5-15,13-16-11 16,2-17-6-16,-3-24-1 16,1-14 0-16,-7-11-3 0,-2-9-21 15,-6-4-28 1,0-1-37-16,1 0-119 0,1 0-332 15</inkml:trace>
  <inkml:trace contextRef="#ctx0" brushRef="#br0" timeOffset="44862.0795">7042 4296 243 0,'-10'4'164'15,"10"-2"-30"-15,-2-2-35 16,2 0-15-16,0 0-24 0,0 0-14 16,0 0-13-16,0 0-13 15,2 0-7-15,2 0-5 16,6 0-4-16,10 2-9 15,8 5 5-15,13-2 7 16,4-1-1-16,-1-4 0 16,-5 0-13-16,-5-6-61 15,-3-4-122-15,-3 9-339 16</inkml:trace>
  <inkml:trace contextRef="#ctx0" brushRef="#br0" timeOffset="45236.4801">7667 3945 393 0,'0'-11'144'0,"0"7"-60"15,0 4 9-15,0 0-22 16,0 0-36-16,0 0-26 0,0 16-20 15,2 22 4-15,2 16 21 16,3 11 6-16,0 5-3 16,0-9-11-16,-1-7-5 15,2-5 1-15,-3-5-1 16,0-8 0-16,-4-11 2 15,-1-8-15-15,0-12-35 16,0-5-56-16,0 0-19 16,0-12-133-16</inkml:trace>
  <inkml:trace contextRef="#ctx0" brushRef="#br0" timeOffset="45454.8805">7649 3923 476 0,'10'0'122'16,"8"0"-41"-16,6-2-29 16,11-6-9-16,7 0-12 15,0-1-21-15,-1 4-9 16,-6 0 1-16,-2 4-5 15,-5 1-40-15,0 0-60 16,-1 0-114-16</inkml:trace>
  <inkml:trace contextRef="#ctx0" brushRef="#br0" timeOffset="45642.0808">7733 4241 346 0,'10'0'209'0,"10"0"-85"15,1 0-43-15,3 0-38 16,3 0-30-16,0 0-9 16,-1 0-9-16,5 0-81 15,1 5-103-15</inkml:trace>
  <inkml:trace contextRef="#ctx0" brushRef="#br0" timeOffset="45891.6812">8112 4221 28 0,'-3'0'615'16,"3"0"-487"-16,0 4-55 15,0 16-47-15,0 10-16 16,0 15 7-16,-3 9 0 15,-4 1-10-15,2 0-4 16,-1-1-1-16,4-4-1 16,2-8 0-16,-1-13-10 15,1-13-30-15,0-12-67 16,0-4-41-16,0-2-126 0</inkml:trace>
  <inkml:trace contextRef="#ctx0" brushRef="#br0" timeOffset="46063.2815">8125 4463 404 0,'26'-17'203'0,"2"0"-67"16,4-6-48-16,-3 3-47 16,-6 0-21-16,-6 4-13 15,-7 8-4-15,-4 3-4 16,-4 3-25-16,-2 1-54 15,0-1-77-15,0 2-205 16</inkml:trace>
  <inkml:trace contextRef="#ctx0" brushRef="#br0" timeOffset="46219.2818">8170 4485 242 0,'0'24'224'16,"6"-5"-123"-16,8-2-13 16,5-2-21-16,0 1-32 15,1-2-19-15,-1-3-6 16,-5-3-3-16,0-1-37 15,-2-5-106-15,-1-2-198 16</inkml:trace>
  <inkml:trace contextRef="#ctx0" brushRef="#br0" timeOffset="46531.2823">8452 3782 657 0,'1'0'136'16,"10"0"-42"-16,2 6-46 16,17 11-31-16,21 20-12 15,6 20 16-15,-2 14 1 16,-10 18 1-16,-18 2-23 15,-17 4 0-15,-10 8 0 16,-14-1 0-16,-13-2 0 16,-11-10 0-16,3-19 0 15,1-21 0-15,6-21 0 0,13-15-51 16,14-13-98-16,4-1-173 15</inkml:trace>
  <inkml:trace contextRef="#ctx0" brushRef="#br0" timeOffset="56348.6998">14881 3821 130 0,'0'-7'197'16,"0"7"-84"-16,-16 0 0 0,-11 0-30 15,-5 0-26-15,-12 3-3 16,-8 14-11-16,-8 5-20 15,-3 10-10-15,-2 4-2 16,9 0-2-16,19 2-4 16,15-11-5-16,16-5 0 15,6 1-1-15,0-5 2 16,6-4-3-16,16 0-1 15,13-5 2-15,16-7 7 16,13-2-4-16,5 0-5 16,-14-10-10-16,-14 7 1 15,-23 3 7-15,-17 0 3 16,-1 13-7-16,-22 14-1 15,-13 14 12-15,-9 16 12 0,-6 5 25 16,0 8-11-16,2 2-11 16,17-10-2-16,20-6-7 15,11-12-6-15,24-15-1 16,16-8 2-16,10-6 2 15,5-10-1-15,0-5 2 16,4 0-1-16,-1-13-4 16,-4-7-2-16,-6 2-26 15,-6-1-71-15,-3 5-131 16</inkml:trace>
  <inkml:trace contextRef="#ctx0" brushRef="#br0" timeOffset="56691.9005">15236 4070 441 0,'0'-2'136'16,"0"1"-47"-16,0 1-34 15,0 3-40 1,0 23-17-16,0 16 38 0,0 13 12 16,2 5-20-16,-2 0-21 15,0 2-2-15,-3 2-2 16,-1-1 0-16,0-2-25 15,3-8-45-15,-1-10-17 16,2-9-95-16</inkml:trace>
  <inkml:trace contextRef="#ctx0" brushRef="#br0" timeOffset="56910.3009">15200 4120 391 0,'17'-21'187'15,"4"6"-101"-15,3-2-16 16,10-3-40-16,13 3-21 16,3-1-8-16,-2 4 0 15,-7 9 1-15,-8 5-11 16,-13 7-48-16,-4 14-97 15,-14 7-260-15</inkml:trace>
  <inkml:trace contextRef="#ctx0" brushRef="#br0" timeOffset="57081.9012">15281 4234 445 0,'18'0'166'16,"14"0"-75"-16,5 0-36 15,7 0-35-15,-3 0-15 16,2 0 0-16,-5 12-27 15,-6 12-101-15,-5 6-184 16</inkml:trace>
  <inkml:trace contextRef="#ctx0" brushRef="#br0" timeOffset="57503.1019">15563 4430 400 0,'0'0'200'0,"6"0"-138"0,7 5-23 15,1 12-5-15,-3 6-2 16,3 1-17-16,-1-5-7 16,-1-4-3-16,-2-6-2 15,3-6 1-15,1-3 2 16,7-3 6-16,2-18-1 15,4-12-5-15,1-3-3 16,-4-3-3-16,-5 0-2 16,-6 11 0-16,-7 16 3 0,-6 10 3 15,0 2 2-15,0 11-13 16,0 14-10-16,-6 17 16 15,1 17 15 1,-1 10 5-16,-1 6 3 0,0-2 6 16,0-1-2-16,1-5 0 15,-3-6-2-15,-4-11-15 16,0-11-5-16,0-12 0 15,-1-12-2-15,0-5-3 16,3-8-5-16,-5-2-13 16,1 0-24-16,-5-12-48 15,2-8-103-15,13-9-289 16</inkml:trace>
  <inkml:trace contextRef="#ctx0" brushRef="#br0" timeOffset="58017.9028">16081 4328 332 0,'-3'0'173'16,"3"0"-64"-16,2-3-30 16,6 3-23-16,4 0-12 0,14 0-27 15,16 0 2-15,15 0 2 16,7 0-13-16,-7 0-7 15,-10 3-6-15,-12 8-72 16,-8 2-111-16</inkml:trace>
  <inkml:trace contextRef="#ctx0" brushRef="#br0" timeOffset="58220.7032">16158 4544 551 0,'23'9'143'0,"6"-2"-3"16,8-4-66-16,6-3-39 0,-3 0-23 16,-5 0-8-16,-4 0-3 15,-12 4-55-15,-6 19-178 16</inkml:trace>
  <inkml:trace contextRef="#ctx0" brushRef="#br0" timeOffset="64291.114">16900 4105 39 0,'14'-22'336'16,"-2"-12"-221"-16,-5 10-21 15,0-1-42-15,1 0-1 16,-2 7 1-16,-2 4-16 0,-4 12 8 15,0 2-17-15,0 0-20 16,0 18-18-16,0 23 5 16,0 23 28-1,0 18 15-15,0-3-8 0,0-5-12 16,0-6-4-16,0-11-7 15,0-10 0-15,0-6-1 16,-3-12-2-16,2-11-2 16,-2-7-4-16,-4-7-17 15,0-1-17-15,-4-1-25 16,-5-2-42-16,-2 0-25 15,4-12-118-15</inkml:trace>
  <inkml:trace contextRef="#ctx0" brushRef="#br0" timeOffset="64493.9143">16894 3972 332 0,'0'-15'168'16,"6"6"-55"-16,0 2-17 15,0 3-27-15,5 4-28 16,12-2-25-16,20-3-5 15,21-2-1-15,10-7-7 16,-1 4 1-16,-9 6-6 16,-16 4-8-16,-14 1-58 15,-12 15-65-15,-7 2-180 16</inkml:trace>
  <inkml:trace contextRef="#ctx0" brushRef="#br0" timeOffset="64712.3147">17049 4188 256 0,'0'0'187'16,"0"0"-31"-16,0 0-48 15,2 0-54-15,8 0-25 16,5 0-15-16,10-1-8 15,6-3-3-15,9-1-7 16,2 2-66-16,1 3-105 16,-7 0-257-16</inkml:trace>
  <inkml:trace contextRef="#ctx0" brushRef="#br0" timeOffset="65258.3157">17434 4364 144 0,'0'-7'518'16,"3"5"-404"-16,-1 2-43 0,-2 0-46 15,0 11-27 1,0 19-5-16,0 15 13 0,0 12-2 15,0 3 1-15,-5-2-4 16,-2-9 0-16,2-3-1 16,0-14 3-16,5-12-7 15,0-11-24-15,0-9-18 16,0 0 9-16,0-22-9 15,6-13 13-15,5-14 1 16,-1-11-14-16,-3-8 30 16,0-1 19-16,-5 7 13 15,-2 19 8-15,1 24 16 16,-1 16 17-16,0 3-2 15,4 7-34-15,-1 8-25 0,6 12 5 16,6 7 26 0,3 11 11-16,5 9-13 15,2-6-9-15,5-1-5 16,0-5-6-16,-2-8-2 0,-9-9-2 15,-6-11 5 1,-6-12-3-16,-5-2 8 0,2-4 25 16,1-23-3-16,1-16-33 15,1-11 0-15,2-7 0 16,-2-5 0-16,-2 6 0 15,-2 7 0-15,-2 13-26 16,-1 16-40-16,0 22-64 16,0 4-151-16</inkml:trace>
  <inkml:trace contextRef="#ctx0" brushRef="#br0" timeOffset="70283.5246">18463 4291 245 0,'9'-23'142'0,"-2"1"-19"0,-5 5-13 15,0 8-20 1,-2 6-15-16,0 2-19 0,0 1-23 16,0 0-9-16,2 0-13 15,4 15-10 1,1 26-4-16,1 25 11 15,-1 14 7-15,0 3-5 0,-2-5-7 16,0-10 0-16,-1-7 0 16,-4-11-4-16,4-10-11 15,-3-14-23-15,-1-14-50 16,0-7-47-16,0-5-42 15,0-17-199-15</inkml:trace>
  <inkml:trace contextRef="#ctx0" brushRef="#br0" timeOffset="70439.5249">18279 4480 436 0,'28'0'135'0,"14"0"-17"16,16 0-35-16,8-2-37 15,5-9-26-15,3-1-12 16,-7 3-6-16,-6 9-33 15,-11 0-121-15,-8 13-243 16</inkml:trace>
  <inkml:trace contextRef="#ctx0" brushRef="#br0" timeOffset="70735.9254">19203 3885 576 0,'1'-10'187'0,"2"-2"-87"15,5 2-24-15,-6 6-29 16,-2 4-26-16,-2 1-14 16,-14 37-9-16,-5 22-1 15,-2 29 9-15,1 16 2 16,10 10-8-16,10 2 0 15,2-6 0-15,0-6 0 16,14-19 0-16,2-11 0 16,3-21-9-16,0-18-31 15,-1-15-30-15,1-9-82 0,-1-12-83 16</inkml:trace>
  <inkml:trace contextRef="#ctx0" brushRef="#br0" timeOffset="71001.1259">19370 4420 505 0,'0'0'122'16,"0"0"-11"-16,0 0-30 0,5 0-40 16,4 0-17-16,9 0-15 15,5-2 0-15,16 1-2 16,3-2-4-16,3 1-33 15,-5 2-99-15,-4 0-166 16</inkml:trace>
  <inkml:trace contextRef="#ctx0" brushRef="#br0" timeOffset="71266.3263">19816 4087 606 0,'0'-20'148'15,"0"5"-47"-15,1 5-32 0,2 6-28 16,-3 4-30-16,0 9-16 16,0 31-6-16,0 21 14 15,0 15 1-15,0 4 4 16,2 2-4-16,1-9-2 15,-1-8-2-15,-2-7-1 16,3-15-5-16,-3-14-26 16,0-12-43-16,2-8-60 0,0-9-21 15,2 0-183-15</inkml:trace>
  <inkml:trace contextRef="#ctx0" brushRef="#br0" timeOffset="71484.7267">19847 4143 23 0,'0'-2'511'0,"0"-5"-366"16,6-2-45-16,9 0-35 16,12-8-40-16,10 3-20 15,13-4-2-15,1 0 0 16,-6 10-5-16,-10 8-1 15,-15 0-23-15,-2 11-67 16,-9 11-56-16,-9 0-183 16</inkml:trace>
  <inkml:trace contextRef="#ctx0" brushRef="#br0" timeOffset="71640.727">19854 4352 229 0,'0'0'302'15,"0"2"-177"-15,5-2-34 16,13 3-54-16,11 6-11 15,11 0-10-15,13 0-10 16,7-7-10-16,-2 0-98 16,-10 10-185-16</inkml:trace>
  <inkml:trace contextRef="#ctx0" brushRef="#br0" timeOffset="72093.1278">20240 4567 696 0,'0'-25'167'0,"3"-7"-95"0,17-7-34 16,-1 7-27-16,-2 7-8 16,-4 14-5-16,-9 8-1 15,2 3-4-15,-3 9-6 16,-1 12-14-16,-2 4 1 15,0 1-1-15,-18 2 6 16,-1-3-4-16,-3-4 5 0,3-6-7 16,3-1-6-16,6-7 0 15,3-5 13-15,7-2 19 16,0 0 10-1,0-6-1-15,4-5 3 0,9 0-11 16,5 1 0-16,3 8 9 16,0 2-1-16,0 3 9 15,-3 23 11-15,-6 8 1 16,-3 9-10-16,-8 13 0 15,-1 4 2-15,-1 0 11 16,-11-3 2-16,-4-9-25 16,-7-7-5-16,-4-11 0 15,-2-7 1-15,0-8-10 0,0-10-19 16,1-5-24-1,1 0-67-15,9-6-19 16,18-28-293-16</inkml:trace>
  <inkml:trace contextRef="#ctx0" brushRef="#br0" timeOffset="72389.5283">20533 3742 667 0,'13'-6'96'16,"-3"6"-31"-16,4 31-45 16,11 29 3-16,12 19 12 15,6 24-1-15,-12 5-3 0,-10 8-19 16,-11 0 11-16,-9-7-6 15,-1-14-17-15,-1-18 0 16,-13-19 0-16,-2-12 0 16,0-17 0-16,-1-12-20 15,-3-8-41 1,4-6-36-16,7-3-81 0,9 0-206 15</inkml:trace>
  <inkml:trace contextRef="#ctx0" brushRef="#br0" timeOffset="73341.13">21147 4159 280 0,'0'-18'113'0,"0"7"-32"15,0-1 7-15,0 8-23 16,0 2-22-16,0 0-6 15,0 2-1-15,2-1-10 16,-1 1-1-16,0 0-7 16,0-2-1-16,-1 2 1 15,0 0-4-15,0 0-1 16,0 0-6-16,0 0-5 15,0 22-9-15,0 17 2 0,0 14 18 16,0 8 10-16,0-1-2 16,0-6-8-16,2-7-6 15,0-9-5-15,3-7-2 16,-3-9 0-16,-1-8-18 15,1-4-35-15,-2-3-58 16,2-5-65-16,-1-2-245 16</inkml:trace>
  <inkml:trace contextRef="#ctx0" brushRef="#br0" timeOffset="73528.3303">21025 4392 588 0,'0'0'113'0,"8"0"-26"0,10 0-62 16,17 0-15-16,13 0 0 16,16 3-5-16,2-3-24 15,-10 0-93-15,-12 3-198 16</inkml:trace>
  <inkml:trace contextRef="#ctx0" brushRef="#br0" timeOffset="74105.5313">21668 3849 426 0,'7'-11'181'0,"-4"10"-71"15,-1 1-23-15,-2 0-41 16,0 0-24-16,0 12-14 16,0 24-3-16,0 21 35 15,-7 24 11-15,5 8-11 0,-1 8-33 16,3-3-7-1,0-2 0-15,14-9 0 0,3-5 0 16,5-14 0-16,1-13 0 16,-3-13 0-16,-7-15 0 15,-3-14-31-15,-5-9-68 16,-5 0-91-16,0 0-239 15</inkml:trace>
  <inkml:trace contextRef="#ctx0" brushRef="#br0" timeOffset="77617.5376">22077 4392 96 0,'0'-18'403'0,"0"15"-287"0,0 3-29 15,0 0-9-15,0 0-31 16,0 0-23-16,0 0-6 15,0 0 0-15,7 0-2 16,4 0-14-16,24 0 2 16,15 0 12-16,20-4-9 15,6-9-4-15,-14-3-18 16,-17 8-76-16,-19 8-93 15,-14 1-322-15</inkml:trace>
  <inkml:trace contextRef="#ctx0" brushRef="#br0" timeOffset="77898.3381">22739 4037 449 0,'3'-9'228'15,"-3"9"-115"-15,0 0-30 16,0 2-52-16,-3 18-31 16,-2 22-9-16,-2 19 12 15,-3 21 6-15,5 0 1 16,2-6-8-16,3-8-1 15,0-14 0-15,0-10-5 0,0-10-13 16,3-9-41-16,-1-12-73 16,-2-7-23-16,0-6-191 15</inkml:trace>
  <inkml:trace contextRef="#ctx0" brushRef="#br0" timeOffset="78085.5384">22768 4046 557 0,'4'0'118'0,"11"-1"-27"16,6-7-52-16,9-1-26 0,4-1-6 15,6 1-7-15,-5 1-14 16,-2 3-68-1,-7 1-33-15,-11 4-124 16</inkml:trace>
  <inkml:trace contextRef="#ctx0" brushRef="#br0" timeOffset="78272.7387">22659 4225 429 0,'0'10'119'0,"7"-4"-23"16,16-2-43-16,12 1 5 15,11-2-17-15,3-1-29 16,0-2-8-16,-3 2-92 16,-13 11-206-16</inkml:trace>
  <inkml:trace contextRef="#ctx0" brushRef="#br0" timeOffset="78693.9394">23030 4483 568 0,'0'-5'147'16,"2"5"-86"-16,-2 0-31 0,0 11-32 15,0 10-3 1,0 7 11-16,-2 6-2 0,-3-1-3 15,-4-2 2-15,4-6-2 16,0-9 0-16,4-7-2 16,1-9 5-16,0 0 10 15,1-11 30-15,7-13-8 16,6-11-28-16,3-14-6 15,-1-9 0-15,4-9-2 16,-3-1 2-16,6 7 1 16,-6 25 4-16,-7 19 5 15,-7 17-2-15,-1 4-10 16,5 21-7-16,7 18 5 15,4 13 2-15,4 5 1 0,-5 0-3 16,-5-4 3-16,-5-11-13 16,-3-5-19-16,-4-11-31 15,0-6-65-15,0-9-70 16,0-4-223-1</inkml:trace>
  <inkml:trace contextRef="#ctx0" brushRef="#br0" timeOffset="78865.5398">23066 4548 508 0,'11'-6'166'0,"-1"6"-74"0,1 0-50 15,10 6-28-15,9-4-11 16,6-2-11-1,-2 0-88-15,-5 0-196 16</inkml:trace>
  <inkml:trace contextRef="#ctx0" brushRef="#br0" timeOffset="79255.5404">23427 4412 499 0,'-1'2'194'15,"1"4"-79"-15,1-3-58 16,8 1-31-16,5 7-17 15,0 6-2-15,-1 6-5 16,-5 8 0-16,-4-6-1 16,-4-1-1-16,0-9-3 15,2-8-6-15,0-7 2 0,7 0 3 16,3-13 6-16,6-13-1 15,4-6-5-15,1-2-9 16,-5 11 10-16,-8 12 2 16,-8 9 0-16,-2 2-6 15,1 20-10-15,0 20 16 16,-1 14 3-16,0 15 13 15,-9 3 2-15,-6-3 1 16,-1-8 11-16,1-6-21 16,1-9-7-16,-2-12 1 15,-2-8 0-15,0-12-9 16,-2-8-37-16,3-6-69 0,6 0-52 15,10-6-254-15</inkml:trace>
  <inkml:trace contextRef="#ctx0" brushRef="#br0" timeOffset="79551.9409">23745 3696 528 0,'0'-7'178'16,"6"5"-81"-16,7 4-41 0,4 34-46 16,18 24 24-16,14 26 16 15,12 15-10-15,-3 15-10 16,-14 5-30-1,-15 1 0-15,-13-3 0 0,-15-10 0 16,-1-14 0-16,-24-10 0 16,-5-13 0-16,-6-16 0 15,-1-16 0-15,2-17-107 16,18-11-139-16</inkml:trace>
  <inkml:trace contextRef="#ctx0" brushRef="#br0" timeOffset="91222.7616">2808 5387 33 0,'10'-14'209'0,"-2"5"-104"0,-1 1-23 16,-4 2 12 0,0 1-23-16,-3 1-25 0,0 4 5 15,0 0 5-15,0 0-5 16,-11 0-24-16,-12 0-15 15,-11 9-12-15,-17 14-1 16,-12 13 3-16,-7 15 0 16,-5 10 2-16,-1 1-3 15,14-8-1-15,22-10 0 16,21-15-3-16,19-9-1 15,0 0-1-15,1-5 2 16,12-6-4-16,2-1 4 16,11-3 2-16,6-4 2 15,9-1 4-15,0 0-1 0,-5-2-1 16,-4-5 0-1,-13 7-3-15,-8 0-3 0,-7 5-4 16,-4 17-3-16,-8 8 1 16,-12 8 12-16,-6 0 3 15,1 3 0-15,2-7 4 16,7-6-6-16,11-5 0 15,5 0-1-15,5-2-3 16,15 3 3-16,2-3 3 16,2-1-3-16,4-6 1 15,1-5-2-15,2-8 3 16,0-1-1-16,5-5 1 15,-2-16 1-15,-2-2-14 0,-1 0-66 16,0 0-83-16,-1 5-327 16</inkml:trace>
  <inkml:trace contextRef="#ctx0" brushRef="#br0" timeOffset="91534.762">3091 5596 476 0,'0'-16'143'0,"0"10"-48"15,0 6-8-15,0 0-51 16,0 6-31-16,0 21-20 0,3 15 14 16,0 8 7-16,1 9-2 15,-3 1-1-15,-1-4-2 16,3-8 1-16,-3-4-6 16,2-7-31-16,-1-11-41 15,-1-11-20-15,4-2-105 0,1-9-186 16</inkml:trace>
  <inkml:trace contextRef="#ctx0" brushRef="#br0" timeOffset="91737.5624">3039 5652 444 0,'0'0'180'0,"9"0"-73"15,9 0-42-15,7-6-46 16,16-11 4-16,8-7-1 15,3-1-18-15,-5 5-1 16,-13 8-11-16,-5 12-66 16,-4 9-96-16,-7 15-305 15</inkml:trace>
  <inkml:trace contextRef="#ctx0" brushRef="#br0" timeOffset="91926.7628">3141 5804 530 0,'7'0'145'16,"8"0"-47"-16,3 0-51 16,5 0-30-16,-1-5-13 15,3 2-3-15,-4 3-44 16,5 0-104-16,-4 9-256 15</inkml:trace>
  <inkml:trace contextRef="#ctx0" brushRef="#br0" timeOffset="92191.9633">3632 5866 541 0,'-7'10'91'15,"-10"28"-27"-15,-10 9-13 0,-7 9-35 16,2 6-10 0,-2 4-4-16,2-8 0 0,8-12-1 15,6-16-1 1,15-16-27-16,3-12-57 0,0-2-20 15,0-12-82-15,0-18-178 16</inkml:trace>
  <inkml:trace contextRef="#ctx0" brushRef="#br0" timeOffset="92347.9636">3432 5911 396 0,'0'25'193'16,"0"-1"-69"-16,20 8-2 16,6 8-59-16,18-2-34 15,-1-1-12-15,4-8-9 16,-6-4-3-16,-11-2-40 15,-8-2-153-15,-5 6-312 0</inkml:trace>
  <inkml:trace contextRef="#ctx0" brushRef="#br0" timeOffset="105754.3876">4154 5787 69 0,'-17'-13'122'0,"-5"2"-22"16,6 3-7-16,1 3-4 15,10 3-17-15,3 2-16 0,-1 0-7 16,0 0-3-16,2 0-3 16,-2 0-2-1,-4 0-8-15,-3 0-2 16,-2 0-6-16,3 0-1 0,3 0 4 15,5 0-3-15,1 0-3 16,0-1-10-16,3 1-12 16,15 0-11-16,18 0-14 15,20 0 35-15,13 0-16 16,4 0-38-16,-8 0-39 15,-7 0-62-15,-14 1-145 16</inkml:trace>
  <inkml:trace contextRef="#ctx0" brushRef="#br0" timeOffset="106021.5881">4200 6007 169 0,'0'8'169'0,"2"-5"-7"16,4 0-55-16,1 0-41 15,4-3-5-15,6 0-13 16,10 0-8-16,4 0-6 0,4-6-17 15,4-5-11-15,-3-1-4 16,2-1-1 0,-3 0-37-16,4 2-104 0,-4 4-216 15</inkml:trace>
  <inkml:trace contextRef="#ctx0" brushRef="#br0" timeOffset="107394.3906">4977 5583 151 0,'0'-26'89'16,"3"4"-41"-16,5 4-17 15,-5 5 11-15,-3 9 36 16,0 4 24-16,0 0-25 16,0 0-42-16,0 0-12 15,0 13-12-15,3 16-13 16,2 13 35-16,2 13 34 15,2 3-10-15,0-2-26 0,3 2-13 16,-1-4-8-16,0-5-7 16,-1-2 3-1,-1-8-4-15,-3-7 1 0,-2-7-16 16,-1-12-38-16,1-4-68 15,4-9-55-15,1 0-233 16</inkml:trace>
  <inkml:trace contextRef="#ctx0" brushRef="#br0" timeOffset="107565.9909">5075 5513 378 0,'18'-9'173'0,"10"-4"-94"16,12-1-53-1,7 3-20-15,0 5-6 0,-1 6-15 16,-10 0-62 0,-6 10-202-16</inkml:trace>
  <inkml:trace contextRef="#ctx0" brushRef="#br0" timeOffset="107799.9913">5087 5675 166 0,'-1'3'322'0,"1"-3"-241"16,0 0-2 0,1 0-37-16,12 0-28 0,7 0-2 15,9 0 41 1,11 0-23-16,6 0-15 0,2 0-33 15,4 0-121-15,-7 0-159 16</inkml:trace>
  <inkml:trace contextRef="#ctx0" brushRef="#br0" timeOffset="108236.7919">5532 5966 396 0,'-3'17'47'0,"0"7"58"0,1 10-49 15,-3 0-23-15,1 4 12 16,-5 2-7-16,0-2-15 15,-2-5-4-15,2-8-5 16,2-8 2-16,4-9-10 16,2-8-3-16,1 0 9 15,0-8 38-15,0-15-1 16,0-17-30-16,8-16-18 15,3-17-1-15,2-1 4 16,0 8-11-16,-2 23-8 0,-4 23 2 16,-2 18 5-16,5 2-2 15,5 22 5-15,3 15 4 16,3 13-1-16,-2 5 0 15,-4-1 0-15,6 1 5 16,-6-9-1-16,3-2-2 16,0-8 1-16,-4-9-10 15,6-5-86-15,-7-10-76 16,-5-6-371-16</inkml:trace>
  <inkml:trace contextRef="#ctx0" brushRef="#br0" timeOffset="108408.3923">5538 6195 212 0,'0'-4'394'16,"0"1"-251"-16,11-1-52 16,12-6-64-16,7-3-17 15,6-1-8-15,-4 5-14 16,0 6-63-16,-5 3-122 15,2 1-260-15</inkml:trace>
  <inkml:trace contextRef="#ctx0" brushRef="#br0" timeOffset="108626.7927">5930 5983 30 0,'-5'-3'604'15,"4"3"-440"1,1 0-65-16,0 0-46 0,0 0-29 15,0 0-13-15,0 0-6 16,0 0-4-16,0 0-2 16,0 0 1-16,0 0-3 15,0 0-22-15,0 0-46 16,0 5-39-16,3 5-103 15</inkml:trace>
  <inkml:trace contextRef="#ctx0" brushRef="#br0" timeOffset="108954.3933">6246 5774 396 0,'0'-1'188'16,"-2"1"-73"-16,-7 0-32 0,-4 0-34 16,-7 4-15-1,-2 13-6-15,2 9 3 16,2 8-6-16,6 5-12 15,7 4-5-15,3-1 3 0,2-1-5 16,0-7-3-16,12-6-3 16,3-8 0-16,4-5 1 15,6-4-9-15,4-10-31 16,8-1-35-16,4 0-112 15,-3-3-250-15</inkml:trace>
  <inkml:trace contextRef="#ctx0" brushRef="#br0" timeOffset="109266.3938">6453 6015 493 0,'-9'-40'269'15,"8"1"-152"-15,1-3-48 16,7 7-36-16,9 8-19 15,2 8-12-15,2 5-4 16,8 9-3-16,-1 5 2 16,-1 2-4-1,-5 18-2-15,-9 9 3 0,-8 3-2 16,-4 0 2-16,-8 5-1 15,-11-8 9-15,-3-3 3 16,4-8 1-16,1-8-2 16,7-7-2-16,4-3-1 15,2 0-12-15,-1-6-22 0,5-11-51 16,0-6-111-1,7-12-273-15</inkml:trace>
  <inkml:trace contextRef="#ctx0" brushRef="#br0" timeOffset="109578.3944">6900 5651 509 0,'-19'0'163'15,"-2"1"-104"-15,1 14-28 16,-2 6-19-16,8 1-11 15,9 2-2-15,5 4-13 0,13-3-9 16,15 4 33-16,5-3 5 16,-2 3-10-1,-2 3-1-15,-6 1-5 16,-9-1 1-16,-11 0 5 0,-3-4 15 15,-9-1 7-15,-8-4 16 16,-5-2 0-16,-3-4-3 16,0-6-28-16,3-5-7 15,5-6-5-15,9 0-14 16,5 0-36-16,3-9-77 15,8 1-77-15</inkml:trace>
  <inkml:trace contextRef="#ctx0" brushRef="#br0" timeOffset="110217.9955">7213 6029 376 0,'-7'-40'220'16,"0"0"-94"-16,2-13-23 16,2-13-45-16,2-11-20 15,1 2-20-15,0 4-9 16,11 14-5-16,6 21-3 15,6 14-1-15,6 15 2 0,8 7-4 16,5 6-2-16,-1 17 4 16,-1 11-1-1,-8 14-3-15,-10 12 6 16,-12 11-4-16,-10 11 6 0,-16 0-3 15,-13-7 2-15,-2-10 0 16,1-15-1-16,3-15-1 16,5-16 1-16,3-12-1 15,3-7-3-15,-1-2 1 16,-3-18-4-16,2-10-18 15,4-11-44-15,3-16-76 0,7-9-89 16</inkml:trace>
  <inkml:trace contextRef="#ctx0" brushRef="#br0" timeOffset="110389.5958">7208 5658 132 0,'0'11'358'0,"0"1"-235"16,17 4-21-16,7 0-15 15,5 4-31-15,4-3-31 16,-1 3-21-16,-1-6-8 16,-4-2-80-16,0 5-136 15</inkml:trace>
  <inkml:trace contextRef="#ctx0" brushRef="#br0" timeOffset="112121.1989">7825 5675 184 0,'0'-14'100'16,"0"5"-34"-16,0-1-9 15,0 2 12-15,0 0-4 16,0-1 1-16,0-1-5 16,0 3-9-16,0 1-9 15,0 4-7-15,0 2-5 16,0 0-11-16,0 0-15 0,0 13-19 15,0 11-5 1,2 10 27-16,1 7 8 0,2 5 4 16,0 3-7-16,-2-3-8 15,1-3-4-15,-3 1 2 16,0-3-3-16,-1-7 3 15,0-5-1-15,0-12-10 16,0-7-27-16,0-10-73 16,3 0-46-16,4 0-216 15</inkml:trace>
  <inkml:trace contextRef="#ctx0" brushRef="#br0" timeOffset="112292.7992">7753 5838 272 0,'0'-1'362'15,"0"0"-240"-15,0 1-24 16,13 0-68 0,15 0-19-16,14-6-1 0,10-1-1 15,5 2-22 1,-5 5-111-16,-12 0-139 0</inkml:trace>
  <inkml:trace contextRef="#ctx0" brushRef="#br0" timeOffset="113135.2006">8465 5249 267 0,'-11'-8'206'0,"5"4"-93"0,-3 4-25 16,0 0-32-16,-5 9-20 15,-6 31-10-15,-3 25 2 16,1 27 7 0,7 15 11-16,9 6-8 15,6-2-10-15,0-8-14 0,9-11 9 16,3-12-8-16,1-19-11 15,2-15-4-15,-3-17 0 16,3-12 0-16,-4-11 0 16,2-4-32-16,0-2-31 15,4 0-66-15,0-7-141 16</inkml:trace>
  <inkml:trace contextRef="#ctx0" brushRef="#br0" timeOffset="114133.6024">8650 5842 85 0,'-7'-5'104'16,"4"4"-23"-16,1 1-27 15,2 0-21-15,0 0 3 0,-3 0 3 16,1 0 24-16,0 0-19 15,-1 0 4-15,3 0-8 16,0 0 3-16,0 0 3 16,0 0 2-16,0 0-9 15,0 0-12-15,3 0-7 16,1 0-11-16,4 0-6 15,12 1-11-15,11 4 9 0,12-2 17 16,3-3-4 0,3 0-47-16,-1 0-144 15,-9 7-159-15</inkml:trace>
  <inkml:trace contextRef="#ctx0" brushRef="#br0" timeOffset="118160.4096">9283 5511 54 0,'0'-9'60'15,"0"1"-27"-15,0 0 23 16,0 4-17-16,0 1-3 0,0-5 6 16,0 3 2-16,0-2-5 15,0 1-10-15,0 3-13 16,0-4 3-16,0 3 1 15,0 1-4-15,0-2 7 16,0 2-6-16,0 2 1 16,0-1-3-16,0 2 3 15,0 0 2-15,0 0-2 31,0 0-1-31,0 0-1 0,0 0-1 16,0 0-2-16,0 0-5 16,0 0-1-1,0 0-5-15,0 3-8 0,-4 19 2 16,-1 7 18-16,0 10 15 15,-3 10 3-15,6 4-2 16,2 0-10-16,0 3-5 16,0-3-3-16,2 2-6 15,6-6-3-15,3-3 0 16,0-6 5-16,2-11-8 15,2-9 2-15,-3-9-1 16,0-8 0-16,0-3 4 0,4-3 22 16,3-18-7-1,2-8-9-15,3-9-6 0,0-9-1 16,-3-5-5-1,-1-3-4-15,-2-5-5 0,-5 3-5 16,1-3 2-16,-4 1 2 16,-1 4 1-16,0 6 5 15,-5 8 1-15,0 10 3 16,-3 12 0-16,-1 10 2 15,0 4 0-15,0 5 2 16,0 0 3-16,0 0-4 16,0 0-4-16,0 0-1 15,0 1-4-15,0 4 0 16,0 8 2-16,0 6 7 15,0 14 7-15,0 4 1 16,0 6 1-16,2 11 2 0,2 6-3 16,1 5-2-16,-1 1-3 15,1-2-2-15,1-3 0 16,4-7-2-16,-1-3 9 15,6-11-3-15,-5-7-3 16,0-7-2-16,-2-9-1 16,-5-8 3-16,-1-4-2 0,-2-5-1 15,0 0-10 1,0 0-15-16,0 0-27 15,0 0-73-15,5 0-86 16,11 0-276-16</inkml:trace>
  <inkml:trace contextRef="#ctx0" brushRef="#br0" timeOffset="118503.6102">9831 5719 47 0,'-3'0'350'15,"3"0"-212"-15,0 0-87 16,0 11-24-16,-3 9 14 0,1 14 14 15,-2 7 5-15,1 10-15 16,-1 2-15-16,2 4-15 16,0-5-3-1,2-6-6-15,0-5-4 0,0-5 1 16,0-6 0-1,0-10-2-15,0-7-1 0,0-6-23 16,0-7-43-16,0 0-52 16,0 0-45-16,3-9-161 15</inkml:trace>
  <inkml:trace contextRef="#ctx0" brushRef="#br0" timeOffset="118675.2104">9837 6031 457 0,'9'-12'168'0,"12"-4"-62"15,4-4-31-15,4-3-35 0,-1 2-23 16,-4 2-12-16,-7 2-2 16,-4 7-7-16,-7 3-34 15,-2 5-46-15,-3 2-56 16,-1 0-232-16</inkml:trace>
  <inkml:trace contextRef="#ctx0" brushRef="#br0" timeOffset="118862.4107">9867 5992 361 0,'0'11'149'16,"7"3"-23"-16,5 4-26 16,2 2-27-16,1 1-28 15,2 2-28-15,-4 0-12 0,-2 0 0 16,-1-1-2-16,-3-4-22 15,0-4-57-15,3-6-61 16,3 2-178-16</inkml:trace>
  <inkml:trace contextRef="#ctx0" brushRef="#br0" timeOffset="119283.6116">10216 5893 429 0,'-2'-9'177'0,"-1"2"-62"15,3 1-19-15,0 1-43 16,0 3-23-16,0-1-18 16,0-1-5-16,0-2-4 15,8 0-4-15,-2-1-2 16,4 6-1-16,-6 1 0 15,-1 0-2-15,-1 3-1 0,-2 11 1 16,0 6 0-16,0-3 1 16,-6 4 4-16,-2-4 13 15,-1 0 10 1,2-10 0-16,2-5 0 0,3-2-8 15,2 0-1-15,-3-1-3 16,2-10-2-16,-2-3-12 16,2 2-33-16,1 4-36 15,0 7-138-15,10 1-287 16</inkml:trace>
  <inkml:trace contextRef="#ctx0" brushRef="#br0" timeOffset="119704.8123">10434 5531 124 0,'-10'-25'299'16,"7"10"-157"-16,1 3-47 15,1 8-1-15,1 4-15 0,0 0-35 16,0 7-32 0,0 14-15-16,1 14 3 0,6 19 24 15,-2 6 8-15,0 4-5 16,-5 4-16-16,0-4-6 15,0-1-2-15,0-3-1 16,0-7-1-16,0-12 0 16,0-13-9-16,0-10-14 15,0-11-24-15,0-7-22 16,2 0-52-16,8-5-18 15,3-19-158-15</inkml:trace>
  <inkml:trace contextRef="#ctx0" brushRef="#br0" timeOffset="119907.6126">10418 5525 440 0,'0'-5'192'0,"0"-2"-81"16,6-3-21-16,10-2-43 15,11-2-36-15,6-1-10 16,5 6 2-16,2 1-6 16,-4 8-14-16,-7 0-33 15,5 0-76-15,-4 15-161 0</inkml:trace>
  <inkml:trace contextRef="#ctx0" brushRef="#br0" timeOffset="120110.4129">10532 5799 408 0,'0'6'158'0,"6"-5"-47"15,11 1-23-15,8-2-21 16,6 0-32-16,9-4-23 15,2-9-10-15,3 1-56 0,-1 6-111 16,1 6-214-16</inkml:trace>
  <inkml:trace contextRef="#ctx0" brushRef="#br0" timeOffset="120609.6139">10902 5857 588 0,'0'0'88'16,"0"7"-57"-16,-1 13-25 0,0 7 2 16,-1 11-1-1,1 2 3-15,-1 2 5 16,-4-6-6-16,0-4-6 15,2-6-1-15,0-12 1 0,2-11-10 16,2-3-11-16,-3 0 11 16,1-15-1-16,2-9-32 15,-2-9-18-15,2-5 26 16,0-8 27-16,0 0 10 15,0 6 11-15,0 17 17 16,0 12 16-16,0 11 12 16,2 0-20-16,3 5-31 15,4 15-17-15,6 6 16 16,5 11 11-16,4 1 10 15,4 1-7-15,8-5-6 16,1 0-6-16,-2-5-3 16,-6-4 23-16,-7-11-24 0,-11-10 0 15,-5-4-3-15,-4 0 4 16,-2-22 11-16,0-14-6 15,0-10-13-15,-2-4-6 16,-6-7-10-16,2-5-20 16,5 9-16-16,1 1-68 15,12 12-74-15,15 13-237 16</inkml:trace>
  <inkml:trace contextRef="#ctx0" brushRef="#br0" timeOffset="121186.8149">11285 5100 102 0,'-5'0'178'0,"4"0"-45"0,1 0-3 16,0 0-60-16,0 0-30 15,0 0-10-15,2 0-14 16,11 12-2-16,9 14 17 15,14 13 53-15,7 13-28 16,6 10-8-16,-1 10-13 16,-5 8-9-16,-9 12-3 15,-10 10-16-15,-10 11-7 16,-14 8 0-16,0-2 0 15,-15-3 0-15,-3-8 0 16,-1-10 0-16,5-11 0 0,-6-16 0 16,1-14 0-1,3-21 0-15,3-16 0 0,-1-13-36 16,10-7-151-16,4 0-93 15</inkml:trace>
  <inkml:trace contextRef="#ctx0" brushRef="#br0" timeOffset="234898.0182">14806 6544 436 0,'-17'-52'94'0,"14"-7"-22"0,3 0-14 16,8-4-21-1,19-2-23-15,14 5-10 0,8 2-6 16,6 12-2-16,8 13 2 15,-8 12 2-15,-10 14-3 16,-5 7-8-16,-10 32 3 16,-3 21 6-16,-5 17-2 15,-9 8 7-15,-11 11 6 16,-2-3 2-16,-15-3 0 15,-6-5 7-15,-6-9 31 16,3-14-11-16,-8-15-6 16,1-20-5-16,0-14 3 15,-1-6 4-15,-4-17-1 0,1-18-17 16,-2-18-11-16,0-11-6 15,4-6-1-15,3-9-25 16,12 16-42-16,18 29-68 16,7 23-115-16</inkml:trace>
  <inkml:trace contextRef="#ctx0" brushRef="#br0" timeOffset="235303.6189">15767 6273 257 0,'-2'1'238'15,"2"-1"-99"-15,0 0-36 16,10 0-36-1,21-4-50-15,21-7-17 0,21-1-1 16,13 7-9-16,-8 5-69 16,-8 0-57-16,-8 11-131 15</inkml:trace>
  <inkml:trace contextRef="#ctx0" brushRef="#br0" timeOffset="235475.2192">15951 6472 505 0,'9'2'131'0,"15"-2"-61"16,10 0-23-16,15 0-33 15,7 0-7-15,4 0-36 16,1 0-125-16,7 2-93 15</inkml:trace>
  <inkml:trace contextRef="#ctx0" brushRef="#br0" timeOffset="235740.4197">16865 5983 561 0,'0'0'178'0,"0"0"-87"15,3 9-68-15,6 20-24 16,3 10 11-16,2 12 12 16,0 8-13-16,-5-1-3 15,-5-1-3-15,-4 1 0 16,0-6-2-16,0-7-19 15,-10-9-34-15,-2-6-90 16,4-9-207-16</inkml:trace>
  <inkml:trace contextRef="#ctx0" brushRef="#br0" timeOffset="235944.2201">16832 6075 540 0,'0'-8'160'0,"17"-2"-28"15,11-12-87-15,14-9-31 0,14 2-12 16,11 0-2 0,-3 5 0-16,-6 10-2 15,-9 9-35-15,-17 5-82 16,-15 11-98-16</inkml:trace>
  <inkml:trace contextRef="#ctx0" brushRef="#br0" timeOffset="236131.4203">16930 6247 401 0,'0'2'207'16,"5"2"-74"-16,15-4-45 15,7 0-59-15,15 0-9 16,10-4-12-16,-5 0-3 15,-6 4-40-15,-5 0-127 16,0 11-309-16</inkml:trace>
  <inkml:trace contextRef="#ctx0" brushRef="#br0" timeOffset="236630.6213">17367 6341 614 0,'0'0'130'0,"0"0"-79"16,0 14-46-16,0 9-7 15,0 9 6-15,4 7 1 16,-3 4-1-16,-1-6-2 0,0-3 0 15,0-12 0-15,0-8 0 16,0-9-4-16,0-5-5 16,0 0 8-1,0-11 2-15,0-14-4 16,0-11-11-16,0-10 4 0,0-10 5 15,0 1 3-15,-3 8 5 16,0 14 9-16,3 20 14 16,0 13 0-16,0 0-21 15,14 18-17-15,9 13 4 16,11 10 14-16,10 11 7 0,2-1-2 15,4 3-3 1,4-6-2-16,-5-12 29 0,-9-7-20 16,-19-14-13-1,-16-12-1-15,-5-3 1 16,0-19 18-16,0-13 4 0,-1-14-26 15,-5-10 0-15,-3-10 0 16,2-7-17-16,7 2-31 16,0 15-78-16,11 23-97 15</inkml:trace>
  <inkml:trace contextRef="#ctx0" brushRef="#br0" timeOffset="237176.6223">18294 6317 169 0,'0'-1'156'16,"0"1"2"-16,0 0-34 15,0 0-53-15,0 0-17 0,0 0-2 16,4 0-11-16,10 0-16 15,21 0-14-15,21 0 1 16,17-5-3-16,4 1-6 16,-13 0-48-1,-19 3-105-15,-8-1-325 0</inkml:trace>
  <inkml:trace contextRef="#ctx0" brushRef="#br0" timeOffset="237441.8227">19007 5770 417 0,'0'0'247'15,"0"0"-167"-15,0 24-53 0,-2 16-10 16,0 19 40-1,2 11-9-15,0 10-20 0,0 1-20 16,0 0 13-16,0-1-14 16,4-3-4-16,-1-15 0 15,0-14-1-15,-2-10-4 16,1-19-37-16,-2-10-77 15,0-9-51-15,0 0-128 16</inkml:trace>
  <inkml:trace contextRef="#ctx0" brushRef="#br0" timeOffset="237660.2231">18951 5840 495 0,'0'0'170'16,"8"0"-57"-16,13-4-40 15,18-9-33-15,19-6-10 16,12-3-13-16,0 3-13 16,-22 6-4-16,-14 11-1 15,-10 2-31-15,-7 19-85 16,-5 13-140-16</inkml:trace>
  <inkml:trace contextRef="#ctx0" brushRef="#br0" timeOffset="237847.4234">19007 6220 195 0,'0'4'363'16,"9"-4"-214"-16,16 0-43 15,9 0-58-15,12-8-13 16,8-1-27-16,-4 5-9 15,-1 4-71-15,0 5-149 16,-2 19-331-16</inkml:trace>
  <inkml:trace contextRef="#ctx0" brushRef="#br0" timeOffset="238346.6243">19473 6343 438 0,'-5'-15'347'16,"5"6"-217"-16,0-7-58 15,7-2-36-15,9-1-36 16,7 2 0-16,5 4 0 16,1 9 0-16,-2 4 0 15,-5 0-10-15,-8 14-21 16,-9 10-11-16,-5 1 5 0,0 2 3 15,-16-4 23-15,-1-6 8 16,-4-8 0-16,4-2 0 16,7-6 0-1,3-1-1-15,3 0-4 0,2 0 0 16,-1-8 0-16,1-8-11 15,2-3-10 1,0 0 10-16,6-1 10 0,10 10 3 16,-3 6-3-16,4 4 6 15,4 8 5-15,0 15 9 16,-2 11 17-16,3 10 12 15,-3 11-3-15,-7 13 9 16,-8 7 14-16,-4 3-25 0,-9-1-6 16,-16-1-18-1,-8-5-11-15,-9-14 0 16,1-18 0-16,-1-16 0 15,6-12 0-15,6-11 0 0,9 0-15 16,9-17-36-16,10-18-42 16,5-11-130-16</inkml:trace>
  <inkml:trace contextRef="#ctx0" brushRef="#br0" timeOffset="239173.4258">20228 6353 308 0,'-10'-1'135'16,"3"1"-23"-16,2 0-30 15,5 0-20-15,0 0-10 16,0 0-6-16,0 0-12 16,0 0-7-16,10 0-14 0,7 0-6 15,15 0-4-15,9 0 5 16,4 0 0-16,2-4-4 15,-3-8-10-15,-4-2-64 16,-3 1-140-16</inkml:trace>
  <inkml:trace contextRef="#ctx0" brushRef="#br0" timeOffset="239579.0265">20954 5787 83 0,'0'-5'324'15,"2"5"-172"-15,0 0-98 16,-2 0-31-16,0 14-17 15,0 12 9-15,0 9 55 0,2 8-2 16,0 6-29-16,-2 5-9 16,0 3-8-16,0-1-10 15,2 2-6-15,0-3-4 16,-2-7 1-16,1-1-3 15,-1-6-10-15,0-9-11 16,0-8-52-16,-5-12-55 16,-3-5-102-16</inkml:trace>
  <inkml:trace contextRef="#ctx0" brushRef="#br0" timeOffset="239797.4269">20951 5790 432 0,'9'-4'158'16,"23"0"-64"-16,18-1-23 15,16 4-27-15,9 1-34 16,-6 0-8-16,-13 1-1 15,-13 9-33-15,-9 2-83 16,-8 5-125-16</inkml:trace>
  <inkml:trace contextRef="#ctx0" brushRef="#br0" timeOffset="240015.8273">21014 6157 287 0,'0'0'237'16,"8"0"-107"-16,14 0-63 16,10 0-21-16,8 0-26 15,3-4-12-15,0-2-5 16,-4 1-38-16,-5 5-116 15,2 0-385-15</inkml:trace>
  <inkml:trace contextRef="#ctx0" brushRef="#br0" timeOffset="240483.8281">21429 6237 162 0,'0'0'457'0,"0"0"-362"15,0 4-64-15,0 14-31 16,-3 10 2-16,-1 11 13 16,-2 7 0-16,-7 0 15 15,3-4-14-15,-1-6-5 0,3-11-3 16,5-12 0-16,3-9-6 15,0-4 0-15,0 0 19 16,0-4 32-16,7-15-12 16,7-12-28-16,5-13-13 15,5-12-1-15,0-7-1 16,-1-9 2-16,-4 11 1 15,-6 15-3-15,-5 24 1 16,0 22 1-16,-5 0 0 16,2 10-6-16,4 17-5 15,5 7 11-15,4 11 2 16,0 7 0-16,-2-2 2 15,-5-4-1-15,0 0-1 0,-3-5-1 16,2-5-1-16,-2-7 1 16,-1-7-1-16,-3-10-27 15,-4-5-44 1,0-7-59-16,0 0-53 0,-6-6-291 15</inkml:trace>
  <inkml:trace contextRef="#ctx0" brushRef="#br0" timeOffset="240655.4283">21411 6384 580 0,'0'0'163'16,"8"0"-50"-1,8-3-68-15,8-3-31 16,12 1-15-16,4 1 0 15,0 4-47-15,-2 0-89 0,-8 0-118 16</inkml:trace>
  <inkml:trace contextRef="#ctx0" brushRef="#br0" timeOffset="241045.4291">21787 6260 544 0,'0'0'209'0,"0"0"-110"16,0 0-53-16,5 11-32 15,2 9-13-15,8 8 4 16,1-1 1-16,-2-1-4 16,-5-6-1-16,-5-9 0 0,1-8 0 15,-5-3 0-15,7 0 4 16,2-14 6-16,6-11-3 15,3-6-7-15,1-3-1 16,-5 5 0-16,-4 7-2 16,-1 10 2-16,-4 9-1 15,-4 3-1-15,2 9-11 16,1 24 5-16,-2 20 9 15,-2 15 13-15,0 9 5 16,0 20 6-16,0 5 10 16,0 1-35-16,0-6 0 15,-4-19 0-15,-16-20 0 16,-8-10 0-16,-10-17 0 0,-4-13-23 15,-9-11-88-15,3-7-105 16</inkml:trace>
  <inkml:trace contextRef="#ctx0" brushRef="#br0" timeOffset="249537.8443">14787 7960 80 0,'0'-37'250'0,"0"-4"-141"16,-5 15-3-16,1 9-36 15,2 7-6-15,0 8 0 16,2 2-27-1,0 9-27-15,0 23-12 0,0 19 14 16,7 13 15-16,-4 4-9 16,-1 7-10-16,-2-2-3 15,0 2-4-15,0-5-2 16,0-10 2-16,0-13-15 15,0-12-28-15,0-20-30 16,0-15-14-16,0-2-45 16,0-27-111-16</inkml:trace>
  <inkml:trace contextRef="#ctx0" brushRef="#br0" timeOffset="249693.8446">14799 7865 228 0,'39'-17'144'16,"10"-3"-36"-16,9 5-52 15,-1 4-31-15,-2 5-15 16,-7 6-9-16,-4 0-39 16,-11 0-75-16,-5 6-149 15</inkml:trace>
  <inkml:trace contextRef="#ctx0" brushRef="#br0" timeOffset="249881.0449">14845 8159 171 0,'32'0'133'0,"7"-6"-56"15,1-4-56-15,1 0-45 16,3 10-121-16</inkml:trace>
  <inkml:trace contextRef="#ctx0" brushRef="#br0" timeOffset="250380.2458">15355 8199 558 0,'0'0'105'15,"0"0"-42"-15,-4 8-55 16,-4 21-10-16,-1 14 3 16,0 7 0-16,7 2 1 15,2-6-1-15,0 0-2 16,0-9 0-16,0-12-3 15,0-13-15-15,0-9-11 16,0-3 19-16,0-14 20 0,0-18-3 16,-3-12-7-1,-4-10 0-15,2-5-1 0,0-2 2 16,5 11 14-1,0 16 6-15,0 17 6 0,0 14 3 16,10 3-12 0,15 17-23-16,12 16 5 0,8 14 8 15,4 6 1-15,0-3-1 16,-4-8-2-16,-2-8-2 15,-10-7-2-15,-12-15 2 16,-9-10 2-16,-8-2 0 16,-1-10 44-16,-3-21-8 15,0-9-31-15,0-7-6 0,-6-7-5 16,-9-9-15-16,4 4-31 15,8 3-54 1,3 5-7-16,14 15-90 16,21 8-247-16</inkml:trace>
  <inkml:trace contextRef="#ctx0" brushRef="#br0" timeOffset="250614.2462">15960 8023 238 0,'0'0'222'16,"0"0"-103"-16,4 0-61 15,16 0-53-15,15 0 2 0,13 6-6 16,7 5 2-16,-1 0-29 15,-6 2-90-15,0 1-137 16</inkml:trace>
  <inkml:trace contextRef="#ctx0" brushRef="#br0" timeOffset="250801.4465">15989 8381 352 0,'0'2'207'0,"0"0"-87"15,5-2-29-15,13 0-52 0,12 0-16 16,10 0-5-16,6-7-15 16,2 3-38-16,3 2-98 15,6 2-92-15</inkml:trace>
  <inkml:trace contextRef="#ctx0" brushRef="#br0" timeOffset="251487.8477">16967 7775 305 0,'0'-14'140'0,"0"3"-11"15,0 5-54-15,0 4 0 0,0 2-29 16,0 0-32-1,0 15-26-15,0 18 12 0,0 13 12 16,0 13 20-16,0 8-4 16,1 0-16-16,4 2-8 15,0-8 2-15,2-4-4 16,-3-12-9-16,2-9-37 0,-2-13-47 15,-1-11-33 1,2-12-79-16,1 0-176 16</inkml:trace>
  <inkml:trace contextRef="#ctx0" brushRef="#br0" timeOffset="251690.6481">16967 7779 369 0,'0'0'147'16,"0"0"-44"-16,6 0-28 16,17-6-22-16,23-6-25 15,21-4-13-15,15 0-7 16,-5 5-8-16,-15 6-27 15,-24 5-76-15,-19 8-182 16</inkml:trace>
  <inkml:trace contextRef="#ctx0" brushRef="#br0" timeOffset="251896.4486">17112 8090 359 0,'15'0'197'15,"9"0"-110"-15,4-4-37 16,5-1-39-16,1 2-11 16,4 3-38-1,4 3-143-15,10 18-105 0</inkml:trace>
  <inkml:trace contextRef="#ctx0" brushRef="#br0" timeOffset="252411.2495">17570 8199 534 0,'-7'-20'153'0,"2"0"-39"16,2 0-49-1,3 1-29-15,0 3-22 16,0 2-12-16,12 2-7 15,5 4-4-15,9 3-12 0,2 4-16 16,0 1-6-16,-3 0-16 16,-7 8-7-16,-8 8 0 15,-9 8-4-15,-1-5 51 16,-9-2 48-16,-6 0 9 15,-1 0-11-15,4-6-4 16,2-5-5-16,6-1-3 16,4-5-8-16,0 0-1 15,0 0 19-15,0-5-3 16,0-8-19-16,4 0-17 15,6 5-1-15,2 5-12 16,7 3-13-16,2 14-22 0,2 17 21 16,1 12 32-1,0 14 29-15,-1 10 23 0,0 6 51 16,-7 9 3-16,-7-5-25 15,-9-2-21-15,-9-12-18 16,-23-10-8-16,-13-7-5 16,-8-11-8-16,-4-12-4 15,6-9-4-15,8-14-5 16,16 0-10-16,9-7-16 15,8-12-17-15,10-13-51 16,19-7-143-16,28-11-239 0</inkml:trace>
  <inkml:trace contextRef="#ctx0" brushRef="#br0" timeOffset="252801.2502">18269 7935 272 0,'-2'-11'173'0,"2"1"-50"16,0 4-30-16,0 4-4 15,0 2-16-15,0 0-37 16,0 5-24-16,0 27-14 16,5 15 4-16,6 12 5 15,2 11-3-15,-3-4 0 16,-4-6-3-16,-4-7-13 0,-1-7-34 15,-1-7-61 1,0-12-30-16,-8-8-171 0</inkml:trace>
  <inkml:trace contextRef="#ctx0" brushRef="#br0" timeOffset="252941.6505">18168 8165 126 0,'5'-12'390'15,"25"0"-311"-15,14-3-55 16,15 1-10-16,7 4-14 15,0 6-21-15,-7 4-214 16</inkml:trace>
  <inkml:trace contextRef="#ctx0" brushRef="#br0" timeOffset="253175.6509">18703 7831 518 0,'0'0'167'16,"0"0"-80"-16,0 19-41 15,0 19-12-15,9 12 9 16,0 11-20-16,-4-2-16 16,-4 1-3-16,0-5-1 15,1-6-3-15,1-7-17 16,-1-9-44-16,0-13-79 15,0-8-25-15,-1-9-213 16</inkml:trace>
  <inkml:trace contextRef="#ctx0" brushRef="#br0" timeOffset="253378.4512">18655 7788 535 0,'0'-7'137'0,"12"-1"-53"0,15-4-42 16,18 1-25-16,10-3-12 15,9 5-3-15,-5 0-2 16,-4 1-1-16,-4 1-5 16,-6 3-39-16,-12 4-47 15,-18 0-76-15,-12 5-151 0</inkml:trace>
  <inkml:trace contextRef="#ctx0" brushRef="#br0" timeOffset="253565.6516">18748 8054 379 0,'0'0'225'16,"10"0"-125"-16,10 0-49 15,8-2-39-15,12-6-11 16,2 2-3-16,1 5-44 0,1 1-75 15,-1 0-160 1</inkml:trace>
  <inkml:trace contextRef="#ctx0" brushRef="#br0" timeOffset="254002.4523">19318 8133 486 0,'-1'8'70'0,"-6"14"-39"16,1 12 16-16,0 5-7 16,-4 11 10-16,0 1-37 15,-3 2 4-15,-3-4-5 16,3-5-4-16,1-13-6 15,5-14 0-15,7-10-1 16,0-7 2-16,0-14 17 0,8-18 11 16,7-16-24-16,3-6-6 15,4-13-5-15,1-8 4 16,1-1-1-16,-2 8-3 15,-3 22-1-15,-6 25 3 16,-6 19 5-16,-3 2 0 16,3 21-9-16,5 13 7 15,4 16 6-15,0 4 4 16,0 0-1-16,0 6-5 15,7 4-4-15,1 2 0 16,-1 3-1-16,-3-6 0 0,-3-11-7 16,-10-10-35-1,-4-16-90-15,-3-16-110 0</inkml:trace>
  <inkml:trace contextRef="#ctx0" brushRef="#br0" timeOffset="254174.0526">19295 8420 492 0,'35'-10'144'16,"11"0"-76"-16,5 0-48 15,0 3-16-15,-4 6-15 16,-7 1-74-16,-6 0-219 0</inkml:trace>
  <inkml:trace contextRef="#ctx0" brushRef="#br0" timeOffset="254579.6533">19761 8223 459 0,'0'0'187'0,"0"0"-102"15,0 10-41-15,1 11-22 16,4 8 4-16,6 3 4 15,3-1-14-15,0-5-9 16,0-8-2-16,-7-8-3 0,1-7 0 16,-3-3 0-1,2-2-4-15,5-16 6 16,4-9-12-16,5-7-33 0,-3 2-7 15,-4 7 11-15,-4 10 30 16,-5 12 11-16,-3 3 15 16,0 10-7-16,2 29 17 15,-2 14 6-15,-2 20 5 16,0 13 7-16,0 5-6 15,-3 0-17-15,-6-9-13 16,-5-11-4-16,-7-15-3 0,-5-11-2 16,-1-13-2-1,-6-5-8-15,-5-6-32 16,-7-6-44-16,4-11-108 15,13-4-421-15</inkml:trace>
  <inkml:trace contextRef="#ctx0" brushRef="#br0" timeOffset="266891.0751">18910 5779 114 0,'-4'-9'146'16,"0"-3"-49"-16,1 4-44 15,2 0-22-15,0 7-9 16,1-2-4 0,0 3-7-16,0-2-6 15,0 2-3-15,-1 0-1 0,-1-2 1 16,0 2 3-16,-1-1 1 15,0-3 5-15,-1-1 11 16,-3 2-1-16,1-3 2 16,1 1-3-16,0-1-1 15,0 3 1-15,-2-1-7 16,1-1-3-16,-1 0-2 0,-3-2 1 15,1 0-2 1,-2-2-1-16,1 0 1 16,1-2 0-16,-3-1 1 15,0 1 0-15,2 0-1 0,-3 1 2 16,1-2-3-1,-2 1-3-15,-2 0-1 0,-2 2-1 16,-2 0-1-16,-4-2 1 16,-1-1 1-16,-2-2 0 15,-2-1-1-15,-1-4 1 16,3 1-2-16,-3 2 1 15,0 4-1-15,0 0 0 16,-6 2 0-16,3-2 0 16,1 0 0-16,-2 0-1 15,-1 0 2-15,0-1-1 16,2-1 2-16,2 0-1 15,4 1 1-15,5 1 4 16,-1 1 2-16,3 0-1 0,-1 2-4 16,-4-1 0-16,-2 2-2 15,-4-1-1-15,0-1 2 16,-1-1-1-16,2-1 0 15,-6 4 1-15,-2-1-3 16,3 4 2-16,5 0-2 16,3-2 2-16,3 1 1 15,4 0 0-15,-1 0 0 16,1 0 3-16,-2 1-4 15,-1 0 1-15,-6 1 1 16,-2 0-3-16,-5 2-2 0,0 1 4 16,3 1-4-16,1 0 2 15,5 0 2-15,-2 0-2 16,2 0 0-16,-4 0 0 15,-3 3 0-15,-3 1 0 16,1 0 0 0,3 1 0-16,-3-1 0 0,-1 1 0 15,2 2 0-15,-3 0 0 16,0 1 0-16,-1 1 0 15,-1 1 0-15,2-3 0 16,6-2 0-16,-2 0 0 16,2-2 0-16,0 2 1 15,-5 4-1-15,0 1-1 0,1 1 1 16,0 4 0-16,1 0 0 15,-3 2 0-15,2 5 0 16,-4-6 1 0,-1 6-1-16,-4 0 0 15,-6 2 0-15,-1 8 1 0,2-3 0 16,-1 2-2-16,3-4 0 15,7 0 1-15,2-3-1 16,7-1 1-16,0 0 0 16,2-6 0-16,5 4 0 15,-2 1 0-15,2-2 0 16,6-3 0-16,4-2 0 15,5-4 0-15,3-2 0 16,5-6 0-16,0 0-2 16,2-1 1-16,0-2 0 15,0 0-2-15,0 0-1 0,0 0-9 16,0 0-16-1,0 0-33-15,-1 0-52 0,-2-8-119 16</inkml:trace>
  <inkml:trace contextRef="#ctx0" brushRef="#br0" timeOffset="267296.6757">15784 5494 155 0,'2'-6'244'0,"-1"4"-143"16,-1 1-15-16,0 1-28 15,0 0-30-15,0 0-14 16,0 0-13-16,-5 7-1 15,-7 12 0-15,-6 7 2 16,0 1 3-16,1 7 3 16,6-3 7-16,1-5 0 15,4-3-5-15,4-6-2 16,1-5 1-16,1-4 0 15,0-4 0-15,0-2 1 16,0-2 2-16,9 0-1 0,10 0 9 16,15-6 14-16,8-11-3 15,5-3-19-15,-7 0-8 16,-6 8-2-16,-7 8-3 15,-9 4-6-15,-2 9-90 16,-7 18-88-16,-2 5-266 16</inkml:trace>
  <inkml:trace contextRef="#ctx0" brushRef="#br0" timeOffset="269418.2796">20483 5557 26 0,'0'-15'241'0,"0"1"-136"0,-9 6-32 15,-1-1-37-15,-3 2-15 16,-1 1-6-16,2-3 7 15,3 2 8-15,0 0-2 16,1 0-8-16,1 2 6 16,-1-1 1-16,-3-1-3 15,-2-2 2-15,-3-1-9 0,-3 0-4 16,-4-9-3-16,-4 2-2 15,-3-4-5-15,2 2 0 16,-1 1 3 0,2-1 4-16,-4 2 1 0,0 0-4 15,-2 0-1-15,-1 2-1 16,-2-2 1-16,-1 1-5 15,1 2-1-15,0-2 1 16,3 4 0-16,-1 2 1 16,-1-1-3-16,-1 1 1 15,2 0 0-15,0 1 0 16,1 1 1-16,2-2-1 15,3 0 1-15,3-1 0 0,2 1 1 16,1-1 1 0,-1-1 0-16,0-1-1 15,-2 3-2-15,0-2 2 16,-3 2-4-16,-3-2 2 0,-2 0 0 15,-4 1 0-15,1-1 0 16,-3-1 0-16,2 3-1 16,3-4 2-16,-1 4-1 15,7-2 0-15,-3 2 0 16,0 0 0-16,-2-3 2 15,-5 2-4-15,4-1 2 16,-2 2 0-16,-2-1 0 16,-2 3 0-16,-1 2 0 15,-5 0-1-15,1 1 0 16,3 5-1-16,1-2 3 15,4 1-1-15,5-2 0 0,5 0 0 16,2 0 0-16,0-2 1 16,-1 2-2-16,-2-1 1 15,0 2 0-15,3-1 0 16,1 3 0-16,-2 0 0 15,0 0-1-15,-1 0-1 16,2 0 3-16,-3 0-1 16,2 0 0-16,-3 0 0 15,0 0 0-15,-4 0 0 16,-3 0 0-16,-3 5-1 15,-2-2 1-15,0-1 0 16,3 0 0-16,0 1 0 16,5-3-1-16,3 0 2 0,4 0-1 15,1 0 0-15,3 0 0 16,1 0 0-16,-1 0 0 15,-2 0 0-15,-6 0-1 16,-2 2 0-16,0 3 1 16,-2 0 0-16,-2 1 0 15,0 1 0-15,1-1-1 16,1 2 1-16,0-1 0 15,2 1-2-15,1 1 0 16,1-3 0-16,1 2 2 16,0-1-1-16,1 5 0 15,0-2-1-15,-1 2-2 0,-1-1 0 16,-4 0 3-16,3-1 0 15,-4-2 1-15,2 1-1 16,-3-1 1 0,-4 1 0-16,1 3-1 0,2-1 1 15,3-3-1 1,4 1 1-16,5-3-1 0,6 0 1 15,3-3 1-15,3 0 0 16,2-3-2-16,-5 4 1 16,-1 0 0-16,-3 0 0 15,-1 5-2-15,-1-2 2 16,2-1 0-16,-2 1 0 15,1 2 0-15,-4 0-1 0,0 1 0 16,-5 3 1 0,-4 1 1-16,2-1-2 15,-4 1 2-15,-1 1-1 16,3-1 0-16,2 3 0 15,-1 0 1-15,0 0-2 0,-1 0 2 16,6-3-2-16,6-4 3 16,8 0-3-16,3-6 2 15,6 1-2-15,1-4 3 16,3-1-4-16,-1 2 3 15,-1 0-1-15,-2 1-1 16,1-1 2-16,-1 1 0 16,0 0-1-16,2-2-1 15,0-1 2-15,3 2-1 16,0-2-1-16,-1 1 1 15,-2 1-4-15,1-2-34 0,-1 5-17 16,1 0-11-16,-1-3-68 16,-6 1-113-16</inkml:trace>
  <inkml:trace contextRef="#ctx0" brushRef="#br0" timeOffset="269917.4805">16010 5148 114 0,'2'-12'232'0,"-2"8"-128"0,0-2-33 16,0 1-17-16,0 3-24 15,0 2-11-15,0 0 5 16,0 0-9-16,-2 0-6 15,-5 1-5-15,-4 10-5 16,-2 7 2-16,-2 1 14 16,-3 5 9-16,3 2 8 15,1-1-10-15,0-1-7 16,4-3 0-16,5-2-5 0,1-5-4 15,4-4-3-15,0-2 1 16,0-5-3 0,0 0 1-16,12-2 2 15,6-1 6-15,7 0 11 0,2 0 1 16,1 0-12-16,-9 0-5 15,-1 0-3-15,-3 0-2 16,3 0 1-16,0 0-1 16,3 0-2-16,-3 0-15 15,-5 0-20-15,-6 7-28 16,-3 4-44-16,-4 6-77 15</inkml:trace>
  <inkml:trace contextRef="#ctx0" brushRef="#br0" timeOffset="275225.49">14766 9581 379 0,'0'-17'200'15,"0"9"-114"-15,0 8-20 16,0 6-38-16,0 24-26 16,0 13 13-16,0 9 25 15,0 4-15-15,0 2-14 16,0 1-9-16,0 0 2 15,0-1-3-15,-3-4 1 16,0-10 0-16,-1-8-10 16,2-9-36-16,2-12-37 0,-3-4-20 15,3-11-87-15,0 0-128 16</inkml:trace>
  <inkml:trace contextRef="#ctx0" brushRef="#br0" timeOffset="275412.6903">14701 9588 469 0,'0'-10'145'16,"7"0"-55"-16,16-7-32 16,11-3-44-16,11-5-7 15,7 5-3-15,1 5-2 16,-6 6-2-16,-4 9-1 0,-2 0-28 15,-5 17-66-15,-1 4-131 16</inkml:trace>
  <inkml:trace contextRef="#ctx0" brushRef="#br0" timeOffset="275631.0907">14792 9850 447 0,'0'0'157'0,"0"0"-60"16,4 0-38-16,3-3-37 15,7 0-15-15,5-2-7 16,10 1 0-16,6 1-4 0,3 2-22 15,2 1-109-15,-4 0-291 16</inkml:trace>
  <inkml:trace contextRef="#ctx0" brushRef="#br0" timeOffset="276223.8917">15231 9878 449 0,'-4'-4'129'0,"3"1"-44"15,-1 3-31-15,-1 3-35 16,-1 19-19-16,-5 10 6 16,1 5 9-16,1 5 0 15,0-2-9-15,3-1-3 16,2-3-2-16,0-4 1 15,2-8-2-15,0-9 1 16,0-6-2-16,0-8-4 0,0-1-1 16,0 0 4-16,0-18 6 15,0-15-1-15,0-15-5 16,0-7 0-16,0-2 1 15,0 9 2-15,0 16 2 16,0 16 5-16,0 12 5 16,3 4-7-1,16 18-10-15,7 14 4 0,4 9 0 16,2 5 1-16,-5 0-1 15,0-6 1-15,-5-5-1 16,-4-9 1-16,-6-12 0 16,-4-8-1-16,-1-6 3 0,1-1 29 15,2-21 35 1,4-10-37-16,2-11-18 0,-5-5-9 15,-7-2-1-15,-4-2-6 16,0-3-35-16,-2 4-32 16,-2 13-38-1,4 18-62-15,9 17-209 0</inkml:trace>
  <inkml:trace contextRef="#ctx0" brushRef="#br0" timeOffset="276426.6921">15679 9874 325 0,'-3'-1'242'0,"3"-4"-136"15,2 5-55-15,15-2-44 0,9 1-9 16,13 1 3-16,7 0 1 15,3 0-14-15,-7 0-68 16,-2 8-122-16</inkml:trace>
  <inkml:trace contextRef="#ctx0" brushRef="#br0" timeOffset="276613.8924">15702 10096 141 0,'-5'3'428'16,"5"-3"-306"-16,5 2-59 15,10 0-46-15,12 1-15 16,13-2 9-16,7-1-2 0,1 0-5 16,5 0-36-16,-6 0-80 15,4 0-148-15</inkml:trace>
  <inkml:trace contextRef="#ctx0" brushRef="#br0" timeOffset="278503.4959">16546 9847 158 0,'3'-19'112'0,"-1"6"-15"16,1 4-5-16,-3 4-9 15,1 3-15-15,-1 2-26 16,0 0-12-16,0 7-19 16,0 20-19-16,0 16 12 15,0 10 15-15,0 5 5 16,0-2-6-16,0-13-6 15,0-11 0-15,0-6-7 0,0-11-2 16,0-7-2-16,0-7 0 16,0-1 4-16,0 0 13 15,0-12 23-15,3-14-5 16,4-15-23-16,3-20-11 15,5-16-1-15,2-8-1 16,4 9 2-16,-5 19-2 16,-5 26-4-16,2 28 1 0,-2 8-9 15,8 30 2-15,3 11 6 16,2 5 0-16,-5-1 2 15,-7-8 2-15,-2-10-2 16,-4-11 2-16,-3-8 0 16,0-10 0-16,-2-3 2 15,-1 0-1-15,2 0 6 16,1-8 9-16,4-13 5 15,3-10-11-15,6-10-8 16,5-6-1-16,1 6-1 16,-5 12 1-16,-3 15-2 15,-3 14-3-15,0 4 2 16,1 23-1-16,2 8 3 0,-1 3 1 15,-2-1 0-15,3-3-1 16,2-2 1 0,1-3-1-16,8 2-31 15,0 2-33-15,7 3-27 0,2 1-32 16,0-1-165-16</inkml:trace>
  <inkml:trace contextRef="#ctx0" brushRef="#br0" timeOffset="278955.8967">17316 9965 93 0,'0'-55'423'0,"0"11"-308"16,2 1-26-16,8 9-12 16,6 7-48-16,4 12-9 15,2 11-8-15,-1 4-7 16,3 10-5-16,-6 19-2 0,-11 8 1 15,-7 5 0-15,0-1 2 16,-17-4-1-16,-3-5 1 16,2-9-2-16,5-10-1 15,5-6-6-15,1-6-7 16,1-1 0-16,0 0 1 16,0-16-13-16,5-9 0 15,1-10-4-15,4 1 6 16,12 3 11-16,4 11 2 15,3 13 6-15,2 7 6 16,2 18-1-16,0 25 3 16,-5 20 19-16,-5 22 31 15,-8 19 4-15,-9 10 20 0,-4 3-9 16,-19-7-23-16,-5-12-6 15,-5-14-34-15,0-18-4 16,8-18 0-16,1-16 0 16,5-19 0-16,3-13 0 15,1-3 0-15,-3-24 0 16,8-14 0-1,6-13-61-15,4-6-76 0,15 0-138 16</inkml:trace>
  <inkml:trace contextRef="#ctx0" brushRef="#br0" timeOffset="279470.6976">17964 9650 249 0,'-3'-11'163'16,"0"7"-7"-16,3 4-55 16,0 0-51-16,0 14-27 15,0 15-10-15,0 9 24 16,3 13 5-16,5 4-15 15,2 2-14-15,0 0-8 16,-2-4-3-16,-1-2 0 16,-2-9-6-16,-4-4-49 0,-1-9-32 15,0-7-126-15</inkml:trace>
  <inkml:trace contextRef="#ctx0" brushRef="#br0" timeOffset="279642.2979">17805 9934 189 0,'30'-12'311'16,"18"-2"-179"-16,13-1-57 16,11 0-49-16,-3 5-22 15,-15 10-3-15,-9 0-33 0,-4 17-122 16</inkml:trace>
  <inkml:trace contextRef="#ctx0" brushRef="#br0" timeOffset="281157.5006">18673 9542 196 0,'0'-13'129'16,"0"4"-14"-16,0 7 0 16,0-1-18-16,0 3-25 15,0 0-20 1,0 5-27-16,0 35-28 0,0 21 7 15,-3 22 20-15,2 12 9 16,1-2-15-16,0-8-13 16,0-9 0-16,0-14-1 15,0-16-4-15,0-17 2 16,5-13-6-16,1-12-41 15,3-4-44-15,5-17-15 0,4-10-140 16</inkml:trace>
  <inkml:trace contextRef="#ctx0" brushRef="#br0" timeOffset="281344.701">18708 9557 249 0,'0'-5'287'0,"0"-1"-155"16,7 0-29-16,16-6-55 15,12-2-38-15,16 0-8 16,14 5-1-16,0 7-3 0,-3 2-9 16,-10 2-62-16,-11 13-60 15,-4 10-253 1</inkml:trace>
  <inkml:trace contextRef="#ctx0" brushRef="#br0" timeOffset="281641.1015">18751 9943 372 0,'-2'0'216'0,"2"0"-91"16,0 0-30-16,0 0-45 16,2 0-22-16,5-3-4 0,7-1-8 15,4-4-6-15,8-1-6 16,10-2-3-16,8-1-1 15,3 1 1-15,2 2-15 16,4 4-72-16,-7 5-71 16,2 11-345-16</inkml:trace>
  <inkml:trace contextRef="#ctx0" brushRef="#br0" timeOffset="282062.3022">19217 10004 556 0,'-3'0'162'16,"3"0"-92"-16,-2 5-45 16,-3 14-29-16,3 10 3 15,-2 3 4-15,-1 1 0 16,1-5-1-16,1-5 2 15,1-6 4-15,0-9-4 16,2-4-2-16,0-4 1 16,0 0 6-16,0-6 8 15,7-19 17-15,8-16-16 16,5-17-16-16,0-14-1 15,2-4-1-15,-3 8 0 16,-6 20 1-16,-5 24 0 0,-4 22-2 16,-1 9-3-16,1 32-10 15,3 16 15 1,4 13 0-16,-2 0 1 0,1-3 3 15,3-10-2 1,0-10-2-16,0-12-1 0,-3-8 1 16,-7-10-10-16,-3-4-61 15,0-1-63-15,-10-1-55 16,-1-2-239-16</inkml:trace>
  <inkml:trace contextRef="#ctx0" brushRef="#br0" timeOffset="282234.9026">19207 10101 535 0,'0'-5'147'0,"3"-1"-28"16,14 0-53-16,10-3-54 16,13-1-10-16,4 3-1 15,-4 4-5-15,-6 3-43 16,-3 0-80-16,4 0-107 15</inkml:trace>
  <inkml:trace contextRef="#ctx0" brushRef="#br0" timeOffset="282562.5032">19823 9757 600 0,'-14'-9'132'15,"-6"5"-59"-15,-7 4-36 0,0 0-24 16,1 8-9-16,5 5-2 15,7 4-3-15,8 2 0 16,6 3-2-16,0 6 3 16,18 4-1-16,11 4 2 15,3-1 1-15,5-2-2 16,-3-2-3-16,-7-6 0 0,-9-8 2 15,-9-3 1-15,-9-6-2 16,0 0 1 0,-7 0 3-16,-9 0 6 15,-6 1 5-15,-1-3 2 0,2-3-5 16,3-3-4-16,7 0-23 15,6 0-41-15,5-6-94 16,0-6-251-16</inkml:trace>
  <inkml:trace contextRef="#ctx0" brushRef="#br0" timeOffset="283077.3041">20143 9702 325 0,'0'-3'150'16,"0"3"-34"0,0 0-64-16,0 17-34 0,0 15-4 15,0 13 35-15,1 4 11 16,9-3-19-16,-2-6-19 15,0-7-8-15,-1-7-9 16,-3-6-2-16,-3-6-1 16,-1-6-1-16,0-2-28 15,0-1-57-15,-4-5-28 0,-2 0-107 16</inkml:trace>
  <inkml:trace contextRef="#ctx0" brushRef="#br0" timeOffset="283217.7043">20046 9479 523 0,'0'-11'109'0,"0"3"-28"16,5 5-27-16,9 3-52 16,6 0-12-16,9 17-23 15,0 12-82-15,2 17-202 0</inkml:trace>
  <inkml:trace contextRef="#ctx0" brushRef="#br0" timeOffset="283607.705">20401 9769 285 0,'-1'-4'384'16,"1"4"-269"-16,0 0-93 15,0 17-23-15,5 14-3 16,1 7 5-16,0 4 3 15,-3 1-1-15,0-10 1 16,-1-8-2-16,-2-8-1 16,0-14 0-16,0-3 2 15,0 0 7-15,2-3 32 16,1-18-1-16,7-6-29 15,3-14-5-15,2-10-7 0,5-3 0 16,-1 4 1-16,-3 14-1 16,-4 16-1-16,-3 19 0 15,3 1-5-15,-3 29-2 16,6 21 5-16,-3 11 2 15,-2 8-2-15,-1-1 4 16,0-6-3-16,3-7-12 16,6-7-45-16,7-14-88 15,9-6-135-15</inkml:trace>
  <inkml:trace contextRef="#ctx0" brushRef="#br0" timeOffset="283983.1056">20892 10011 693 0,'0'-54'127'16,"0"-15"-44"-16,9-18-31 15,7-17-31-15,4-15-7 16,4-2-7-16,5 14-6 15,1 27-4-15,3 33 1 16,-8 25 0-16,1 20 1 16,7 9-3-16,7 36-1 0,0 26 6 15,-11 22 1-15,-20 15 0 16,-9 3 2-16,-16 3-4 15,-12-12-3-15,-1-14 2 16,-3-16 0-16,5-22 3 16,5-16-3-16,-1-15 0 15,1-17-2-15,-1 0-2 16,-4-15-4-16,-2-12-12 15,3-6-17-15,0-7-34 16,7-6-33-16,11-6-49 16,8-2-281-16</inkml:trace>
  <inkml:trace contextRef="#ctx0" brushRef="#br0" timeOffset="284185.9061">20985 9439 458 0,'-3'4'173'0,"3"1"-70"15,0 2-12-15,13 3-31 16,7 5-4-16,7 1-14 16,7 2-14-16,6 0-18 15,1-3-8-15,-1 4-2 16,-3 3-59-16,6 4-113 15,15-4-270-15</inkml:trace>
  <inkml:trace contextRef="#ctx0" brushRef="#br0" timeOffset="288725.514">14781 11189 272 0,'0'-33'106'0,"0"6"8"16,0 9-35-16,0 14-23 16,0 4 1-16,0 0-19 0,0 7-28 15,0 21-12 1,0 13 11-16,0 14 13 15,0 4 4-15,0 3-8 16,0-5-6-16,0-8-6 16,0-5-4-16,0-6 0 15,0-10 2-15,0-9-2 16,0-7-6-16,0-7-18 0,0-4-37 15,0-1-48-15,0 0-82 16,0-14-161-16</inkml:trace>
  <inkml:trace contextRef="#ctx0" brushRef="#br0" timeOffset="288897.1143">14685 11160 426 0,'4'-7'154'0,"22"-4"-55"16,15-6-43-16,14-3-32 0,11-3-12 15,-7 3-6-15,-6 7-3 16,-10 7-2-16,-9 6-8 16,-4 7-73-16,-5 19-100 15</inkml:trace>
  <inkml:trace contextRef="#ctx0" brushRef="#br0" timeOffset="289255.915">14829 11448 302 0,'-5'0'154'0,"3"0"-58"16,1 0-35-16,1 0-25 16,0 0-11-16,0 0-8 15,0 0-2-15,0 0 5 16,0 0 6-16,0 0 3 15,0 0 3-15,0 0-13 16,8 0-9-16,10 0-7 16,10-2-7-16,7-5 3 0,4-2 1 15,1-2-14 1,-4 4-61-16,-6 2-100 15,-1 1-325-15</inkml:trace>
  <inkml:trace contextRef="#ctx0" brushRef="#br0" timeOffset="289817.516">15203 11407 417 0,'0'-9'124'16,"0"4"-31"-16,0 5-20 15,0 0-29-15,-3 3-23 0,3 11-23 16,-3 11-3-16,-1 8 10 15,-2 7 0-15,1 1-3 16,3-1 1-16,1-3 0 16,1-5-2-16,0-10-2 15,0-5-7-15,0-9-19 16,1-6-12-16,-1-2 4 15,2 0 16-15,-2-17-2 16,0-6-15-16,0-14-13 16,0-7 28-16,0-4 23 15,0 4 5-15,0 13 27 0,0 13 5 16,0 12 13-1,5 6-4-15,1 0-21 0,4 12-20 16,9 14-1-16,4 6 8 16,8 6 2-16,4-1-3 15,2-3-6-15,1-1-1 16,-6-9-3-16,-6-6 0 15,-5-7 2-15,-9-8 3 16,-3-3-3-16,1-6 24 16,-3-16 4-16,0-6-16 15,-4-8-11-15,-3-4-5 16,0-9 0-16,0-4-21 15,0 5-35-15,0 10-39 16,0 15-69-16,14 11-321 0</inkml:trace>
  <inkml:trace contextRef="#ctx0" brushRef="#br0" timeOffset="290051.5164">15784 11360 522 0,'0'-1'124'0,"3"-1"-34"16,16 1-42-1,9-2-30-15,9 0-12 0,4 3-3 16,1 0-6-1,-4 0-50-15,-7 14-78 16,-5 4-275-16</inkml:trace>
  <inkml:trace contextRef="#ctx0" brushRef="#br0" timeOffset="290223.1166">15731 11546 365 0,'0'2'254'16,"16"-1"-159"-16,16 2-37 15,12-1-15-15,4-2-26 16,0 1-14-16,-5 2-10 16,-9 5-100-16,-4 3-183 15</inkml:trace>
  <inkml:trace contextRef="#ctx0" brushRef="#br0" timeOffset="294967.5251">16641 11007 49 0,'11'-30'156'0,"2"8"-42"15,-8 5 21-15,-3 4-44 16,-2 9-11-16,0 2 8 16,0 2-22-16,0 2-38 15,-5 24-31-15,-13 20-1 16,-1 25 12-16,-3 18 11 0,8 5 1 15,9 0-4-15,5-8-5 16,10-12-5 0,15-10-3-16,-1-14 1 0,-2-13 0 15,-6-13-2-15,-3-7 1 16,-4-5-2-16,-4-9-20 15,-1-1-67-15,-1-2-66 16,5 0-211-16</inkml:trace>
  <inkml:trace contextRef="#ctx0" brushRef="#br0" timeOffset="295326.3257">16864 11126 475 0,'0'-9'171'0,"0"3"-57"16,0 3-16-16,0 3-46 16,0 0-31-16,0 0-14 15,0 3-6-15,-2 15-8 16,-1 9 4-16,-1 7 8 15,1 5 0-15,2-1 3 16,1-4-5-16,0-3-2 16,0-6 1-16,0-6 0 15,1-2-3-15,4-10 4 16,0-2-3-16,2-5 2 15,6 0 1-15,2 0 4 16,9-7 1-16,3-10-6 0,1 0-13 16,2-4-25-16,-2 3-38 15,-4 2-74-15,-7 2-29 16,-3 0-127-16</inkml:trace>
  <inkml:trace contextRef="#ctx0" brushRef="#br0" timeOffset="295529.1261">17109 11139 13 0,'0'-3'443'16,"0"3"-272"-16,0 0-89 15,-5 15-28-15,-3 12-21 16,0 12 4-16,1 11 3 16,2 7-12-16,3 0-16 0,1 1-5 15,1-5-3-15,0-5-3 16,0-2 0-16,0-10 4 15,0-7-7-15,0-8-10 16,0-9-45-16,6-6-53 16,4-6-34-16,12 0-171 15</inkml:trace>
  <inkml:trace contextRef="#ctx0" brushRef="#br0" timeOffset="295856.7267">17404 11176 565 0,'-10'0'155'15,"-9"0"-52"-15,-5 7-66 16,-1 19-25-16,-2 11-5 16,6 3-4-16,11 4-2 15,10 2-1 1,4-3 0-16,20-2 0 0,10-4 1 15,3-3 0-15,0-5 0 16,-2-6 0-16,-9-5 0 16,-12-4 0-16,-5-4 1 15,-8-5-4-15,-1-3 4 16,0-1-1-16,-15-1 8 15,-5 0-1-15,-5 0-4 0,-5 0-4 16,-1-11-20-16,3-3-35 16,1 0-82-16,14 1-73 15</inkml:trace>
  <inkml:trace contextRef="#ctx0" brushRef="#br0" timeOffset="296059.527">17324 11235 512 0,'0'-2'177'16,"0"-2"-65"0,23-4-63-16,10-4-32 15,9-3-9-15,3 3-5 16,-6 5-4-16,-2 7-42 0,-10 0-105 15,3 13-237 1</inkml:trace>
  <inkml:trace contextRef="#ctx0" brushRef="#br0" timeOffset="296324.7275">17723 10930 332 0,'0'-21'297'15,"0"9"-182"-15,5 11-12 16,8 1-66-16,8 25-35 16,4 19 3-16,3 23 7 0,-6 13 2 15,-5 8-2 1,-9 4-2-16,-8-2-6 0,0-1 1 15,-14-9-3-15,-7-10 0 16,-3-16 3-16,3-13-7 16,1-15-29-16,10-14-64 15,6-8-74-15,4-4-192 16</inkml:trace>
  <inkml:trace contextRef="#ctx0" brushRef="#br0" timeOffset="296855.1284">18134 10882 42 0,'2'-22'318'16,"-1"11"-180"-16,-1 6-13 16,0 5-6-16,0 10-69 15,-5 19-52-15,-4 19 19 16,-1 18 30-16,6 10-8 15,2 5-17-15,2 3-8 16,0-1-4-16,0-2-1 16,8-9-4-16,8-9-1 0,3-14-4 15,-1-14 2 1,-1-15 0-16,-1-9-2 15,2-8-18-15,-7-3-40 16,6 0-56-16,1 0-123 0</inkml:trace>
  <inkml:trace contextRef="#ctx0" brushRef="#br0" timeOffset="297354.3293">18385 11313 332 0,'-2'-24'304'0,"2"-2"-196"0,0-4-23 16,4 0-38-1,8-2-24-15,9 3-13 0,2 1-5 16,-1 7-4-16,4 8-1 15,-6 12-3-15,3 1-1 16,-9 14 0-16,-6 15 0 16,-8 3 3-16,-5 4 1 15,-19 3 2-15,-4-5-1 16,2-5 2-16,5-12-4 15,7-5-1-15,4-8-11 16,4-4-8-16,1 0-12 16,3-4 0-16,2-19-9 15,0-6-25-15,13-5-7 0,10-1-88 16,1 4-94-16,-3 15 67 15,-2 10 200-15,-4 6 132 16,-4 11 6-16,1 16-39 16,-6 11 2-16,-1 14-24 15,-2 0-11-15,-2 3-3 16,2-3-4-16,1-6-34 15,0-9-19-15,2-7-12 16,0-10-1-16,-3-7 0 16,-1-7-6-16,0-3-35 15,-2-3-71-15,0 3-61 16,7-3-235-16</inkml:trace>
  <inkml:trace contextRef="#ctx0" brushRef="#br0" timeOffset="297525.9296">18723 11535 317 0,'0'0'386'16,"0"0"-236"-16,0 0-93 16,0 0-49-16,0 5-11 15,3 3 4-15,1-2-4 16,-2 0-49-16,3 0-114 15,1 0-137-15</inkml:trace>
  <inkml:trace contextRef="#ctx0" brushRef="#br0" timeOffset="297947.1303">18904 11122 577 0,'27'-15'141'15,"7"1"-44"-15,0 3-52 16,-2 5-27-16,-5 3-1 15,-7 3-5-15,-5 0-2 16,-5 15-3-16,-5 7-4 16,-5 7 2-16,-5 7 4 0,-15 10-2 15,-11 2 0 1,-2 4 0-16,2-3-3 15,7-2-1-15,7 0-3 16,8-5 0-16,7-1-2 0,2-8 4 16,2-9-2-1,11-6 0-15,4-8 1 0,5-7 3 16,0-3 2-16,4-9 4 15,-3-13-5-15,-6-5 1 16,-9-1-3-16,-8-4 1 16,-2 0-2-16,-21-5-5 15,-6-6 0-15,-4 2 1 16,-2 2-6-16,8 9-9 15,7 7-26-15,9 6-30 16,9 8-68-16,2 1-45 16,12-1-201-16</inkml:trace>
  <inkml:trace contextRef="#ctx0" brushRef="#br0" timeOffset="298259.1309">19205 10842 394 0,'0'-10'247'0,"7"9"-135"15,5 1-39-15,11 24-39 16,12 22-5-16,8 18 14 0,-2 20-23 15,-9 7-6-15,-10 8-2 16,-13 1-4-16,-9-4-4 16,-6-8 4-16,-14-10 0 15,-4-18-2-15,2-16-2 16,3-15-1-16,4-16-2 15,5-9-12-15,1-4-26 16,6 0-35-16,1-1-68 16,2-15-133-16</inkml:trace>
  <inkml:trace contextRef="#ctx0" brushRef="#br0" timeOffset="298805.1319">19686 11246 337 0,'0'-20'141'0,"2"5"-21"16,-1 4-16-16,-1 8-5 15,0 3-28-15,0 0-33 16,1 9-35-16,0 18-10 16,2 15 10-16,2 10 6 15,0 5 3-15,2-2-4 0,-1-4-4 16,0-7-2-1,-2-6 2-15,-4-9-10 0,0-8-35 16,0-5-65-16,-3-4-76 16,-2-8-229-16</inkml:trace>
  <inkml:trace contextRef="#ctx0" brushRef="#br0" timeOffset="298961.1321">19600 11448 601 0,'23'-6'158'0,"22"-8"-59"15,11 0-61-15,8 2-27 16,-5 6-9-16,-10 6-4 0,-11 0-58 16,-10 7-178-16</inkml:trace>
  <inkml:trace contextRef="#ctx0" brushRef="#br0" timeOffset="303703.5405">20464 10925 212 0,'7'-24'160'15,"-5"15"-85"-15,-2 3 17 0,0 5-33 16,0 1-26-16,0 0-16 16,-4 14-24-16,-5 17 10 15,-5 16 21-15,-2 12 25 16,2 3 3-16,0 4-13 15,7 2-8-15,1 1-4 16,4-3-10-16,2-5-7 16,2-6-1-16,9-12-6 0,3-6 0 15,-3-8-1 1,1-10-1-16,-6-8-13 15,-2-6-28-15,4-3-52 16,1-2-24-16,5 0-36 0</inkml:trace>
  <inkml:trace contextRef="#ctx0" brushRef="#br0" timeOffset="317234.7646">20707 11076 95 0,'4'0'119'0,"-4"0"19"15,0 0-46-15,0 0-20 16,0 0-17-16,0 0-13 15,0 0-5-15,0 0-1 16,0 0 2-16,-1 0 3 16,1 0 7-16,0 0-12 15,0 0-14-15,6-5-8 16,11-2-7-16,11-1-6 15,9-6 2-15,0 2-2 16,-6 9-1-16,-13 3 0 16,-6 9-2-16,-7 14-2 15,-4 0 0-15,-1 2-2 16,-3 4 2-16,-18 3 2 0,-9 4 2 15,-6 0 0-15,2-1 0 16,6-1 1-16,8-8-2 16,10-9 1-1,5-9-2-15,5-4 1 0,0-4-2 16,2 3-3-16,13 3-1 15,7 6 5-15,4-1 3 16,5 0 0-16,2 1 1 16,-6 1-2-16,-9 3-2 15,-9 1 1-15,-9 3 0 16,-4 4-1-16,-16 4 5 15,-9 2 18-15,-4 0-4 0,-1-5 3 16,3-4-9-16,13-9-5 16,6-6-4-1,12-3-1-15,0-3 1 16,0 0 0-16,3-10-9 0,3-6-17 15,1-1-49-15,6 1-114 16,6 12-277-16</inkml:trace>
  <inkml:trace contextRef="#ctx0" brushRef="#br0" timeOffset="317437.5649">21043 11606 1 0,'0'-2'603'0,"0"2"-429"15,0-3-80-15,1 3-60 16,0 0-28-16,2 0-6 0,-2 0-1 16,3 0-14-16,0 0-64 15,4 0-51-15,5 0-171 16</inkml:trace>
  <inkml:trace contextRef="#ctx0" brushRef="#br0" timeOffset="317827.5656">21364 11093 484 0,'0'-17'172'0,"0"12"-29"15,0 5-46 1,0 0-57-16,0 1-28 0,-11 21-13 15,-14 18-2-15,-7 19 7 16,2 15 3-16,10 6-3 16,11-2-2-16,9-9-2 15,0 0 1-15,13-10-1 16,7-12 2-16,5-14-2 15,3-13 3-15,-4-12-1 16,-2-8-1-16,-2-8 1 16,-3-21 3-16,-6-3-1 15,-7-14 0-15,-4-6 1 16,-4-2-4-16,-11 5-1 0,-4 14 0 15,-4 13-1-15,-2 12-5 16,1 10-8-16,0 0-5 16,5 0-8-1,5 10-36-15,7 6-51 0,6-1-36 16,1 2-128-16</inkml:trace>
  <inkml:trace contextRef="#ctx0" brushRef="#br0" timeOffset="318139.5661">21764 11301 18 0,'10'-17'448'0,"-6"10"-290"16,-1 5-12-1,-3 2-56-15,0 0-64 0,-7 14-27 16,-13 15-1-16,-4 10 4 15,0 6 2-15,1-2-4 16,6-8 2-16,5-5-2 16,-1-5-21-16,1-6-56 15,-4-6-35-15,-4-5-3 16,6-6-110-16</inkml:trace>
  <inkml:trace contextRef="#ctx0" brushRef="#br0" timeOffset="318326.7665">21624 11325 360 0,'0'0'244'15,"0"7"-122"-15,3-1-35 16,8 0-56-16,4 9-21 16,0 10 7-16,6 10 8 15,-1 6-20-15,-2-1-1 16,2-3-1-16,-8-7 0 15,-2-2-30-15,-5-5-76 16,-4-4-87-16,6-5-334 16</inkml:trace>
  <inkml:trace contextRef="#ctx0" brushRef="#br0" timeOffset="318560.7669">21922 11160 504 0,'0'0'189'15,"1"0"-59"-15,4 3-71 16,-5 17-49-16,0 17 3 16,1 10 7-16,0 10-11 15,2 4-4-15,-1-4-2 16,1-7-2-16,-1-7-2 0,-2-9-23 15,0-8-56-15,0-3-115 16,10-8-262-16</inkml:trace>
  <inkml:trace contextRef="#ctx0" brushRef="#br0" timeOffset="318919.5675">22068 11448 596 0,'0'-50'170'0,"17"-13"-59"15,5-12-52-15,6-9-32 0,1 6-18 16,-5 16-5-16,-4 27-2 16,-10 26-1-1,-5 9-3-15,7 29-9 16,4 15 6-16,0 19 3 15,-3 12 0-15,-12 6 2 0,-1-1 0 16,-20-8 1-16,-9-8 3 16,-5-9 0-16,7-17 10 15,6-18-7-15,5-10 0 16,3-10-1-16,1 0 5 15,-2-17-4-15,0-9-2 16,4-5-5-16,2-10-17 16,-1-7-31-16,4-7-38 15,5 5-120-15,0 10-372 16</inkml:trace>
  <inkml:trace contextRef="#ctx0" brushRef="#br0" timeOffset="319481.1684">22464 10758 397 0,'-5'0'170'0,"5"-2"-50"16,0-3-12-16,0 0-41 16,5-1-22-16,6-2-21 15,2 1-17-15,1 2-5 16,3 4 0-16,0 1-3 0,-3 0 0 15,-3 3 0-15,-9 15-4 16,-2 10 3-16,-2 7 4 16,-14-1 1-1,-2 1 3-15,4-6 1 0,4-5 3 16,4-1 5-16,4-6-4 15,2 0 1-15,0-6-1 16,0-5 0-16,3-6-8 16,5 0-3-16,4 0 0 15,3 0 0-15,11-7 0 16,6-3 0-16,6-1 0 0,4 2-79 15,10 9-161 1</inkml:trace>
  <inkml:trace contextRef="#ctx0" brushRef="#br0" timeOffset="321571.5722">22886 10822 6 0,'9'-10'19'0,"-2"-4"10"16,0 4-23-16,2-2 36 15,-3 3 58-15,0 2-30 16,-3-1-7-16,2 5 42 15,0 0 7-15,1 0-58 16,2 3-16-16,3 0 0 16,0 0-6-16,3 13-10 15,2 11 10-15,0 15 15 16,0 10-9-16,0 12-5 15,-5 9-10-15,-5 7-3 16,-6 5-3-16,0 3-6 16,0-5-4-16,-5-3-7 15,0-6 1-15,-2-11 1 0,0-8 0 16,0-13-1-16,-1-14 0 15,3-11-4-15,0-8-12 16,1-6-7-16,-1 0 1 16,-2-12-1-16,0-8-43 15,-2-7-90-15,9-2-159 16</inkml:trace>
  <inkml:trace contextRef="#ctx0" brushRef="#br0" timeOffset="322072.7732">23323 11250 332 0,'-3'0'173'16,"3"0"-68"-16,-1 0-48 16,-1 0-23-16,0 3-9 15,-2 4 2-15,1-3-3 16,1-1-8-16,2-3-8 15,0 0-3-15,0 0 3 0,0 0 3 16,0 0-1-16,0 0 0 16,0 0-6-1,0 0-1-15,0 0-2 16,0 0 1-16,0 0-1 0,0 0 1 15,0 0-5-15,0 0-1 16,0 0 0-16,0 0-1 16,0 0 1-16,0 1 1 15,0-1 0-15,0 1 0 16,0 2 2-16,0 0 1 15,0 0 2-15,0 1-1 16,0-1 0-16,0 1 1 0,0-4-2 16,0 0 1-16,0 0 1 15,0 0 1-15,0 0 3 16,0 0-2-16,-1 0-8 15,-3-4-31-15,-1 0-73 16,-4 4-129-16</inkml:trace>
  <inkml:trace contextRef="#ctx0" brushRef="#br0" timeOffset="322478.3739">23670 10921 417 0,'7'-6'150'0,"-3"1"-31"16,-4 2-28-16,0 3-46 15,-10 0-29-15,-3 5-13 16,-15 12-7-16,0 1 3 15,0 3 1-15,14 5-3 16,11 3-1-16,3 5 2 16,7 2 1-16,7-1 1 15,7 0 0-15,1-1 2 16,0-5-1-16,2 0-1 0,1-3 0 15,-7-3 0-15,-9-4-2 16,-6-4 1-16,-3-1-2 16,-5-2 1-1,-9-3 10-15,-4-1 12 0,-4-4 1 16,-2-1-10-16,3-3-8 15,1 0 0-15,2 0-4 16,2-1-31-16,6-10-45 16,6-1-35-16,4-2-99 15</inkml:trace>
  <inkml:trace contextRef="#ctx0" brushRef="#br0" timeOffset="322712.3743">23826 11135 125 0,'-4'-7'506'0,"4"7"-368"16,0 0-39-16,1 3-60 16,-1 10-32-16,0 8-13 15,0 11 5-15,0 3 5 16,0 1-2-16,0 0 0 15,1-8 0-15,0-4-3 16,0-4-27-16,0-7-62 16,1-3-64-16,1-2-115 15</inkml:trace>
  <inkml:trace contextRef="#ctx0" brushRef="#br0" timeOffset="322883.9746">23820 10848 355 0,'0'0'181'15,"0"0"-125"-15,0 5-42 16,0 7-25-16,5 10 11 16,3 6-30-16,2 3-101 15,8 9-169-15</inkml:trace>
  <inkml:trace contextRef="#ctx0" brushRef="#br0" timeOffset="323258.3752">24050 11135 432 0,'-2'0'217'0,"2"0"-121"16,0 2-61-16,0 14-40 15,0 5-7-15,0 5 19 16,0 0-1-16,-4-2 1 15,1-9-2-15,1-5-3 16,2-6 1-16,0-4 2 16,0 0 27-16,0 0 21 15,0-7-10-15,0-10-16 16,1-9-20-16,6-2-7 0,3-1 1 15,1 5-1-15,-1 11-1 16,-3 6-2-16,-2 7 0 16,3 0-4-1,3 7-2-15,6 18 7 0,0 5 1 16,-2 9-1-16,-1-3-3 15,-7 3-10-15,-2-5-29 16,-1-2-50-16,-2-6-43 16,-2 0-114-16</inkml:trace>
  <inkml:trace contextRef="#ctx0" brushRef="#br0" timeOffset="323773.1762">24277 10901 272 0,'0'0'132'16,"0"0"-33"-16,0-2-28 15,0 2-20-15,0 0-4 16,6 0-5-16,6-2-15 15,2 1-17-15,6-2-2 16,-2 0 1-16,-1 2 0 16,-6 1 7-16,-1 0-1 0,-6 0-2 15,-2 0-5-15,-2 0-5 16,0 18-5-16,0 14 5 15,-11 13 13-15,-8 7 17 16,-3 5-8-16,1 1-11 16,2-2-4-16,4-3 6 15,5-7-2-15,7-9-7 16,3-7 0-16,0-7-1 15,2-7-1-15,9-9 1 16,5-7 2-16,8 0 4 16,3 0-1-16,4-16-11 15,-4-3 0-15,-4-6-18 0,0-4-39 16,0 0-66-16,0 10-123 15</inkml:trace>
  <inkml:trace contextRef="#ctx0" brushRef="#br0" timeOffset="324147.5768">24755 10899 426 0,'-40'0'142'16,"-1"3"-49"-16,3 13-16 16,10 6-39-1,11-2-14-15,11 6-7 16,6 1-2-16,0-1 1 15,14 2 2-15,9-1 2 0,4 4-4 16,3-5-7-16,0 1-5 16,0-1-1-16,-6-1-1 15,-5-1-1-15,-8-2-1 16,-8-1-1-16,-3-2 0 15,0-2 1-15,-11-2 0 16,-4-5 1-16,-3-3 3 0,0-4-1 16,-1-3-5-1,-1 0-22-15,-3 0-30 16,-2-11-74-16,0-3-104 15</inkml:trace>
  <inkml:trace contextRef="#ctx0" brushRef="#br0" timeOffset="324399.1774">24647 10912 584 0,'0'-2'150'16,"4"-2"-50"-16,2-3-43 15,4 0-26-15,13-2-13 16,11 1-14-16,5 2-2 16,0 2-2-16,-4 2 1 15,-8 0-2-15,-7 1-25 16,-6-1-67-16,-10 2-101 15,-4 0-351-15</inkml:trace>
  <inkml:trace contextRef="#ctx0" brushRef="#br0" timeOffset="326052.7803">14819 12634 262 0,'-6'-21'169'16,"3"1"-45"-16,3 3-24 16,0 11-24-1,0 6-26-15,0 0-17 16,0 11-22-16,0 25-15 0,0 18 19 15,0 15 25-15,0 9-18 16,0-7-11-16,0-9-7 16,0-5-2-16,0-8 0 15,0-10 1-15,0-9-5 16,0-6-23-16,0-10-33 15,-3-7-48-15,-3-7-51 16,1 0-214-16</inkml:trace>
  <inkml:trace contextRef="#ctx0" brushRef="#br0" timeOffset="326255.5806">14820 12598 173 0,'0'-7'398'16,"15"0"-291"-16,13-8-41 15,9-4-29-15,8-3-19 16,3 4-8-16,-5 9-8 16,-13 9-1-16,-2 0-21 15,-3 5-58-15,2 10-64 16,3 5-255-16</inkml:trace>
  <inkml:trace contextRef="#ctx0" brushRef="#br0" timeOffset="326442.781">14882 12900 545 0,'2'5'123'15,"7"-2"-24"-15,-5-3-61 16,6 0-25-16,17 0-8 15,7 0-1-15,1 0-54 16,0 0-115-16,2 0-414 16</inkml:trace>
  <inkml:trace contextRef="#ctx0" brushRef="#br0" timeOffset="326943.9819">15279 12925 652 0,'0'0'92'16,"7"5"-49"-16,-2 16-50 16,-5 4 0-16,0 7 10 15,-6 3-1-15,-1-3 0 16,2-4 0-16,0-6 0 15,2-4-3-15,0-10-6 0,3-7-6 16,0-1 1-16,0 0 16 16,0-15 4-1,1-14-7-15,4-8-1 16,-1-12 1-16,-4-2 1 0,0 5 5 15,0 14 6-15,3 15 7 16,1 14 6-16,2 3-11 16,3 6-21-16,5 23 0 15,17 11 15-15,11 12 4 16,1 3 1-16,2-2-8 15,1-4 0-15,-3-12-3 16,-2-10 5-16,-10-11 3 0,-19-10-9 16,-12-6 0-1,0-6 14-15,0-19 21 0,0-12-27 16,0-12-7-16,-3-5-3 15,-8-6-13-15,-2-4-16 16,6 5-33-16,7 5-91 16,10 20-209-16</inkml:trace>
  <inkml:trace contextRef="#ctx0" brushRef="#br0" timeOffset="327131.1823">15879 12752 566 0,'0'-14'170'0,"12"9"-65"16,0-12-61-16,6 1-34 15,10 7-10-15,17 6 1 16,5 3-4-16,-1 16-31 15,-11 10-78-15,-11 6-98 16</inkml:trace>
  <inkml:trace contextRef="#ctx0" brushRef="#br0" timeOffset="327334.9827">15869 12961 481 0,'12'0'220'0,"25"0"-57"15,7 0-94-15,7-3-45 16,3-4-16-16,-4 3-6 16,-11 4-14-16,-16 1-111 15,-8 17-306-15</inkml:trace>
  <inkml:trace contextRef="#ctx0" brushRef="#br0" timeOffset="331204.7895">16968 12571 140 0,'5'-5'93'16,"4"3"-8"-16,-3-3 1 15,-4 1 7-15,-2 1-38 16,0 1 3-16,0-1-7 16,0-1-1-16,-2-1-12 15,-8 0-5-15,-2-1-14 16,-5 0-7-16,-2 3-2 15,-3 3 2-15,-1 0 4 16,-7 0-1-16,-1 0-2 16,0 0-5-16,8 0 2 0,4 0 2 15,4 3 0-15,8 1-2 16,0 4-3-16,0 4-3 15,-2 3 0-15,-1 7-4 16,2 9 2-16,1 4-2 16,3 2 1-16,4-2 1 15,0-7-2-15,0-1 1 16,5-11-1-16,4-3 0 15,-1-6 2-15,1-3-2 16,1-3 1-16,6-1 1 16,4 0-2-16,8 0 0 15,2 0-3-15,1 0-1 0,-2 0-4 16,-5 0 2-1,-1 9 2-15,-7 3 0 0,1 3 2 16,-7 5 0-16,1 4-1 16,-6 5 1-1,-1 10 2-15,-4-3 0 0,0-2 0 16,-2-3 2-16,-11-5 1 15,-2-3 9-15,-5-5 0 16,-2-5-3-16,-2-7 3 16,-3-5-4-16,-1-1-2 15,2 0-2-15,3-19-1 0,6-1-2 16,4-4-18-1,7 3-27-15,6 1-53 0,0 8-107 16,12 5-359-16</inkml:trace>
  <inkml:trace contextRef="#ctx0" brushRef="#br0" timeOffset="331610.3902">17248 12787 417 0,'-9'-15'210'0,"6"-8"-95"16,-3-3-20-16,-1-7-37 15,7-6-29-15,0 4-15 0,11 0-6 16,10 10-6-16,1 6-3 16,1 7 1-16,3 11-1 15,-4 1-3-15,-3 6 0 16,-4 17 3-16,-6 5-1 15,-8 5 2-15,-1 2 1 16,-11 1-1-16,-10-2 3 16,-4-5-2-16,2-5 1 15,0-7-1-15,5-9-5 16,4-7-13-16,3-1-13 15,2 0-8-15,3-17-39 16,5-9-39-16,1-3-80 16,7-5-230-16</inkml:trace>
  <inkml:trace contextRef="#ctx0" brushRef="#br0" timeOffset="331813.1906">17382 12545 335 0,'3'0'183'0,"-3"10"-72"15,0 11-41-15,0 17 19 16,3 8-11-16,2 11-34 15,1 6-17-15,0 3-11 16,-1-3-8-16,5-1-4 16,1-7-3-16,-3-6 0 0,4-15 1 15,-2-9 0-15,-4-9-7 16,-4-11-31-16,-2-5-45 15,3 0-82-15,4 0-185 16</inkml:trace>
  <inkml:trace contextRef="#ctx0" brushRef="#br0" timeOffset="333653.9938">17673 12634 123 0,'0'-1'120'0,"0"1"12"15,0 0 3-15,0-2-45 16,0 2-29-16,0-1 16 16,0-1-3-1,0 1-25-15,0-1-19 0,0 2 1 16,0-5-5-16,2-2-4 15,5-4-10-15,9-9-8 16,9-2-7-16,9-3 2 16,12 6 1-16,-1 10-1 0,-7 9-1 15,-11 0 0 1,-9 14-1-16,-6 8-1 0,-8 6 0 15,-4 6 1-15,-11 0 2 16,-15 3 1-16,-8-2 0 16,-1-5 1-1,2-3-2-15,11-8-1 0,8-6-1 16,10-5-4-16,4-1-1 15,0-1 2-15,0-1-1 16,17 3 0-16,4 2 2 16,10 1 3-16,8 3 1 15,2 4 2-15,-3 3-2 16,-9 0 0-16,-9 3 0 0,-12-6 0 15,-8 5 2-15,0-3 0 16,-15-1 12-16,-8 1 3 16,-9-6 0-1,-2-4 2-15,-2-3-4 0,-2-5-10 16,0-2-3-1,9 0 2-15,10 0-2 0,12-3-9 16,7-1-22-16,0 0-20 16,11-4-43-16,4-5-52 15,7 3-119-15</inkml:trace>
  <inkml:trace contextRef="#ctx0" brushRef="#br0" timeOffset="333965.9944">18209 12950 470 0,'4'-2'226'16,"3"2"-129"-16,-2 0-37 15,-5 0-30-15,0 0-21 16,0 0-4-16,0 6-6 16,0 8-2-16,0 2 7 15,3 2 2-15,-1-3 0 16,1-1-1-16,-1-5-2 15,-1-3-3-15,0-6 3 16,1 0-2-16,-2 0-13 0,0 0-35 16,0-2-72-16,0-6-137 15</inkml:trace>
  <inkml:trace contextRef="#ctx0" brushRef="#br0" timeOffset="335042.3963">18451 12547 152 0,'-2'-6'102'16,"0"2"-46"-16,2 2-12 16,0 2-12-16,0-2-14 15,0-1 7-15,-2 1 3 16,2-1 1-16,-1 2-2 15,1 0-2-15,0-1-5 16,0-1 5-16,0 3 0 16,-1-5-1-16,1 2-2 15,-2-1-3-15,1-1 1 16,-1 3-2-16,2-1-3 15,0 3 0-15,0-3-4 16,0 2 3-16,0-2 2 0,0 1 0 16,0 0-1-16,0 2-3 15,0-1-2-15,0 1-3 16,0 0-1-16,0 0-2 15,0 0 0-15,0 0-1 16,0 0 1-16,0 0 3 16,0 0 1-16,0 0 0 15,0 0-2-15,0 0 1 16,0 0-2-16,0 0-1 15,0 0-1-15,0 0 1 16,0 0-1-16,0 0 1 16,0 0-1-16,0 0 0 15,0 1-2-15,0 12-4 16,-2 14 1-16,2 21 3 0,0 18 9 15,0 6 6-15,2-3 0 16,-2-8-6-16,0-9-2 16,3-6 7-16,0-9-7 15,0-6-3-15,1-8-5 16,-1-5 2-16,-2-8-2 15,-1-8 2-15,2-2-9 16,-1 0-27-16,2-1-24 16,4-12-84-16,8-2-138 15</inkml:trace>
  <inkml:trace contextRef="#ctx0" brushRef="#br0" timeOffset="335574.7973">18776 12627 334 0,'-4'-5'260'0,"4"5"-163"15,0 0 2-15,0 0-49 16,-1 6-35-16,-5 12-12 15,2 13-3-15,-2 12 9 16,6 9 1-16,0-1-4 16,0-2-4-1,0-8-2-15,0-1 1 0,-2-10-1 16,0-8-18-16,2-11-41 15,0-8-39-15,0-3-9 16,0 0-111-16</inkml:trace>
  <inkml:trace contextRef="#ctx0" brushRef="#br0" timeOffset="335871.1977">18743 12692 214 0,'-3'-1'289'0,"3"1"-148"16,0 0-44-1,1 0-48-15,9 11-37 0,10 13 1 16,8 16 13-16,10 6 0 15,4 6-5-15,-1-6-6 16,3 2-8-16,4-1-1 16,-2-4 25-16,-6-7-27 15,-15-12 0-15,-11-14-1 16,-11-10 1-16,-3-2 3 15,0-27 26-15,4-15-12 0,-2-14-21 16,-2-14 0-16,0-9 0 16,0-13 0-1,0-5 0-15,0 12-20 16,0 26-23-16,-7 37-30 0,2 29-68 15,4 46-232-15</inkml:trace>
  <inkml:trace contextRef="#ctx0" brushRef="#br0" timeOffset="346260.8161">10868 6846 22 0,'0'0'136'16,"0"3"-45"-16,0-3-2 16,0 0-15-16,0 0-10 15,0 0-15-15,0 0-9 16,0 0-8-16,0 0-11 15,0 3-3-15,0-3 3 0,0 0 8 16,0 0 6-16,0 0 3 16,0 0-4-1,0 0-4-15,0-6-5 0,0-2-6 16,5-6-11-16,1-2-6 15,4-6 0-15,5 0-2 16,3-2-2-16,2-8 3 16,-1 1 0-16,3-1-2 15,-5 4 2-15,-3 7 1 16,-5 4 6-16,-4 6 6 15,-3 4 2-15,-2 5 1 16,0 2-2-16,0 0-7 16,0 0-5-16,0 0-1 0,0 0 0 15,1 0-1-15,-1 0-2 16,1 0-1-1,2 4-1-15,5 12 0 16,8 12 4-16,12 7 4 0,-1 8 4 16,1-3-1-16,-5-6-2 15,-5-7 4-15,2-5-7 16,-6-6-1-16,0-3 1 15,-3-8-1-15,-6-2 1 16,-3-2 0-16,-2-1-7 16,0 3-38-16,-3 0-66 15,-12 6-106-15</inkml:trace>
  <inkml:trace contextRef="#ctx0" brushRef="#br0" timeOffset="369323.6568">1781 7263 87 0,'2'-3'84'16,"-1"3"-10"-16,-1-2 1 15,0 1-1-15,0 1-16 16,0-1-22-16,0 1 0 16,0-3-5-16,0 3 2 15,0-3 4-15,-1 0-12 16,-6-1-3-16,-2 1-8 15,-5 3-3-15,-5 0-6 16,-10 0 0-16,-7 7-5 16,-8 11 0-16,-2 4 0 0,1 1 1 15,3 5-2-15,2 1 1 16,7 2 0-16,6-1 14 15,9-6-14-15,6-3-1 16,7-8-4-16,5-4 0 16,0-1-2-16,0-3 3 15,3 1 3-15,7-1 0 16,3-3 2-16,5 1 2 15,7-3 2-15,8 0-2 16,3 0-2-16,-4 1 0 16,-5 2-1-16,-11 1 0 15,-5 2-4-15,-8-1 0 16,-3 1-3-16,0 2 7 0,-9 5 1 15,-7 6 3-15,-11 7 2 16,-5 5 4 0,-3 4-1-16,4 2-5 0,8-3 2 15,8-4 6-15,8-5-8 16,6 0-4-16,1 0-3 15,1 3 3-15,8 1 4 16,8 2-3-16,1-7 0 16,5-2-1-16,4-4 4 15,5-7 0-15,-1-7 0 0,2-2-5 16,0-2 1-1,-2 0-10-15,-3-8-24 0,-4-10-8 16,-5 1-74 0,-2 1-201-16</inkml:trace>
  <inkml:trace contextRef="#ctx0" brushRef="#br0" timeOffset="369635.6574">1976 7479 375 0,'3'0'143'0,"-3"0"-47"15,0 0-48-15,2 20-52 0,0 16-7 16,1 16 32-16,-1 7 17 16,1-3-17-16,-1-2-12 15,0-6-4-15,0-6-2 16,-1-6 3-16,-1-4-4 15,2-6 0-15,-1-6 0 16,2-6-22-16,-1-8-46 16,1-5-34-16,2-1-131 15</inkml:trace>
  <inkml:trace contextRef="#ctx0" brushRef="#br0" timeOffset="369854.0578">1925 7596 81 0,'0'-6'372'0,"0"2"-236"16,1-3-64-16,12-2-32 16,16-5-26-16,14-6-5 15,10 1 2-15,-3 6-9 16,-9 8 0-16,-12 5-2 15,-1 1-40-15,-4 16-74 16,-2 4-197-16</inkml:trace>
  <inkml:trace contextRef="#ctx0" brushRef="#br0" timeOffset="370056.8581">2033 7793 149 0,'0'0'336'15,"6"0"-221"-15,9 0-60 16,8-7-26-16,2-1-22 16,1 1-5-16,1 1 0 15,-5 5-12-15,4 1-75 16,0 0-190-16</inkml:trace>
  <inkml:trace contextRef="#ctx0" brushRef="#br0" timeOffset="370337.6586">2529 7810 478 0,'0'1'87'0,"-6"16"-32"0,-5 8 9 16,-10 7-28 0,-2 6-22-16,0 2-6 15,-4 3-5-15,0-2-3 16,3-4 4-16,7-8-1 0,7-13-17 15,8-12-31 1,2-4-17-16,0-3-29 0,0-20-100 16,0-12-121-16</inkml:trace>
  <inkml:trace contextRef="#ctx0" brushRef="#br0" timeOffset="370509.259">2332 7856 109 0,'0'0'303'16,"0"0"-201"-16,6 12-52 15,6 8 19-15,5 3 6 16,-1 9-28-16,3-3-23 15,4-1-10-15,-5 0-8 16,2-1 1-16,1-4-5 0,-3 0-16 16,-2-6-77-16,-2-4-79 15,0-4-263-15</inkml:trace>
  <inkml:trace contextRef="#ctx0" brushRef="#br0" timeOffset="380575.2769">3037 7683 210 0,'0'12'226'0,"0"-7"-96"16,6-5-42-16,-1 0-39 15,8 0-17-15,11-1-17 0,14-10 9 16,8-3 0 0,0 5-17-16,-12 0-4 0,-6 2-2 15,-5 1 1 1,-1-4-33-16,1 2-56 0,-3 4-85 15,-7 4-299-15</inkml:trace>
  <inkml:trace contextRef="#ctx0" brushRef="#br0" timeOffset="380762.4772">3170 7797 408 0,'0'6'188'0,"1"-2"-71"15,6-1-40 1,-4-3-38-16,8 1-22 15,7 4-3-15,6-2 5 16,5-1-12-16,0 1-2 16,1-3-33-16,-4 0-76 0,6 0-104 15</inkml:trace>
  <inkml:trace contextRef="#ctx0" brushRef="#br0" timeOffset="386253.6868">11059 6677 16 0,'0'-10'204'0,"0"2"-115"15,0 3-27 1,3-1-26-16,1 1-11 0,0-2-14 15,1 4-8 1,-3-2-2-16,1 2 0 0,-1 3 1 16,-2 0 4-16,0 0 5 15,0 0 6-15,0 0-5 16,0 0 12-16,0 0-4 15,0 2 2-15,0 5 4 16,0 2-9-16,0 5 11 16,0-1 9-16,0 1-4 0,0 1-2 15,0-5-6 1,0 4-6-16,0 3-8 15,-2 0-6-15,-2 3-2 16,-1 1 2-16,0 1-5 0,-2 2-17 16,4-5-32-16,-1-2-30 15,4-2-83-15,0-6-253 16</inkml:trace>
  <inkml:trace contextRef="#ctx0" brushRef="#br0" timeOffset="391494.6969">4079 7495 171 0,'-5'0'131'15,"5"0"-42"-15,0 0-11 16,0 0-13-16,0 0-16 16,0 0-13-16,0 0 5 15,0 0-12-15,0 0 3 16,3 0-9-16,1 0-11 15,12 0-6-15,12 0-5 16,7-5 2-16,3 5-2 16,-10 0-2-16,-11 3-3 15,-8 10 1-15,-5 2-2 0,-4 0 1 16,0 3 4-1,-8 3 1-15,-13 3 2 0,-8 4 0 16,-4-2 0-16,4-2 0 16,6-5-4-1,11-5 2-15,8-6-2 0,4-1-6 16,0 0 3-16,7 3 2 15,4 1 2-15,3 0 0 16,4 3 1-16,2-2 2 16,0 0-1-16,0-1-1 15,-5 0 0-15,-6-2-2 16,-4 0-3-16,-5-1 5 15,0 2 14-15,-11 4 15 0,-9 3 8 16,-2-1-6 0,-1 2-21-16,2-3-7 15,6-6-4-15,6-4 2 16,4-2-10-16,3-3-30 15,2 0-46-15,7 0-51 0,18-11-254 16</inkml:trace>
  <inkml:trace contextRef="#ctx0" brushRef="#br0" timeOffset="391666.2972">4407 7856 357 0,'0'3'106'16,"0"-2"-45"-16,0 4-48 15,0-2-12-15,2 0 1 0,8-1-87 16,4-1-156-16</inkml:trace>
  <inkml:trace contextRef="#ctx0" brushRef="#br0" timeOffset="391993.8978">4666 7446 510 0,'-4'0'133'16,"-9"24"-68"-16,-10 5-4 15,-4 7 1-15,2 10-25 16,5-2-23-16,11 2-5 16,6-2-3-16,3-1-4 0,0-8-2 15,12-6 2-15,4-6-2 16,-1-9-2-16,1-3-4 15,-2-8-4-15,0-3-9 16,-4 0 1-16,-7-5 12 16,-2-7 6-16,-1-5-14 15,-5-1 3 1,-11-1 7-16,-2-2 1 0,-5 1 6 15,2 3-2-15,7 5-2 16,7 7-27-16,7 5-60 16,0 0-108-16,13 6-146 15</inkml:trace>
  <inkml:trace contextRef="#ctx0" brushRef="#br0" timeOffset="392243.4982">4918 7635 437 0,'0'0'242'16,"0"0"-128"-16,0 0-63 15,0 8-44-15,-3 9-19 16,-9 9 11-16,-5 8 4 15,1 4 0-15,-1-3 1 0,3-7-16 16,2-6-36-16,2-9-40 16,7-8-33-1,0-3-104-15</inkml:trace>
  <inkml:trace contextRef="#ctx0" brushRef="#br0" timeOffset="392415.0985">4791 7667 254 0,'0'0'185'0,"9"5"-60"15,2 9-43-15,3 8-31 16,4 3-27-16,-1 6-14 16,-4-5-3-16,1 3-2 15,-2-3-34-15,-3-3-87 16,1-2-169-16</inkml:trace>
  <inkml:trace contextRef="#ctx0" brushRef="#br0" timeOffset="392649.099">5157 7583 228 0,'0'0'433'15,"0"0"-311"-15,0 4-57 16,0 16-48-16,0 9-15 15,0 9 9-15,0 3-4 16,0 0-3-16,0-4-1 16,0-3-4-16,0-5-27 0,0-3-51 15,0-2-40-15,0 5-108 16</inkml:trace>
  <inkml:trace contextRef="#ctx0" brushRef="#br0" timeOffset="392961.0995">5355 7721 625 0,'0'-28'109'15,"10"0"-15"-15,2 3-54 16,-2 5-19-16,2 6-8 0,0 5-6 15,-5 8-6-15,3 1-2 16,2 0-4-16,1 19 1 16,2 12 4-1,-3 9 0-15,-9 6 2 0,-3 0 1 16,-7-8 0-16,-11-8 4 15,2-11-2-15,5-7-1 16,0-4 0-16,2-6-1 16,-6-2-4-16,1 0-18 15,-1 0-40-15,-2-8-74 16,9-8-132-16</inkml:trace>
  <inkml:trace contextRef="#ctx0" brushRef="#br0" timeOffset="393382.3002">5600 7221 11 0,'0'-3'522'16,"0"3"-399"-16,0-1-23 16,0-2-40-16,4-1-21 15,5-3-13-15,1-6-20 16,5 4-6-16,-3 2 0 15,-3 4 1-15,-4 3 0 16,-4 0-3-16,0 15-2 0,-1 9 4 16,0 4 1-16,0 4 4 15,-4-3 2-15,-5 4 2 16,1-5 2-16,4-5-1 15,4-6 0-15,0-6 3 16,0-2-4-16,4-4 0 16,6 1 5-16,3-4 2 15,1-2-5-15,2 0-4 16,-3 0-3-16,6-6-32 15,-1-8-53-15,0 5-111 16,2 1-303-16</inkml:trace>
  <inkml:trace contextRef="#ctx0" brushRef="#br0" timeOffset="394099.9015">4170 7146 48 0,'-3'0'40'16,"-2"0"-1"-16,-3 0 39 16,-2 0-45-16,-7 3 0 15,-5 16 36-15,-12 10 22 16,-6 12 1-16,-8 11 1 15,-5 5-28-15,7 9 6 16,11 0-18-16,15 4-16 16,14 1-6-16,6-1-8 0,9 4-3 15,9-7-6-15,6-7-2 16,7-3-4-16,-1-10-4 15,5-5-1-15,-1-4-3 16,1-3-33-16,3-6-49 16,3 4-84-16,1-1-226 15</inkml:trace>
  <inkml:trace contextRef="#ctx0" brushRef="#br0" timeOffset="394817.5027">5963 7258 251 0,'2'0'184'16,"0"9"-58"-16,6 28-15 15,2 33-28-15,-7-5-24 16,-3 6-11-16,0 6-26 16,-10 1-7-16,-9-4-7 15,-4-3-5-15,0-10 0 16,3-4-1-16,4-13-2 15,4-10-11-15,7-12-11 16,2-8-29-16,3-7-33 16,0-7-44-16,9 0-196 0</inkml:trace>
  <inkml:trace contextRef="#ctx0" brushRef="#br0" timeOffset="395332.3037">6222 7785 218 0,'0'5'219'0,"1"-5"-42"16,1 0-71-16,-1 0-30 0,1 0-36 15,2-2-18 1,-1-7-13-16,-1 1-6 0,0 1-2 16,-1 4-2-1,1 3 1-15,-2 0-2 0,0 0-2 16,0 0-6-16,0 13-2 15,0 1 14-15,2 2 4 16,-2-1 6-16,0-5-5 16,0 0-1-16,0-4-4 15,0-2 1-15,0 0-1 16,0-1-16-16,0-3-37 15,0 0-54-15,2 0-68 16,18-3-222-16</inkml:trace>
  <inkml:trace contextRef="#ctx0" brushRef="#br0" timeOffset="395628.7042">6634 7640 181 0,'0'-7'464'0,"0"7"-332"15,0 0-38-15,-6 0-41 16,-8 2-25-16,-11 20-20 16,-5 9 1-16,1 8 8 15,7 4 0-15,8-3-6 16,10-4-5-16,4-3-3 15,0-1-3-15,6-5 0 16,7-5 0-16,3-5 0 16,-2-8 0-16,3-3 0 0,0-4-19 15,0-2-26-15,1-3-45 16,2-7-109-16,3 1-337 15</inkml:trace>
  <inkml:trace contextRef="#ctx0" brushRef="#br0" timeOffset="395940.7047">6777 7899 221 0,'-5'-22'481'0,"5"1"-344"15,0-7-51-15,0-1-40 0,11 0-24 16,3 4-12-16,1 8-10 15,4 9-2-15,-1 8-2 16,-1 0-1-16,3 9 1 16,-6 18 2-16,-7 2 0 15,-6 5 0-15,-1-4 3 16,-4-4 0-16,-7-2 0 15,-2-9 2-15,3-4 3 16,0-5-1-16,3-3 0 16,-4-2 0-16,1-1-3 15,-2 0-7-15,3 0-19 16,-2-7-36-16,4-7-60 0,6-1-115 15</inkml:trace>
  <inkml:trace contextRef="#ctx0" brushRef="#br0" timeOffset="396315.1054">7201 7621 469 0,'-23'0'194'0,"1"0"-108"0,-2 6-26 15,4 5-30 1,7 0-17-16,10 4-6 0,3 2-3 16,0 4-2-1,1 1 8-15,16 4-5 0,6-1 0 16,4-1 1-1,5 1 0-15,-2 0-3 16,-7 1 5-16,-5 1-3 0,-13-1 1 16,-5-3 5-16,0-4 10 15,-16-3-4-15,-2-6 0 16,-3 0 4-16,0-7-7 15,3-3-11-15,0 0-3 16,2 0 0-16,3 0 0 16,1-6-20-16,5-7-52 15,5 0-85-15,2 0-216 16</inkml:trace>
  <inkml:trace contextRef="#ctx0" brushRef="#br0" timeOffset="398940.9103">7536 7492 350 0,'0'0'147'0,"0"-3"-50"15,0 0-31-15,7-2-18 16,6-2-27-16,1-1-14 16,3 3-6-16,0 2-3 15,0 3-1-15,-3 0-3 16,-3 3 2-16,2 9 3 0,-3 3 1 15,-4 0 0 1,-3 9-1-16,-3 5 1 0,0 5 2 16,-15 5 12-16,-9 3 18 15,2-2 7-15,1-1-9 16,5-4-6-16,3-9-7 15,8-1 6-15,3-11-5 16,2-1-5-16,0-3-2 16,0-1-2-16,6-3-6 15,8-2 1-15,3-1-1 16,7-3 0-16,2 0 1 15,5-3 0-15,-1-7-13 16,0-2-39-16,-2 3-59 0,-1 4-91 16</inkml:trace>
  <inkml:trace contextRef="#ctx0" brushRef="#br0" timeOffset="399330.911">8014 7521 328 0,'-11'-1'255'0,"-2"1"-163"15,-4 0-45 1,-6 13-17-16,0 8-5 0,3 2-6 15,3 2-10 1,9-2-1-16,5 1 0 0,3-2-3 16,4-1-1-16,18 2 1 15,10 2 0 1,6 2-1-16,2-1 1 0,-6 0-3 15,-7-2-1-15,-13-2-1 16,-5-2 1-16,-9 0-1 16,0-2 5-16,-9-1 22 15,-10 0 13-15,-4-2-12 16,-2-4-15-16,3-3-8 0,6-7-1 15,4-1-1 1,2 0-8-16,6-12-15 16,4-6-25-16,0-1-58 15,8 0-148-15</inkml:trace>
  <inkml:trace contextRef="#ctx0" brushRef="#br0" timeOffset="406054.5228">14587 12678 26 0,'-5'2'60'0,"-2"-2"-19"0,-3 0-15 15,3-7-4-15,4-3-7 16,-1-2-11-16,3 3-7 15,-3 1-15-15,2 1-44 16</inkml:trace>
  <inkml:trace contextRef="#ctx0" brushRef="#br0" timeOffset="408363.3268">14587 12678 30 0,'-84'-76'37'0,"84"77"-10"16,1 1 5-16,-1 2-1 15,0-3-2-15,0-1-10 16,1 0-6-16,-1 0-4 15,2 0 5-15,-2 2 2 16,0-2-3-16,0 1-6 16,0-1-1-16,0 0-1 15,0 0-3-15,0 0 2 0,0 1 1 16,0 1 5-1,0-2 12-15,0 0 16 0,0 0 16 16,2 0 14-16,-1 0-2 16,2 0-3-16,-2-7-21 15,0-3-17-15,1-1-8 16,1-1-4-16,-1 2-2 15,0-3 0-15,1-1-3 16,2-1 0-16,2-4 0 0,0-5-2 16,4-2-2-1,-3-3 0-15,0-4-2 16,-2 3 3-16,-1-2 1 15,-4 2-2-15,-1 0-1 0,0-5 0 16,0 3 0-16,-2-2-3 16,-6 0 3-16,-3 2 5 15,-2-1 3-15,-1-3-8 16,0 1 2-16,-2-3-3 15,-2-1-1-15,1-1 1 16,1-2-3-16,1-1 2 16,-2 0 0-16,1-2 1 15,4-6-1-15,-4 1 2 16,1-4-2-16,0-4 1 15,3 0-1-15,-2-2 0 16,0-1 0-16,2-2 0 0,0-2 0 16,1 0 0-1,0 0 0-15,0-1 0 0,-1 0 1 16,-2 1-2-16,-2-2 1 15,-2 6-1-15,3 3-1 16,1 3 1-16,-2 1-2 16,5-2 1-16,0-2 1 15,1-4 0-15,1 1 0 16,-1-5-1-16,1-1 2 15,-3-3-2-15,1-1 2 16,-2-1 0-16,-1-2-1 16,-3 2 2-16,0-2-2 15,0-2 1-15,-1 1 0 16,3-2 0-16,-1 2 0 0,-3 4-2 15,0 4 0-15,2-1 0 16,0 3 0-16,2-2 1 16,0-1 0-1,0-6-2-15,-5 0 4 0,4-3-2 16,-1-3 0-16,2-5 0 15,1 0 1-15,1-3-1 16,3-1 0-16,-1 3 1 16,3-1 1-16,0 1-1 15,-1 2 1-15,1 6-4 16,0 1 1-16,-2 7-1 15,0 1 1-15,-7-2 1 16,4 4 0-16,-2-2 0 0,-2-2 0 16,0-1 0-1,0 0 0-15,2 2 1 0,0 2 0 16,-2 0 0-1,-1 3-1-15,2 2 0 0,-3 1 1 16,0 3 1-16,0 6-1 16,-4 2-1-16,3 5 1 15,-3 2-3-15,0 2 2 16,-2 5-2-16,1 8 2 15,0 2-2-15,1 4 0 16,1 0 2-16,2 6-3 0,-2 0 3 16,2 0-2-1,0 5 0-15,-1 1-3 16,0 0 0-16,2 5 4 15,-2-2-5-15,-2 5-1 16,4 0 14-16,1 2-6 0,2 1-2 16,1 0 0-16,2 0 1 15,4 0 0-15,-3 0-1 16,1 0-1-16,-2 0 0 15,2 0 1-15,-1 4 0 16,0 1 0-16,0 2 0 16,-1 0 1-16,-1 2-3 15,-2 2 0-15,-1-1 2 16,-3 4 1-16,-2 3-1 15,-1-2 2-15,1 2-1 16,-2-3 0-16,0 3 1 16,0-2-1-16,0-1 0 0,1 1 2 15,5-4-3-15,1 0 1 16,4 0 1-16,3-5 0 15,1-2 0-15,4-1 1 16,2-1 0-16,-2-2-1 16,-1 0 1-16,-2 2 0 15,-4 2-3-15,-4 2 2 16,-6 5-3-16,-6 3-1 15,-6 4 2-15,-2 3 1 16,-2-2 0-16,2-3 2 16,2-5-1-16,4-4 0 15,1-6 0-15,5-1 1 0,-4 0-1 16,-2 0 0-1,-3 0-1-15,-3 2 0 0,1 2 0 16,-2 4-1-16,-5 0 0 16,0 4 2-1,1 0-3-15,1-2 2 0,10-2 0 16,4-5 1-16,12-3 0 15,4 0 3-15,2 0 0 16,-1-1 1-16,2-6-6 16,0 2 1-16,-1 1 5 15,1 0 0-15,-2 3-3 16,1-1-1-16,1 1-1 15,-1-4 0-15,0 2 0 0,2-1 2 16,-2-1-1-16,2 0 7 16,-1-1-3-1,0 0-1-15,0 0-2 16,-2 0-2-16,1 1 1 15,3 0 1-15,-3-2-2 0,3 4 1 16,-1-3-1-16,0-2 0 16,-2 5 1-16,1-3 0 15,1 0 1-15,-1 1 0 16,0-1 0-16,-1 1 1 15,0 1-3-15,-5 1 0 16,1 0 2-16,-3-1-3 0,-3 1-1 16,-1 0 2-1,5 2 3-15,0 1-2 16,5 0-1-16,0 0 1 15,0-2 0-15,1 1 1 0,0-2 0 16,2 3-2 0,1 0 2-16,5 0 0 0,-2-3-1 15,1 3-1-15,-1 0 1 16,-2 0-1-16,-2 0-1 15,-2 0 1-15,-2 0-1 16,-5 0 2-16,0 0 1 16,0 3-2-16,1-3 1 15,6 0 3-15,3 0 1 16,-1 0 4-16,-1 0-1 15,-1-5-6-15,1-1 5 16,-3 0-1-16,2-2-5 16,1 1-1-16,4 3 0 15,1 3 2-15,1-1-2 0,1 2 0 16,0-1 0-16,0 0 0 15,0-1 0-15,-1 1-2 16,0-1-14-16,-1 2-16 16,2 0-35-16,-1 0-101 15,-6 3-279-15</inkml:trace>
  <inkml:trace contextRef="#ctx0" brushRef="#br0" timeOffset="409642.5291">11043 6930 267 0,'-5'1'103'0,"3"2"-28"16,-2 4-55-16,0 2 6 0,-2 3-19 15,0 3 5-15,0 2 6 16,2-6-6-16,3-3-3 15,1-5 13-15,0-3 3 16,0 0 3-16,0 0 11 16,0 0 17-16,0-5 24 15,0-7-10-15,0-8-25 16,0-6-26-16,0-7-8 15,4-2-2-15,1-1-2 16,2-1 5-16,1-1-5 16,0-1-2-16,3-4-1 15,-1-3-1-15,1 4-2 0,-3 6-1 16,2 3 3-1,-3 5 2-15,-1 5 2 0,0 3-3 16,-1 6-3-16,-2 5 1 16,-3 3 4-16,2 1-3 15,-1 3-3 1,-1-2 0-16,0 0 0 0,2 0 0 15,-2 2 0-15,0 1 0 16,2 1 0-16,-2 0 0 16,0 0 0-16,1 0 0 15,1 0 0-15,4 0 0 16,6 1 0-16,11 5 0 15,7 1 0-15,4-4 0 0,2-3 0 16,3 0 0-16,-3 0 0 16,-2 0 0-1,-6 3 0-15,-2 6 0 16,-8 1 0-16,-2 0 0 0,-3-1 0 15,-8-4 0 1,-1 2 0-16,-4-4 0 0,0-3 0 16,0 0 0-16,0 0 0 15,0 0 0-15,0 0 0 16,0 3 0-16,0 1-18 15,-1 5-10-15,-2 1 16 16,1 2-3-16,-1-1-15 0,1-2-5 16,2-3-9-1,0-2-13-15,0 1 3 16,0-5-4-16,0 0-40 15,-5 0-136-15</inkml:trace>
  <inkml:trace contextRef="#ctx0" brushRef="#br0" timeOffset="411124.5317">8737 7981 81 0,'-5'0'135'0,"0"-1"-35"15,-4-2-28-15,-5 3 4 16,0 0-15-16,-3 0-10 16,5 0 7-1,2 0-9-15,4 0 13 0,4 0 4 16,2 0-18-16,0 0-16 15,0 0-13-15,0 0-5 16,5 0-12-16,10 0-9 16,13 0-11-16,11 0 27 15,7 0 3-15,-1 0-7 16,-6 0-6-16,-5-3-61 15,-2 3-88-15,6 0-99 0</inkml:trace>
  <inkml:trace contextRef="#ctx0" brushRef="#br0" timeOffset="412935.1349">9410 7643 77 0,'2'-8'79'0,"4"-3"-25"16,-2-2 21-16,-1 2-12 0,-3 6-3 15,0 0-8 1,0 2-10-16,0 1 2 0,0-1-11 16,0-1-6-16,0 1-2 15,0 2 2-15,0 1 4 16,0 0-4-16,0 0-4 15,0 0-6 1,-10 11-5-16,-5 10 10 0,-3 5 2 16,-4 6 12-16,5 3-6 15,4 2-13-15,4 5-1 16,2 1-4-16,7 1-1 15,0-1-1-15,0 2-5 16,5-3 2-16,6-2-5 0,2-3-1 16,0-5 0-16,0-6 1 15,-2-6-1-15,0-5-6 16,-2-3-21-1,-2 0-26-15,-2-2-52 16,3-1-31-16,7-2-217 0</inkml:trace>
  <inkml:trace contextRef="#ctx0" brushRef="#br0" timeOffset="414557.5378">9671 8003 249 0,'-9'0'139'0,"3"0"-10"16,-1-8-34-16,1-7-32 15,0-3-7-15,-4-4-23 16,3-4-9-16,2-1 0 16,4-1-8-16,1 2-13 15,4 3 11-15,13 1-14 16,4 4-4-16,3 5 2 15,1 9-1-15,-2 4-1 16,4 8-2-16,-6 17 3 0,-7 10-2 16,-10 4 4-16,-4 4 9 15,-12 0 9-15,-11-6 8 16,-2-5-1-1,2-9-2-15,6-5-5 16,5-8-1-16,6-9 2 0,1-1 2 16,1 0 0-16,-1-16-9 15,-5-6-9-15,0-4-16 16,-1-7-23-16,7 1-29 15,4 5-103-15,3 18-297 16</inkml:trace>
  <inkml:trace contextRef="#ctx0" brushRef="#br0" timeOffset="414760.3381">9951 7989 475 0,'0'0'171'15,"0"0"-74"-15,0 0-53 16,0 0-35-16,0 0-9 16,0 0-14-16,0 0-50 15,2 0-46-15,5 3-87 16</inkml:trace>
  <inkml:trace contextRef="#ctx0" brushRef="#br0" timeOffset="415243.939">10083 7753 441 0,'-1'-20'208'0,"1"7"-97"15,0-4-37-15,0 3-36 16,8 4-27-16,2 5-7 15,-1 3-5-15,3 2 0 16,-1 0-2-16,1 0 1 16,0 11 1-16,-2 2-1 15,-3 2-1-15,-6 2-5 16,-1 0 1-16,0 2 3 15,-5 1 8-15,-7-2 0 0,-1-1 0 16,1 0-2-16,4-7 9 16,2 0-9-16,6-3-2 15,0-2-7-15,0 0-1 16,4-1-1-16,9 1 6 15,4 1 3-15,6 1 12 16,-1-2-7 0,0 3-3-16,-1 3 1 0,-5 1 0 15,-6 2 0-15,-3-2 1 16,-7 3 0-16,0-1 0 15,-4-1 6-15,-8 1-5 16,-1-1 3-16,-5-2 5 0,6-3-10 16,1-4-19-16,2-4-29 15,7 0-15-15,2-5-32 16,0-4-101-16</inkml:trace>
  <inkml:trace contextRef="#ctx0" brushRef="#br0" timeOffset="415618.3396">10569 7611 587 0,'0'-4'120'0,"0"4"-11"0,0 0-54 15,0 4-53 1,-10 18-23-16,-5 12 29 16,-4 7 12-16,0 9 4 0,5-1-13 15,6-6-6 1,6-1-3-16,2-6 0 0,2-7-1 15,11-3 0-15,3-6 0 16,0-10-3-16,0-3 2 16,-3-7 9-16,-1 0-4 15,-2 0 2-15,-5-17-1 16,-4 0 0-16,-1-7 0 15,-6-4-6-15,-10 0-6 16,-2 4-9-16,1 1-12 16,1 7-12-16,0 4-40 15,2 6-59-15,7 5-141 0</inkml:trace>
  <inkml:trace contextRef="#ctx0" brushRef="#br0" timeOffset="416944.3419">10922 7848 179 0,'0'-5'82'16,"0"1"-8"-16,0 1-9 15,2-1-3-15,2 0-7 16,-3 3 1-16,1-1-13 16,-1 1-8-16,-1 1-4 0,0 0 3 15,0 0-4-15,0 0-4 16,0 3-16-16,-8 9-10 15,-3 2 12 1,-5 8 16-16,-4 5 8 0,-1 2-19 16,2-7-9-16,-1 2-5 15,3-6-1-15,-2 5 1 16,4-6-3-16,2-1-3 15,5-3-12-15,5-11-21 16,3-2-33-16,0 0 13 16,0 0 2-16,0-12-15 15,4-5-163-15</inkml:trace>
  <inkml:trace contextRef="#ctx0" brushRef="#br0" timeOffset="417117.9424">10776 7897 272 0,'0'0'203'16,"1"0"-81"-16,8 3-54 15,6 11-6-15,-1 9-5 16,2 0-31-16,-2 6-17 16,-1 2-3-16,2-2-3 15,1 0-19-15,4 0-44 0,0-9-49 16,5-4-221-1</inkml:trace>
  <inkml:trace contextRef="#ctx0" brushRef="#br0" timeOffset="417554.7431">11269 7721 363 0,'4'-6'181'0,"-4"4"-83"16,0 2-14-16,0 0-44 0,0 0-6 15,-10 0-14-15,1 0-5 16,-2 8-15-16,2 3 0 15,2 2 6-15,4 0-3 16,1 2 0 0,2 0-2-16,0 1 3 0,6 1-5 15,8 1 4-15,2 0 3 16,2 2 6-16,-1 0-9 15,-3-1-1-15,-5 2-1 16,-1-5 0-16,-5 1-1 16,-3-4-3-16,0-2-3 15,0-2-1-15,-9-4 8 0,2-1 16 16,-7-3-6-16,-3 1-4 15,-3-2-6-15,0 0-18 16,4 0-51 0,7 0-61-16,8 0-84 0</inkml:trace>
  <inkml:trace contextRef="#ctx0" brushRef="#br0" timeOffset="417944.7438">11461 7848 521 0,'0'-15'137'0,"0"-1"-32"15,0-1-41-15,0-4-21 16,3-2-21-16,8-5-10 16,1 6-7-16,1 6-5 15,0 7-1-15,-2 7-4 16,-4 2 1-16,0 2-3 15,-3 17 2-15,-3 6-10 16,-1 6-2-16,0-3 15 16,0-5 3-16,0-6 3 15,-6-2-3-15,0-8 6 0,-4 0-3 16,0-4-9-1,-3-2-13-15,1-1-29 0,2 0-24 16,2 0-24-16,8-7-103 16,0-7-238-16</inkml:trace>
  <inkml:trace contextRef="#ctx0" brushRef="#br0" timeOffset="418116.3441">11587 7724 151 0,'3'23'166'0,"-2"5"5"15,0 4-36-15,-1 2-39 16,0-4-37-16,0-2-24 15,4-6-16-15,1-3-5 16,2-5-7-16,2-4-2 0,0 0-12 16,0-4-38-16,0 0-52 15,1 0-64-15,5 1-321 16</inkml:trace>
  <inkml:trace contextRef="#ctx0" brushRef="#br0" timeOffset="418633.145">11762 7735 476 0,'-4'-2'175'15,"4"-2"-54"-15,0 2-42 0,0-3-39 31,2 1-17-31,4-1-13 16,2-1-2-16,6-1-7 16,2 3-3-16,3 3-1 15,2 1-1-15,-6 0 0 16,-3 13 0-16,-3 8 0 15,-5 7-1-15,-4-1-2 0,0-1 7 16,-8-7 2 0,-2-2 2-16,-1-3 5 15,1-3-3-15,1-4-3 16,4-3-1-16,3 2-1 0,2 0-2 15,0 2-8-15,0 4-3 16,0 2-8-16,0 1 4 16,9-1 1-16,8 1 11 15,1-1 13-15,2-2-6 16,-1 0-1-16,-3-2-2 15,-9 2 5-15,-5-3 7 16,-2-1-2-16,0 1-3 16,-9-1 9-16,-8 0-2 15,-3 2 9-15,0-1-13 16,4-3-6-16,5-3-2 15,3-3-4-15,4 0-11 0,3 0-15 16,1-9-29 0,0-3-39-16,0 1-127 0</inkml:trace>
  <inkml:trace contextRef="#ctx0" brushRef="#br0" timeOffset="419038.7459">12147 7916 376 0,'1'-8'142'0,"-1"6"-47"16,1 2-22-16,-1 0-3 15,0 0-17-15,0 0-20 16,0 5-20-16,0 9-16 16,0 1 12-16,0 2 16 15,0 0 9-15,2-5-13 16,-2 0-12-16,0-4-5 15,0-2-1-15,0-3 0 0,0 2-19 16,0-1-31 0,0 7-46-16,0 3-69 15,1 3-176-15</inkml:trace>
  <inkml:trace contextRef="#ctx0" brushRef="#br0" timeOffset="419335.1463">12305 7656 499 0,'0'-4'164'16,"0"4"-38"-16,0 0-54 0,0 2-53 15,0 18-26 1,0 12 10-16,2 7 21 0,1 6 8 16,0 1-15-16,1-5-12 15,2 1-2-15,1-1 1 16,-2-6-3-16,-2-4 0 15,-3-5-17-15,1-5-10 16,-1-4-63-16,0-3-74 16,2-3-198-16</inkml:trace>
  <inkml:trace contextRef="#ctx0" brushRef="#br0" timeOffset="420334.5481">12568 7417 418 0,'0'-11'152'0,"0"-5"-66"15,0 8-3-15,3 4-13 16,5 4-21-16,12 3-25 0,14 26-11 16,12 15 20-16,7 14 10 15,-6 15-17-15,-9 4-6 16,-8 5-14-16,-11 3-6 15,-14 2 0-15,-5 3 0 16,-21-3 0-16,-8-7 0 16,-6-13 0-16,5-14 0 15,6-20 0-15,9-15 0 16,7-11-37-16,3-7-38 15,1 0-55-15,-3 0-105 16</inkml:trace>
  <inkml:trace contextRef="#ctx0" brushRef="#br0" timeOffset="424033.7548">2011 9272 242 0,'0'-3'259'15,"-11"0"-160"-15,-8 1-28 16,-12 2-41-16,-19 6 0 0,8 11-4 16,-2 3-4-16,-1 6 0 15,7-3-7-15,5 3-6 16,6-1-1-16,9-6-4 15,5-2-3-15,3 5-1 16,6-2-1-16,3-4-1 16,1 0-1-16,0-5-6 15,10-4 2-15,8-5-11 16,9-2 15-16,7 0 23 15,5-2-10-15,-1-7-9 16,-4 3-1-16,-12 4 1 16,-9 2-2-16,-13 0-5 15,0 4-2-15,0 11-6 0,-13 12 15 16,-8 12 7-16,-10 8 24 15,-1 4-9-15,2 0-10 16,9-12-5-16,7-7 0 16,10-6-1-16,4-7-12 15,0-1 0-15,11 2 0 16,5-2 5-16,2-2 1 15,4-2 1-15,6-5 0 16,0-7-7-16,2-2-24 16,0 0-35-16,1-16-33 15,-1-2-86-15,0-7-235 16</inkml:trace>
  <inkml:trace contextRef="#ctx0" brushRef="#br0" timeOffset="424298.9553">2236 9387 291 0,'-6'-2'343'16,"4"2"-216"-16,0 0-71 15,-2 23-52-15,-1 12-3 16,3 7 11-16,-1 4 2 15,1-3-8-15,-3-5-5 16,3 3 2-16,-1-4-3 0,1-8-9 16,-1-6-21-16,3-9-32 15,0-1-15 1,0-6-53-16,0-2-140 15</inkml:trace>
  <inkml:trace contextRef="#ctx0" brushRef="#br0" timeOffset="424486.1556">2171 9448 510 0,'0'-8'157'0,"6"1"-44"16,15-7-49-16,12-6-46 0,12-3-8 15,10-2-3 1,-2 7-6-16,-1 4 1 15,-8 13-13-15,-8 1-50 16,-6 4-77-16,-8 15-201 0</inkml:trace>
  <inkml:trace contextRef="#ctx0" brushRef="#br0" timeOffset="424657.7559">2237 9532 397 0,'0'0'202'16,"5"0"-146"-16,15 0-29 15,5 0 23-15,10 0 17 16,3 0-41-16,4-4-18 16,2 2-5-16,-6 2-70 15,-1 0-145-15,0 6-233 0</inkml:trace>
  <inkml:trace contextRef="#ctx0" brushRef="#br0" timeOffset="424876.1562">2799 9557 562 0,'-14'24'99'15,"-1"3"-47"-15,-6 12-11 16,-3 8-29-16,0 1-11 15,-3 0-9-15,4-3-18 16,4-9 2-16,3-10-34 0,7-11-70 16,3-8-80-16,5-7-90 15</inkml:trace>
  <inkml:trace contextRef="#ctx0" brushRef="#br0" timeOffset="425047.7566">2604 9594 430 0,'0'0'149'0,"8"8"-86"16,8 14-27-16,5 7 27 15,7 5-6-15,3 2-29 16,0-2-19-16,1-4-4 0,-5 1 0 16,-3-3-31-16,-5 0-77 15,-4 4-134 1</inkml:trace>
  <inkml:trace contextRef="#ctx0" brushRef="#br0" timeOffset="428682.563">3638 9215 179 0,'-6'12'139'0,"6"-4"-28"15,0-8 12-15,-1 0-42 16,1 0-23-16,0 0-6 16,0 0-18-16,0 0-7 15,0 0-8-15,0 0-10 16,0 0-4-16,0 0-3 15,0 0-1-15,0 0 0 16,0 0-1-16,0 0-2 16,0 0 2-16,0 0 1 0,0 0-1 15,0 0 2 1,0 0 2-16,0 0-2 0,0 0 0 15,0 0-1-15,0 0-1 16,0 0 0-16,0 0-3 16,0 0-4-16,0 0-6 15,0 0-14-15,0 0-9 16,0 0-3-16,0 0-27 15,0 0-27-15,0 0-85 16,7 0-40-16</inkml:trace>
  <inkml:trace contextRef="#ctx0" brushRef="#br0" timeOffset="428932.1634">3505 9336 379 0,'0'0'171'16,"4"0"-65"-16,16 0-13 15,18-2-28-15,20-8-19 16,11-2-23-16,2 1-18 15,-3 5-2-15,-10 6-3 0,-10 0-28 16,-3 6-41-16,-8 6-125 16,-3 4-192-16</inkml:trace>
  <inkml:trace contextRef="#ctx0" brushRef="#br0" timeOffset="429136.9639">3701 9624 598 0,'0'0'145'0,"2"-2"-63"16,8 2-39-16,6 0-33 15,8-3-7-15,9-2 1 16,3-2-2-16,5-3-29 0,1-1-83 15,9 0-55-15,6-3-148 16</inkml:trace>
  <inkml:trace contextRef="#ctx0" brushRef="#br0" timeOffset="429870.1652">4498 9146 419 0,'-2'0'147'0,"0"0"-40"15,2 0-14-15,0-2-13 16,0-2-35-16,4 1-27 16,3-1-9-16,11-1 5 15,5-2-2-15,5 0-12 16,6 2-2-16,-6 5 1 15,-8 0 1-15,-3 2-3 16,-8 11-2-16,-4 3-6 0,-5 4-7 16,-1 0 3-16,-18 6 6 15,-6 3 8 1,1-6 8-16,4-3-4 15,6-8-1-15,8-5-4 16,6-4-1-16,0-2-3 16,0 0-7-16,12 4-7 0,0 4 4 15,8 5 12-15,5-1 18 16,1 3-10-16,0 2 0 15,-3-1-2-15,-5 3-2 16,-8-1 0-16,-5-1-3 16,-5 0-1-16,0-1 5 15,-15-3 17-15,-7 3 7 16,-5-2 0-16,-3-3-12 15,3 2-8-15,3-8-5 16,5 1-12-16,0-7-16 16,5 0-21-16,6 0-46 0,7-2-83 15</inkml:trace>
  <inkml:trace contextRef="#ctx0" brushRef="#br0" timeOffset="430650.1665">5015 9195 229 0,'-13'3'155'0,"10"2"-16"16,3-5-40-16,0 0-23 15,0 0-11-15,9 0-45 0,10-4 19 16,10-4 4-1,8 0-35-15,6 5-5 16,-6 3-3-16,-11 4-1 16,-11 21-3-16,-14 8-7 0,-1 8 9 15,-19 6 2-15,-14 8 6 16,-7 3 3-16,-3 7 4 15,0-1 8-15,7-7-1 16,14-13 3-16,13-13-12 16,9-14-5-16,0-12-3 15,7-3-1-15,8-2-3 16,11 0 0-16,9-3 11 15,10-11 10-15,4-3-13 16,-3 0-6-16,-4 3-42 16,-5 1-65-16,3 4-141 0,-2 2-266 15</inkml:trace>
  <inkml:trace contextRef="#ctx0" brushRef="#br0" timeOffset="431040.1672">5716 9166 536 0,'-15'0'145'0,"-6"25"-80"16,1 10-5-16,0 8-13 0,8 4-19 15,9 1-18-15,3-1-4 16,0-4 8-16,5-4-1 16,10-10-8-16,2-7-8 15,3-4-3-15,5-8 8 16,0-10 3-16,1 0 7 15,-6-12-4-15,-7-5-7 16,-8 2 3-16,-5 1 1 16,-11-1-3-16,-17-1-6 15,-8 2-2-15,-1 0-3 16,0-1 13-16,7 6 1 15,11 1-4-15,9 1-17 0,10 5-31 16,2 2-57-16,19 0-134 16,14 8-91-16</inkml:trace>
  <inkml:trace contextRef="#ctx0" brushRef="#br0" timeOffset="431211.7675">6043 9503 511 0,'-3'0'215'0,"2"0"-138"16,0 0-59-16,1 0-19 16,0 0-34-16,0 0-88 15,9 3-122-15</inkml:trace>
  <inkml:trace contextRef="#ctx0" brushRef="#br0" timeOffset="431554.9681">6293 9163 535 0,'8'-18'176'0,"11"4"-117"16,3-3-12-16,3 8-16 15,-5 9-15-15,-3 1-14 0,-2 24-1 16,-7 7-2-1,-8 8 0-15,0 6 17 16,-10-2 9-16,-8-1-6 16,0 6-2-16,0-1 4 0,-3-1 17 15,5-2-16-15,1-8-22 16,0-5 0-16,9-7 0 15,4-9 0-15,2-8 0 16,0-5 0-16,2-2 0 16,9-1 0-16,6 0 0 15,11 0 0-15,10-3 0 16,5-10-6-16,3-3-80 15,-6 3-44-15,0 6-96 16</inkml:trace>
  <inkml:trace contextRef="#ctx0" brushRef="#br0" timeOffset="432256.9694">6692 9146 101 0,'-11'-3'233'0,"6"3"-101"0,4 0-8 15,1 0-42 1,0 0-5-16,0 0-15 15,0-3-14-15,2 1-20 16,8-1-12-16,8-1-1 0,9-6 11 16,10 0-15-16,4-2-7 15,2 2-2-15,-8 6-1 16,-5 1-1-16,-10 3 0 15,-7 0 0-15,-5 0 0 16,-1 7-2-16,-4 10-1 16,-3 10-3-16,0 6 14 15,-3 10 11-15,-9 3 1 16,4-1-4-16,0-6-7 15,2 1-9-15,4-8 0 16,2-3 0-16,0-2 0 16,0-5 0-16,0-5 0 15,0 0 0-15,0-5-16 0,3-1-41 16,3 0-46-16,7-4-128 15</inkml:trace>
  <inkml:trace contextRef="#ctx0" brushRef="#br0" timeOffset="432537.7698">7390 9419 598 0,'-2'0'135'0,"2"0"-30"16,0 0-46-16,0 0-31 15,8 0-14-15,11 3-11 16,12-3 8-1,12 0 4-15,7-4-7 0,1-9-4 16,-2-1-9-16,-2 2-31 16,-5 1-45-16,-2 7-128 15,-6 2-358-15</inkml:trace>
  <inkml:trace contextRef="#ctx0" brushRef="#br0" timeOffset="440244.1834">8466 9091 234 0,'18'-14'144'15,"-12"-4"-14"-15,-6-5-40 16,0 0-21-16,0 10-5 15,-3 6-13-15,-5 4-8 16,-5 3-6-16,-10 15-12 16,-14 28-15-16,-12 20 0 15,6 15 15-15,12 1-4 16,16-8-12-16,15-3-8 15,0-7 1-15,7-7 1 16,6-5 1-16,2-8-17 16,5-4-21-16,7-11-33 0,7-5-59 15,7-7-82-15</inkml:trace>
  <inkml:trace contextRef="#ctx0" brushRef="#br0" timeOffset="440571.784">8576 9554 420 0,'-11'-51'303'16,"6"3"-193"-16,5-11-46 15,10-1-36-15,13 17-23 0,5 16-5 16,-3 15-4-1,6 12-5-15,1 12 2 0,-4 20 8 16,-8 11-1 0,-11 7-4-16,-9-1-1 0,-2-3 4 15,-19-4 6 1,-3-9 6-16,-2-11 9 0,-4-8 1 15,5-8-1-15,1-6-4 16,3 0-7-16,4-8-6 16,4-6 1-16,6-6-12 15,2 5-18-15,5 1-26 16,5 5-76-16,20 6-209 0</inkml:trace>
  <inkml:trace contextRef="#ctx0" brushRef="#br0" timeOffset="440758.9843">8983 9544 402 0,'-4'-5'316'15,"4"1"-200"-15,-3 4-58 16,3 0-40-16,0 0-17 15,0 0-21-15,0 0-56 16,0 5-41-16,0 9-64 16,17-2-295-16</inkml:trace>
  <inkml:trace contextRef="#ctx0" brushRef="#br0" timeOffset="441180.185">9170 9269 462 0,'0'-17'220'0,"3"6"-138"16,7-1-18-16,5 1-36 16,0 8-22-16,0 0-4 15,1 3-4-15,1 0 1 16,-5 11 0-16,-5 7-1 15,-5 2-5-15,-2 2-3 16,-3 2 7-16,-10-2 5 0,-1-1 0 16,-2-1 8-16,7-3-7 15,3-5 0-15,3-3-5 16,3-1 0-16,0 2-7 15,3 1 2-15,4 6 4 16,3-2-2 0,1 2-2-16,3-2 3 0,2-4 2 15,-4 0 6-15,-2-2-3 16,-8 6 2-16,-2-4 2 15,0 2 1-15,-5-3 5 16,-6 1 1-16,-2-1 0 16,-2-4-8-16,1 1-8 15,2-1-50-15,2-1-94 0,5 0-143 16</inkml:trace>
  <inkml:trace contextRef="#ctx0" brushRef="#br0" timeOffset="441523.3856">9645 9180 410 0,'-18'0'304'15,"0"0"-215"-15,-4 17-53 16,1 10-16-16,0 10-3 15,10 7-8-15,8 1 1 16,3 2 3-16,12-4-14 16,13-9 4-16,4-7-2 0,5-8 4 15,-1-7 6 1,-4-9-5-16,-8-3-3 15,-7 0 0-15,-8-3 1 0,-6-11 4 16,-3 2-4-16,-18-8-13 16,-9 1-3-16,-7-5-6 15,-2 4 3-15,8 4 5 16,13 5-29-16,14 6-54 15,4 5-94-15,24 0-372 16</inkml:trace>
  <inkml:trace contextRef="#ctx0" brushRef="#br0" timeOffset="441757.386">10190 9393 601 0,'-11'0'158'16,"2"0"-102"-16,-4 15-42 16,-1 8-10-16,-1 6 2 15,1 5-4-15,0 0-6 16,1-2 7-16,2-7-30 15,3-6-36-15,4-8-47 0,3-5-137 16</inkml:trace>
  <inkml:trace contextRef="#ctx0" brushRef="#br0" timeOffset="441928.9863">10061 9336 335 0,'2'0'218'0,"8"12"-147"15,3 16 29-15,6 7-29 16,7 4-27-16,4-4-25 15,-1-2-11-15,2-2-3 16,-3-4-30-16,-1 0-135 16,-3 1-282-16</inkml:trace>
  <inkml:trace contextRef="#ctx0" brushRef="#br0" timeOffset="442303.387">10666 9181 478 0,'-11'-7'206'0,"-3"7"-110"15,-3 0-34-15,-7 0-46 0,-3 2-13 16,0 13-1-1,8 2-2-15,8 1 0 16,8 3-3-16,3 1 3 16,0 4-2-16,14 3 2 15,11 0 0-15,3 0 11 16,3-2-11-16,-4 0-1 0,1-3 0 15,-7-2 1-15,-4-3-1 16,-8-3 1-16,-6 2-3 16,-3 1 1-16,-2 2-1 15,-9-3 3-15,-6-4 4 16,0-7 1-16,-4-4-10 15,-2-3-18-15,3 0-70 16,4 0-97-16</inkml:trace>
  <inkml:trace contextRef="#ctx0" brushRef="#br0" timeOffset="442755.7878">10989 9307 26 0,'-12'-9'613'16,"8"1"-481"-16,2-1-32 0,0-3-38 15,2-3-24-15,0-1-15 16,0 0-9-16,2-3-12 15,10 5-3-15,2 1-2 16,3 9-3-16,1 4-2 16,0 0 3-16,-4 12 2 15,-5 13 0-15,-9 1-7 16,0 0 0-16,-14 1 4 15,-4-5 5-15,-4-6 4 16,4-6-1-16,6-5-1 16,-1-5 0-16,3 0-5 0,0 0-6 15,3-7-17-15,-1-9-14 16,3-4-37-16,5-4-70 15,0-1-104-15</inkml:trace>
  <inkml:trace contextRef="#ctx0" brushRef="#br0" timeOffset="442911.7881">11111 9273 261 0,'10'34'164'0,"-3"-5"-12"16,-2 3-53-16,-1-3-47 16,1-1-19-16,0-3-25 15,1-1-3-15,3-4-2 0,2-6-59 16,6 3-200-1</inkml:trace>
  <inkml:trace contextRef="#ctx0" brushRef="#br0" timeOffset="443348.5888">11359 9258 63 0,'0'-23'611'16,"3"12"-490"-16,12-4-61 15,3 0-36-15,2 4-17 16,-3 6-6-16,-1 5-3 16,-3 0 0-16,-1 5 0 15,-6 9 1-15,-1 1 1 16,-5 2-2-16,0 3 1 0,-5 1 4 15,-12 2 8-15,-3-1-2 16,0-1-4-16,5-6-1 16,8-2 2-16,4-4-8 15,3-3-7-15,0 0-3 16,7 0 3-16,11 2 1 15,2 1 10-15,4-1-1 16,0 2-2-16,-4 0 1 16,-4 1-1-16,-9 2 0 15,-5 1-2-15,-2 1 3 16,0-1-2-16,-16 5 6 15,-1-4 5-15,-2 0 6 16,-2 4-9-16,11-4-15 0,4 1-28 16,5-4-94-16,1 0-24 15,10-2-308-15</inkml:trace>
  <inkml:trace contextRef="#ctx0" brushRef="#br0" timeOffset="443535.7892">11738 9512 680 0,'0'0'128'16,"0"0"-78"-16,0 0-38 0,0 10-12 15,0 0 5 1,0 0-9-16,7 0-42 0,1 0-95 15,1 0-170-15</inkml:trace>
  <inkml:trace contextRef="#ctx0" brushRef="#br0" timeOffset="443769.7896">11824 9091 607 0,'0'0'159'0,"-1"0"-52"16,1 16-70-16,0 15-37 15,6 8 14-15,2 10 14 0,0-1-10 16,0-3-11 0,0-5-2-16,-1 0-2 15,-1-8-2-15,0-6-12 16,0-6-26-16,1-4-61 0,-2-6-112 15,1-2-273-15</inkml:trace>
  <inkml:trace contextRef="#ctx0" brushRef="#br0" timeOffset="444097.3902">12147 8736 611 0,'-1'0'155'0,"1"0"-63"16,10 5-49-16,20 22-26 15,15 16 11-15,10 18 13 16,-1 17-10-16,-8 11-26 15,-13 9-5-15,-14 2 0 16,-19-1 0-16,-1-7 0 16,-26-6 0-16,-10-8 0 15,-2-19 0-15,0-17 0 16,6-17 0-16,3-17 0 15,2-8-82-15,-8 0-71 16,-16-17-222-16</inkml:trace>
  <inkml:trace contextRef="#ctx0" brushRef="#br0" timeOffset="445222.5922">1892 10742 308 0,'0'-20'226'0,"0"6"-136"16,0 7 3-16,-4 7-32 15,-13 0-11-15,-10 0-10 16,-16 18-38-16,-12 15 6 15,-7 9 5-15,0 7 7 16,14-3-5-16,14-4-4 16,16-5-10-16,11-2-1 15,7-8-7-15,0-4 1 0,19-5 3 16,8-3-6-1,12-5 16-15,14-6-6 0,4-4 2 16,0 0 0 0,-12-3-5-16,-17 3 1 0,-15 0-2 15,-13 4-3 1,0 17-3-16,-9 5-12 0,-12 14 18 15,-6 7 26-15,-2 4-2 16,-4 1-7-16,9-6 5 16,7-8-9-16,8-6-6 15,9-9-6-15,2-3-9 16,14-6-1-16,7 5 10 15,5-6 6-15,6-8-5 0,9-5-13 16,6-1-23 0,12-23-49-16,5-5-70 15,2-2-243-15</inkml:trace>
  <inkml:trace contextRef="#ctx0" brushRef="#br0" timeOffset="445456.5926">2319 10960 648 0,'-4'0'147'0,"-5"21"-82"16,-1 11-28-16,-2 12-6 16,-2 13-6-16,4 7-12 15,6 4-10-15,1-4-2 16,0-3 1-16,3-10-4 15,0-10-14-15,0-16-23 16,0-13-8-16,0-9-33 0,0-3-36 16,0 0-53-16,0-9-142 15</inkml:trace>
  <inkml:trace contextRef="#ctx0" brushRef="#br0" timeOffset="445612.5929">2297 11017 391 0,'29'-20'214'16,"4"-1"-96"-16,10-3-57 15,1 7-38-15,-2-1-17 16,-5 10-3-16,-9 8-5 16,-7 0-51-16,-8 15-56 0,-7 9-118 15</inkml:trace>
  <inkml:trace contextRef="#ctx0" brushRef="#br0" timeOffset="445768.5932">2260 11301 434 0,'0'0'178'0,"19"0"-77"16,12-6-32-16,15-10-20 16,8-3-36-16,3 2-12 15,-4 13-101-15,-3 4-233 16</inkml:trace>
  <inkml:trace contextRef="#ctx0" brushRef="#br0" timeOffset="446018.1936">2980 11151 591 0,'-7'0'166'0,"-7"24"-107"16,-9 8-27-16,-5 11-12 15,-6 8-10-15,-4 3-8 0,0 1-3 16,7-7-14 0,7-9-18-16,9-17-45 15,10-10-48-15,5-8-84 16,0-4-22-16</inkml:trace>
  <inkml:trace contextRef="#ctx0" brushRef="#br0" timeOffset="446174.1939">2828 11249 437 0,'13'20'162'15,"-1"4"-28"-15,5 4-51 16,2-2-41-16,4 0-27 16,1-1-8-16,2-4-2 15,-2 2-38-15,2-7-111 16,3-1-51-16,3-3-293 15</inkml:trace>
  <inkml:trace contextRef="#ctx0" brushRef="#br0" timeOffset="446408.1943">3436 10761 601 0,'0'-1'159'0,"10"-1"-91"15,10 2-34-15,14-1-1 16,12-2-9-16,2 0-16 16,5 1-5-16,-8 2-11 0,-6 0-46 15,-7 0-139-15,-3 19-97 16</inkml:trace>
  <inkml:trace contextRef="#ctx0" brushRef="#br0" timeOffset="446579.7946">3505 11033 657 0,'0'0'157'0,"7"0"-84"16,7 0-56-16,10 0-7 15,10-3 0-15,7-5-8 16,2 1-66-16,2 0-143 0,5 7-52 15</inkml:trace>
  <inkml:trace contextRef="#ctx0" brushRef="#br0" timeOffset="447548.9964">4213 10530 372 0,'0'-4'129'0,"0"4"-16"16,0 0-36-16,0 6-50 15,0 23-21-15,0 17 32 16,0 12 15-16,0 7-6 16,-2-2-16-16,2-5-11 15,0-7-9-15,0-5-10 16,0-7 3-16,0-1-4 15,0-10-11-15,0-5-12 0,0-6-47 16,3-9-37-16,5-1-67 16,6-7-199-16</inkml:trace>
  <inkml:trace contextRef="#ctx0" brushRef="#br0" timeOffset="447782.9968">4456 10604 562 0,'-1'7'144'0,"-1"18"-46"0,-1 13-21 16,0 8-27 0,2 6-18-16,1-5-14 0,0-1-9 15,0-4-7-15,0-6 1 16,0-8-3-16,4-6-2 15,-1-8-25-15,2-7-21 16,1 0-37-16,0-1-86 16,11-3-180-1</inkml:trace>
  <inkml:trace contextRef="#ctx0" brushRef="#br0" timeOffset="448360.1979">4709 10662 344 0,'-2'-11'215'16,"2"3"-106"-16,0 4-22 15,0-2-26-15,11-1-17 16,11-5-27-16,8-5-8 15,5 2 0-15,1 1-1 16,-4 14-5-16,-7 0-3 16,-5 17-5-16,-16 29-1 15,-4 12 7-15,-21 13 8 16,-14 3-3-16,1-9 7 15,-3-4 4-15,6-3-1 16,3-7 2-16,9-9 0 16,7-11 2-16,8-10-10 15,4-10-10-15,0-5 0 16,4-6 0-16,8 0 0 15,6 0 0-15,4 0 0 16,8 0 0-16,4-12 0 0,2-2 0 16,4 2-12-16,-1 2-69 15,2 3-92-15,1-3-260 16</inkml:trace>
  <inkml:trace contextRef="#ctx0" brushRef="#br0" timeOffset="448578.5982">5292 11060 413 0,'0'0'407'0,"0"0"-303"0,0 0-44 15,0 4-38-15,0 3-22 16,0 1 2-16,0 1-3 15,0-1-4-15,-1-1-21 16,1-2-28-16,0-1-36 16,0-1-73-16,3 1-146 15</inkml:trace>
  <inkml:trace contextRef="#ctx0" brushRef="#br0" timeOffset="449140.1992">5520 10575 315 0,'-8'-10'197'0,"7"10"-102"16,-1 0-15 0,2 0-16-16,0 0-31 15,0 0 1-15,0 0-2 16,6 0-22-16,4 0 4 0,9-3 18 15,5-3-12-15,9 0 1 16,1-1-6-16,-5 0-8 16,1 7-3-16,-6 0-3 15,-1 0 0-15,-8 0-1 16,-8 7-1-16,-5 3-2 15,0 5-1-15,1 7 2 0,-3 5 15 16,0 4 3 0,0 6 5-16,-7 6-13 15,0 7-8-15,-3 6 0 16,3-4 0-16,4-2 0 0,3-9 0 15,0-5 0 1,0-9 0-16,0-10 0 0,0-10 0 16,3-4 0-16,1-3-32 15,9 0-35-15,2-6-85 16,10-8-111-16</inkml:trace>
  <inkml:trace contextRef="#ctx0" brushRef="#br0" timeOffset="449498.9999">6202 10553 383 0,'-19'0'191'0,"-2"2"-108"16,1 11-4-16,3 8-34 15,3 4-18-15,10 0-5 16,4 3-11-16,1 1-2 16,20 1 7-16,7 2-6 15,9-1 16-15,4 2-17 16,-3-4 6-16,-5 0-3 15,-11-5-1-15,-11-4-7 16,-8-2-5-16,-3-5 2 16,-6-1-5-16,-15 0 7 0,-11 1 12 15,-3-4-5 1,-1 1-8-16,8-4-1 0,11-5-15 15,6-1-22-15,8 0-19 16,3 0-27-16,0-15-78 16,13-6-139-1</inkml:trace>
  <inkml:trace contextRef="#ctx0" brushRef="#br0" timeOffset="449688.2003">6224 10548 645 0,'0'0'174'0,"2"-4"-86"0,14-6-54 16,6 2-25 0,7 1-8-16,4 3-2 15,0 3-10-15,1 1-39 0,0 0-94 16,-4 5-100-16</inkml:trace>
  <inkml:trace contextRef="#ctx0" brushRef="#br0" timeOffset="450405.8016">6580 10863 503 0,'-3'-9'130'0,"2"6"-39"16,1 3-23-16,0 2-43 16,-1 23-39-1,1 15 18-15,0 11 3 0,0 7-7 16,5-7 5-16,5-11-3 15,0-10-1-15,-3-9 0 16,-5-10-8-16,-2-5 1 16,0-6-12-16,0 0 4 15,-3-3-25-15,-8-12-3 16,-2-9 6-16,0-10 2 0,3-14 3 15,1-6 26-15,8 1 10 16,1 10 24 0,0 18 12-16,1 20 19 15,9 5-25-15,5 3-19 0,7 22 6 16,4 11 7-16,7 14 9 15,3 5-11-15,4 5-11 16,5-3-11-16,5-10 22 16,-7-7-6-16,-6-18-12 15,-16-14 17-15,-7-8-15 16,-7-18 4-16,-5-20-15 15,-2-13 0-15,-2-13 0 0,-15-6 0 16,3-7 0 0,5 6 0-16,4 12 0 15,5 18 0-15,0 23 0 16,0 18-21-16,20 11-126 0,15 22-141 15</inkml:trace>
  <inkml:trace contextRef="#ctx0" brushRef="#br0" timeOffset="459516.2176">2779 11180 102 0,'0'-2'88'0,"0"0"2"16,0 1-21-16,0 0-27 15,0 1-11-15,0 0-5 16,0 0-4-16,0 0-4 16,0 0-7-16,0 0-8 15,2 0-1-15,0 0-6 16,1 1-5-16,3 10 13 15,-1 0 0-15,-1 3 7 16,-1-2-1-16,-1 0-4 16,0-4-4-16,-2 1 3 15,2-1 2-15,-1-4-2 16,1 1-43-16,3 3-110 0</inkml:trace>
  <inkml:trace contextRef="#ctx0" brushRef="#br0" timeOffset="460233.8187">3587 12912 256 0,'0'0'182'0,"0"0"-112"0,0 13-36 15,0 10 30-15,2 12 4 16,-2 8-4-16,0 4-15 15,0 1-17-15,0 3-10 16,-5-2-8-16,-1-4-8 16,2-4-3-16,-1 0 0 15,1-5-5-15,-1-2-15 16,0-2-23-16,2-8-45 15,3-1-49-15,0-6-295 16</inkml:trace>
  <inkml:trace contextRef="#ctx0" brushRef="#br0" timeOffset="460446.6198">3564 12997 421 0,'0'-10'206'0,"1"3"-119"15,15-2-16-15,13-3-45 16,13 1-22-16,10-3-1 16,5 5-1-16,0 6-1 15,-7 3-8-15,-6 0-63 16,-3 0-70-16,-2 0-167 15</inkml:trace>
  <inkml:trace contextRef="#ctx0" brushRef="#br0" timeOffset="460633.8201">3644 13188 387 0,'0'0'217'0,"5"0"-153"15,11 0-16-15,12 0-21 16,10 0-10-16,13-7-11 15,1 6-4-15,-2 1-127 16,0 6-200-16</inkml:trace>
  <inkml:trace contextRef="#ctx0" brushRef="#br0" timeOffset="461055.0208">4113 13290 613 0,'0'0'123'16,"0"0"-58"-16,0 8-44 0,0 12-34 16,0 8 17-1,-1 10 2-15,-3 1 1 0,2-3-3 16,0 1-1-16,2-11-2 15,-3-11 0-15,3-9-2 16,0-6 2-16,0 0 10 16,0-11 4-16,0-13 19 15,3-15-21-15,4-7-11 16,4-5-1-16,3 0-1 15,-1 10-2-15,1 12-1 16,-5 15-1-16,0 11-3 16,4 3-6-16,2 19 7 15,3 12 10-15,-2 11-5 16,-6 0 2-16,-3 0 4 0,-1-2-5 15,0-9-2 1,0-4-20-16,0-13-33 0,-1-4-48 16,2-3-71-1,-1-4-193-15</inkml:trace>
  <inkml:trace contextRef="#ctx0" brushRef="#br0" timeOffset="461866.2222">4757 13459 165 0,'0'0'162'0,"0"0"11"16,-16 0-63-16,-10 3-52 16,-7 4 3-16,0 0-7 15,1-7-14 1,0 0-4-16,0-4-4 0,2-15-6 15,3-9-12-15,5-7-10 16,5-2-6-16,6-1 1 16,4 3-6-16,7 6 1 15,0 4-1-15,12 10-10 0,7 9 10 16,4 6-14-1,-4 0 7-15,2 4 9 0,-10 13 4 16,-5 3-7-16,-3 2 5 16,-3-3 1-1,0 6-4-15,-6-5-8 16,-5-2-24-16,0 0-16 0,1-6-39 15,10-2-134-15</inkml:trace>
  <inkml:trace contextRef="#ctx0" brushRef="#br0" timeOffset="462084.6226">4863 12992 198 0,'0'0'335'0,"0"22"-245"16,0 15 6-16,0 9-6 15,4 9-44-15,-1 1-24 0,0 2-16 16,0 2-3 0,1 1-1-16,0-3-7 0,6-7-22 15,-3-8-51-15,3-11-46 16,1-10-169-16</inkml:trace>
  <inkml:trace contextRef="#ctx0" brushRef="#br0" timeOffset="462240.6229">4718 13358 294 0,'14'-3'246'0,"22"3"-147"16,14-9-16-16,16-4-49 0,5 4-29 15,-2 1-3-15,-6 7-89 16,-3 1-247-16</inkml:trace>
  <inkml:trace contextRef="#ctx0" brushRef="#br0" timeOffset="462661.8236">5351 13266 421 0,'-9'3'135'0,"9"0"-48"0,0-3-8 16,0 0-24-16,0 0-23 16,11 0-37-1,12 0-21-15,14-3 49 16,16-7-9-16,6-6-8 0,0 0-21 15,-6 10-111-15,-4 6-78 16</inkml:trace>
  <inkml:trace contextRef="#ctx0" brushRef="#br0" timeOffset="462864.624">5389 13515 651 0,'0'-1'113'0,"0"-2"-56"15,19 2-40-15,8-4-19 0,14-1 7 16,8 0-4-16,3 6-109 16,6 0-38-16,0 0 36 15,5 7-224-15</inkml:trace>
  <inkml:trace contextRef="#ctx0" brushRef="#br0" timeOffset="463379.4249">5942 13205 575 0,'-6'-2'172'0,"3"2"-90"16,2 0-48 0,-1 17-34-16,-1 14 3 0,0 8-2 15,1 10 1-15,2-4 2 16,0-4-1-16,0-11-1 15,0-11-4-15,0-11-1 16,2-8-2-16,-1 0 8 16,3-3 10-16,-3-14 12 15,2-10-16-15,-1-7-6 16,-1-6-3-16,5 0 3 15,1 2-3-15,4 6-4 16,4 13-3-16,1 10-9 16,0 9-6-16,2 4 10 0,-1 16 5 15,-3 2-4-15,-4-1 7 16,-4 1 3-16,-3-8-1 15,-1-6 2-15,0-4 2 16,0-4-2-16,4 0 6 16,-2 0 15-16,7-17 10 15,3-8-9-15,5-5-15 16,2-6-5-16,-4 7-1 15,-3 8 0-15,-4 13 0 16,1 8 6-16,1 11-10 16,6 26-1-16,1 11 5 15,0 6 1-15,-2 0 3 16,1-2 1-16,-2-11-21 15,6-2-8-15,-1-10-39 16,6-9-98-16,8-6-109 0</inkml:trace>
  <inkml:trace contextRef="#ctx0" brushRef="#br0" timeOffset="463660.2254">6585 13326 591 0,'0'-33'146'0,"8"6"-41"15,10-10-45-15,-1 6-36 0,-1 13-11 16,2 10-10 0,3 8-2-16,0 0-3 15,-1 17 1-15,-6 9 0 16,-10 6-7-16,-4 1 1 0,-10 1-9 15,-19-2 0 1,-4-3 7-16,-1-5-20 0,7-7-28 16,8-12-6-16,7-5 4 15,9 0 15-15,3-17-58 16,0-11-33-16,13-10 19 15,7-8-45-15</inkml:trace>
  <inkml:trace contextRef="#ctx0" brushRef="#br0" timeOffset="463785.0256">6690 13203 140 0,'15'0'184'15,"1"19"-61"16,-4 10-22-31,-3 6-31 0,-2 7-19 0,-4-5-3 0,-3-1-27 16,0-11-13-16,0-4-12 0,0-4-56 16,0-5-96-16,4 3-168 15</inkml:trace>
  <inkml:trace contextRef="#ctx0" brushRef="#br0" timeOffset="464081.4261">6461 12789 304 0,'0'0'181'0,"0"-2"-69"16,0 1-38-16,0 1-21 16,7 0-25-1,11 0 2-15,11 0-18 0,11-3-3 16,6-5-2-16,-1 1-4 15,-2-1 0-15,-4 3-3 16,-5 4-52-16,-6 1-115 16,-1 0-153-16</inkml:trace>
  <inkml:trace contextRef="#ctx0" brushRef="#br0" timeOffset="464346.6266">6788 12671 250 0,'-9'-3'348'16,"7"3"-223"-16,2 0-31 15,0-2-43-15,7 2-36 16,17 0-37-16,14 0 35 16,6 8 0-16,1 5-8 15,-7 2-2-15,-6 6-2 16,-12 2 0-16,-10 3-1 15,-8 3-1-15,-2-1 0 0,-12 1 6 16,-9-1 1-16,-6-5-3 16,6-5-8-1,4-1-27-15,6-5-46 16,11 5-79-16,0 4-258 0</inkml:trace>
  <inkml:trace contextRef="#ctx0" brushRef="#br0" timeOffset="466156.2298">4016 14912 195 0,'-13'0'178'0,"7"0"-42"0,6 0-15 15,0-2-10-15,0-10-31 16,1-9-27-16,8-7-17 15,5-12-21-15,4-1-11 16,5 2-2-16,1 9-3 16,0 10 1-16,-7 9 0 15,-2 11-4-15,-5 0 2 16,-3 15-5-16,-7 10-4 15,0 7-2-15,-14 8 6 16,-11-2 3-16,-4-1 7 16,2-5-8-16,4-9-11 15,5-7-11-15,10-12 0 0,1-4-3 16,7 0 9-1,0-23-54-15,0-7-5 0,4-8 17 16,7-6-93-16,3 3-44 16</inkml:trace>
  <inkml:trace contextRef="#ctx0" brushRef="#br0" timeOffset="466281.03">4099 14664 62 0,'12'0'232'0,"2"10"-154"15,0 15 34-15,0 7-24 16,-2 8-23-16,-2 1-25 16,-2 2-15-16,-4-4-14 15,3 0-8-15,-3-7-7 16,-2-7-54-16,0-4-120 15,0-7-126-15</inkml:trace>
  <inkml:trace contextRef="#ctx0" brushRef="#br0" timeOffset="466547.2305">3833 14490 346 0,'-6'7'175'16,"6"-7"-82"-16,0 0-7 16,2 0-16-16,5 0-44 0,7 0-29 15,20 0-7-15,17-4 35 16,19-5-8-16,6-3-11 15,-5 4-5-15,-12 5-54 16,-5 3-132-16,-13 0-232 16</inkml:trace>
  <inkml:trace contextRef="#ctx0" brushRef="#br0" timeOffset="466874.8311">4220 14304 512 0,'0'-2'112'0,"0"1"-43"16,2 1-54-16,12 0-29 15,9 0 31-15,7 0-4 16,-1 12-1-16,2 1-1 15,-9 6 1-15,-6 0-6 16,-4 6 1-16,-9-5-6 16,-3 3 8-16,0-4 18 15,-2-2-2-15,-9-1 2 16,0-2-12-16,0-3-6 0,-1 1-5 15,-2-4-9-15,1 1-47 16,3-3-49-16,8 0-18 16,2-5-264-1</inkml:trace>
  <inkml:trace contextRef="#ctx0" brushRef="#br0" timeOffset="467108.8315">4619 14601 348 0,'0'-7'188'16,"0"5"-97"-16,0 2-56 15,17 0-31-15,12-3 10 0,17-4-5 16,8-3-2-16,2-1-4 16,-1 1 0-16,-5 5-56 15,-7 5-161-15</inkml:trace>
  <inkml:trace contextRef="#ctx0" brushRef="#br0" timeOffset="467296.0318">4773 14815 573 0,'0'0'128'16,"0"0"-31"-16,10 0-66 15,9 0-27-15,13 0 0 16,10-8 0-16,11 1-22 15,4-4-108-15,10 5-208 16</inkml:trace>
  <inkml:trace contextRef="#ctx0" brushRef="#br0" timeOffset="468342.2337">5526 14405 190 0,'0'-17'165'15,"0"0"-34"-15,0 8-41 0,0 4-20 16,0 5-3-1,0 0-41-15,0 15-18 0,0 17 5 16,-4 11 28-16,1 10 2 16,-1-2-16-16,4 2-14 15,-1-7-8-15,-2-5-2 16,1-4 0-16,0-1-5 15,-1-8-21-15,3-5-27 16,0-9-35-16,0-4-49 16,5-6-172-16</inkml:trace>
  <inkml:trace contextRef="#ctx0" brushRef="#br0" timeOffset="468560.6341">5511 14352 416 0,'0'-2'167'0,"0"0"-106"16,7-1-2-16,13 1-27 15,10-7-16-15,17-5 9 16,11-2-14-16,-2-2-6 15,-2 5-3-15,-7 12-46 16,-8 1-96-16,-4 14-182 0</inkml:trace>
  <inkml:trace contextRef="#ctx0" brushRef="#br0" timeOffset="468747.8344">5561 14645 476 0,'19'-8'124'16,"8"-4"-67"-16,6 0-23 0,3-1-29 16,0 2-2-1,5 4-55-15,-3 7-308 0</inkml:trace>
  <inkml:trace contextRef="#ctx0" brushRef="#br0" timeOffset="470354.6373">5320 14322 19 0,'10'-9'90'0,"2"-4"-31"16,3-3 6-16,-5 5-6 15,-1 3 6-15,-5 2-1 0,0 2 11 16,-4 3-10-16,0 1-7 16,0 0-14-16,0 0-7 15,-9 0-3-15,-9 3 0 16,-8 12-8-16,-6 9-19 15,-5 6 7-15,7 3 2 16,2 2-3-16,10-7-1 16,7-3-6-16,8-6-5 15,3-2-1-15,0-3-2 16,0-3 0-16,3-1 3 15,3-2-2-15,6-4-2 0,2-1-1 16,4-2 13 0,3-1-6-16,5 0-3 0,1 0-5 15,-4-1-5-15,-6 1-1 16,-5 0-1-16,-7 3-1 15,-5 15 5 1,0 8-5-16,-3 2 13 0,-11 3-3 16,-2-1 22-16,2-2-4 15,5-5-3-15,3-4-1 16,6-1-4-16,0-4 0 15,0-2-2-15,2-3 2 16,4-1-3-16,2-2-1 16,4-3-3-16,1 3 1 0,3-4 8 15,3 1-3-15,-2-2-22 16,4 1-45-16,-1-1-35 15,1-1-35 1,3 0-266-16</inkml:trace>
  <inkml:trace contextRef="#ctx0" brushRef="#br0" timeOffset="470791.438">6008 14570 262 0,'-9'0'237'15,"-5"0"-125"-15,-1 5-41 16,-1 16-25-16,-3 2-3 0,2 5-6 15,3 1-20-15,2-1-11 16,0 0-6-16,2 3 3 16,-3-6-10-16,-2-1-32 15,2-2-60-15,2-7-47 16,3-2-175-16</inkml:trace>
  <inkml:trace contextRef="#ctx0" brushRef="#br0" timeOffset="470947.4383">5801 14668 186 0,'0'4'319'0,"2"13"-228"16,16 2-25-16,5 7-16 16,10 3-19-16,5-1-18 15,1 1-3-15,-3 1-10 16,-8 0-77-16,-4 6-167 15</inkml:trace>
  <inkml:trace contextRef="#ctx0" brushRef="#br0" timeOffset="471368.639">5218 15232 160 0,'0'-2'226'0,"24"1"-71"16,21-5-35-16,19-6-17 16,18-9-23-16,19-4-35 0,7 0-22 15,10 2-11-15,-1 6-5 16,-8 8-2-1,-8 6-5-15,-15 3-29 0,-6 0-82 16,-6 9-124-16</inkml:trace>
  <inkml:trace contextRef="#ctx0" brushRef="#br0" timeOffset="472086.2403">5657 15650 388 0,'0'-3'142'16,"0"3"-47"-16,0 0-23 0,0 0-43 16,-2 10-29-16,0 12-10 15,-4 14 35-15,1 7 1 16,-2 6-1-16,-3-2-14 15,7-6-8-15,1-8 0 16,2-13-1-16,0-9-1 16,0-9-1-16,0-2 1 15,0 0 11-15,0-7 21 16,5-13 9-16,2-15-30 15,8-11-11-15,0-10 0 16,0 7-1-16,-1 16 1 16,-4 13-2-16,-2 16-3 0,1 4-15 15,2 24 12-15,1 8 0 16,-2 5 0-1,-5 4 3-15,-2-4 8 16,0-11-3-16,0-3 0 0,1-11 1 16,-2-8-2-16,2-4-1 15,1 0 4-15,2-9 2 16,7-14 11-16,6-15-5 15,3-15-6-15,5-4-2 16,1 0 0-16,-5 14-2 16,-7 16-2-16,-2 20 3 15,-2 7-2-15,2 27-2 0,1 12 1 16,-2 11 2-16,-1-3 1 15,-1 6 2 1,0-5-5-16,5-7-34 16,2-9-1-16,3-7-98 0,10-7-77 15</inkml:trace>
  <inkml:trace contextRef="#ctx0" brushRef="#br0" timeOffset="472835.0416">6756 14696 227 0,'-23'19'148'16,"14"-14"-32"-16,9-5-5 15,0 0-33-15,4 0 2 16,15 0-66-16,21-5 21 16,21-9 2-16,9 1-23 15,1 0-10-15,-4 12-3 16,-11 1-5-16,-2 25-110 15,-12 13-165-15</inkml:trace>
  <inkml:trace contextRef="#ctx0" brushRef="#br0" timeOffset="473037.8419">6792 15005 616 0,'-2'0'143'0,"2"0"-35"16,0 0-51-16,18 0-51 15,20 0-19-15,24-1 17 16,18-10 14-16,17 1-22 16,6-3-101-16,6 12-104 15,3 1-57-15</inkml:trace>
  <inkml:trace contextRef="#ctx0" brushRef="#br0" timeOffset="476563.4482">8377 14064 16 0,'0'-6'53'0,"3"5"-34"16,2-1-13-1,0 2-1-15,-4 0-8 0,-1 0-22 16,3 0-27-1</inkml:trace>
  <inkml:trace contextRef="#ctx0" brushRef="#br0" timeOffset="477205.0494">8377 14064 35 0,'24'-5'28'0,"-24"5"-14"16,0 0-10-16,0 0-15 15,0 0 2-15,0 0-14 16,0 0 23-16,0 0-1 15,0 0 5-15,0 0 0 16,0 0 9-16,0 0 4 16,0 0 12-16,0 0 19 15,0 0-5-15,0 0-10 16,0 0-5-16,0 0-17 0,0 0-6 15,0 0-2-15,0 0-3 16,0 0 1-16,0 0-1 16,0 0 0-16,0 0-2 15,0 0 0-15,0 0 0 16,0 0 3-16,0 0 0 15,0 0 5-15,0 0 8 0,0 0 13 16,0 0 1-16,0 0 0 16,0 0-6-16,0 0-2 15,0 0-10-15,0 0-6 16,0-1-1-16,0 1 3 15,0-3 12-15,1-2 5 16,1-2 0-16,0-3 1 16,-1 2 9-16,-1 1-3 15,0 1-2-15,0 3-6 16,0 2-3-16,0 1 3 15,0 0-1-15,0 0 0 16,0 0-9-16,0 0-2 0,0 6-5 16,0 13-11-1,0 12 27-15,0 12 8 0,2 2-2 16,0 1-11-1,1 0-10-15,-3-3-2 0,0-4-1 16,0-3-1 0,0-1-2-16,0-7-6 0,0-4-14 15,-5-7-25-15,3-4-41 16,2-6-54-16,0-1-151 15</inkml:trace>
  <inkml:trace contextRef="#ctx0" brushRef="#br0" timeOffset="477875.8506">8743 13911 326 0,'-3'-5'103'0,"0"5"-3"15,3 0-31-15,0 2-33 16,-2 19-25-16,1 19 35 16,-1 12 7-16,0 11 7 15,2 2-26-15,0-9-11 16,0-6-9-16,5-9-6 15,2-9-4-15,-2-8 0 16,-3-7-2-16,3-3-6 0,-5-6-29 16,3-2-59-16,1 1-36 15,1 0-263-15</inkml:trace>
  <inkml:trace contextRef="#ctx0" brushRef="#br0" timeOffset="478265.8513">8964 14055 521 0,'0'-17'78'16,"22"-3"-27"-16,-7 8-8 15,3 7-16 1,-3 5-13-16,0 0-6 16,-4 24-4-16,-1 9-3 0,-5 9 7 15,-5 2 13-15,0 2 9 16,-8 2-2-16,-10-7-7 15,-3-1-1-15,-1-2-3 16,2-2-4-16,5-3-3 16,5-5-6-16,5-6 3 15,5-5-2-15,0-5-9 16,0-3 3-16,10-5 0 0,4-3 1 15,4-1 17 1,6 0-8-16,3-12 0 16,3-3-15-16,-2 1-49 15,6 4-90-15,1 8-92 0</inkml:trace>
  <inkml:trace contextRef="#ctx0" brushRef="#br0" timeOffset="478453.0516">9321 14440 64 0,'-2'0'470'0,"2"0"-347"16,0 0-26-16,0 0-51 15,0 0-38-15,0 0-7 16,0 0-6-16,0 6-31 15,0 3-58-15,0 4-89 0</inkml:trace>
  <inkml:trace contextRef="#ctx0" brushRef="#br0" timeOffset="478843.0523">9519 14021 481 0,'-5'-3'155'15,"5"3"-52"-15,0 0-7 16,0-3-40-16,5 0-36 0,4 2-18 16,6-2 12-1,3-1-4-15,8 0-4 0,2-5-1 16,-1 2-3-16,-3 2-1 15,-3 1 0 1,-6 4-1-16,-6 0-1 0,-2 7-3 16,-1 12 0-16,-2 18 1 15,-4 8 2-15,0 8 5 16,0-1 0-16,-3 3-2 15,0-6 0-15,2-6 0 16,1-4-1-16,0-4 7 16,0-7-8-16,0-8 2 15,0-8-3-15,0-3-16 0,1-7-19 16,2-2-57-16,9 0-85 15,9 0-163 1</inkml:trace>
  <inkml:trace contextRef="#ctx0" brushRef="#br0" timeOffset="479217.4529">10116 13995 537 0,'-13'-6'148'0,"-7"6"-71"16,-2 0-40-16,2 12-22 15,2 10-11-15,6 7 3 16,8 0 12-16,4 3-11 16,0 1 2-16,16-3 2 15,1 2-4-15,2-2 3 16,2-5-3-16,2 1 12 0,2-2-9 15,0-3 5-15,-5-1 2 16,-8-2-9-16,-5-2-6 16,-7-4-3-16,0-1-3 15,-2-2 0-15,-15 3 2 16,-10 0-1-16,-3 1 6 15,-5-2-2-15,1 0-17 16,9-4-2-16,7-3-20 16,9-4-17-16,7 0-67 15,2 0-62-15,0-11-276 16</inkml:trace>
  <inkml:trace contextRef="#ctx0" brushRef="#br0" timeOffset="479435.8533">10100 13986 20 0,'-4'-11'586'16,"1"11"-475"-16,1 0-22 15,2-3-33-15,0 3-38 16,9 0-16-16,14-2-2 15,9-3 13-15,10-3-8 16,3-1-3-16,-4 2 0 16,-4 6-11-16,-9 1-101 0,-4 0-116 15,-13 14-245-15</inkml:trace>
  <inkml:trace contextRef="#ctx0" brushRef="#br0" timeOffset="480013.0543">8409 15027 310 0,'0'3'103'0,"12"0"23"16,31-3-76-16,35 0 57 15,36 0-2-15,32-18-38 16,19-2-29-16,22 7-17 15,18 10-8 1,16 3 4-16,3 0-13 0,-17 8-1 16,-26-2-3-16,-33 0-7 15,-29-1-19-15,-36-5-25 16,-29 0-64-16,-37 0-71 15,-20-5-317-15</inkml:trace>
  <inkml:trace contextRef="#ctx0" brushRef="#br0" timeOffset="482573.459">8967 15347 328 0,'5'-22'149'0,"-1"13"-32"15,0 6-38 1,-4 2-11-16,0 1-14 0,0 0-12 16,0 0-9-16,0 0-26 15,0 8-5-15,0 16 1 16,0 12 12-16,0 8 3 15,-4 5 3-15,1-6-7 16,3-5-10-16,0-5-3 16,0-8 1-16,0-4-1 15,8-7-2-15,1-6 1 0,0-4-2 16,9-4-3-1,5 0 17-15,7-7-5 16,6-15-6-16,1 0-18 16,-1 1-30-16,-11 4-37 0,-5 5-63 15,-5 2-87-15</inkml:trace>
  <inkml:trace contextRef="#ctx0" brushRef="#br0" timeOffset="482791.8593">9280 15333 534 0,'0'0'121'16,"-3"5"-27"-16,0 20-41 16,-5 13-20-16,1 12 13 15,1 12-13-15,-1 2-18 16,6-4-8-16,1 1-4 0,0-12-2 15,8-9-1-15,1-5-7 16,-2-7-16-16,-1-13-10 16,1-6-3-16,2-4-53 15,4-5-42-15,7-2-115 16</inkml:trace>
  <inkml:trace contextRef="#ctx0" brushRef="#br0" timeOffset="483135.0599">9561 15441 388 0,'-9'0'206'0,"0"0"-104"16,-7 0-34-16,-2 4-44 16,3 10-10-16,4 6-1 15,7 1-5-15,4-1-5 16,7 5 0-16,13-2 1 15,10 3 0-15,3-4 6 16,2 2 1-16,-2-2-5 16,-9-1-4-16,-5-3-1 15,-9-1 0-15,-5 0 0 16,-5-2-3-16,0 0-5 15,-10 0-1-15,-13 5 7 0,-8 2 12 16,-3-4-2 0,-1-2-6-16,1-7-11 0,4-3-27 15,5-6-44-15,12 0-16 16,13-13-92-16,8-16-283 15</inkml:trace>
  <inkml:trace contextRef="#ctx0" brushRef="#br0" timeOffset="483291.0602">9483 15462 363 0,'7'0'196'0,"24"-4"-77"0,7-3-15 15,9-3-51 1,-1-5-36-16,-5 5-11 0,-9 3-8 15,3 7-94 1,5 0-215-16</inkml:trace>
  <inkml:trace contextRef="#ctx0" brushRef="#br0" timeOffset="484554.6624">11142 14483 163 0,'-25'-3'159'15,"5"2"-50"-15,7 1 10 16,6 0-39-16,7 0-16 15,0 0-7-15,3 0 4 16,14 0-56-16,14 0 13 0,19 0 17 16,10-7-22-16,1-4-9 15,-1 2-2-15,-6 4-19 16,-5 2-124-16,-3 3-66 15,-17 0-284-15</inkml:trace>
  <inkml:trace contextRef="#ctx0" brushRef="#br0" timeOffset="484726.2627">11176 14737 493 0,'25'0'204'0,"12"-12"-73"16,5-5-77-1,7 2-31-15,-4 1-17 0,-2 2-5 16,-1 10-30-16,2 2-178 16</inkml:trace>
  <inkml:trace contextRef="#ctx0" brushRef="#br0" timeOffset="486676.2662">12105 14342 69 0,'-25'0'237'16,"10"0"-136"-16,12 3 25 16,3-3-36-16,0 0 2 0,0 0-14 15,7-10-48-15,14-2-13 16,10-6 2-16,8-1-19 15,1 3 3-15,-4 8-1 16,-4 8-3-16,-11 11 0 16,-8 17 0-16,-10 8-6 15,-3 3-1-15,-17 10 11 16,-17-2-3-16,-7 0 9 0,-1-2 0 15,4-4 1 1,6-4-2-16,11-8 3 16,10-7 4-16,11-10 3 15,0-3-20-15,7-6 7 0,12-2-1 16,8-1-1-16,9 0 15 15,3-3-10-15,4-8-7 16,-2 3-45-16,-7 0-116 16,4 8-157-16</inkml:trace>
  <inkml:trace contextRef="#ctx0" brushRef="#br0" timeOffset="486863.4665">12617 14590 594 0,'-2'-3'165'0,"-2"0"-77"0,3 3-43 16,1 0-34-16,-3 0-19 16,1 6-27-16,-1 9-23 15,2 4-30-15,1 0-10 16,5-3-203-16</inkml:trace>
  <inkml:trace contextRef="#ctx0" brushRef="#br0" timeOffset="487175.467">12796 14350 423 0,'-18'-5'166'0,"2"5"-72"16,-5 0-26-16,4 9-45 15,6 11-14-15,5 4 5 16,6 1-1-16,7 3-15 15,15 1 9 1,8 3 1-16,0-3 0 0,2-2 1 16,-5-1-3-16,1-4-4 15,-10-2 0-15,-7-3-1 16,-7-3-4-16,-4-2-3 15,-2-2-4-15,-14 2-5 16,-6-2 19-16,-6-4 10 16,-1-3-11-16,3-3-14 15,7 0-41-15,7 0-38 0,5-15-8 16,7-4-169-16</inkml:trace>
  <inkml:trace contextRef="#ctx0" brushRef="#br0" timeOffset="487362.6674">12769 14386 544 0,'15'-7'135'15,"5"-6"-38"-15,4 2-55 16,3 1-22-16,1 2-13 0,1 3-6 15,1 5-5 1,4 0-75-16,3 3-162 16</inkml:trace>
  <inkml:trace contextRef="#ctx0" brushRef="#br0" timeOffset="487971.0684">13228 14490 233 0,'-4'-1'310'0,"4"1"-262"15,0 8-35-15,4 10 1 16,2 5 11-16,1 1 10 15,-3 4-6-15,-3-2-14 0,-1-6-5 16,0-3 3-16,0-8-3 16,0-4-5-16,-1-5 4 15,0 0 19-15,1 0 9 16,0-5-7-16,0-7-14 15,0-8-12-15,6-5-4 16,7-8-1-16,2-1-1 16,0 4 5-16,-1 8-6 15,-7 11-1-15,-7 9 0 16,2 2-5-16,0 5-4 15,1 12 11-15,2 4-1 16,0 1 3-16,-2-2 1 16,1-6 0-16,-2-3 0 0,0-5-1 15,0-6 2-15,-1 0 2 16,1 0 10-16,1 0 9 15,2-10 5 1,4-8-17-16,3-7-8 0,3-2-2 16,1-3-1-16,-6 5 0 15,2 8 0-15,-6 12-2 16,-1 5-4-16,2 5-9 15,2 19 11-15,3 10 1 16,0 1 3-16,-4 5 2 16,-1-3-1-16,0-5-1 15,-2-2-12-15,1-2-25 0,-1-7-32 16,1-2-61-16,4-2-113 15</inkml:trace>
  <inkml:trace contextRef="#ctx0" brushRef="#br0" timeOffset="488205.0687">13832 14296 586 0,'-11'12'78'0,"0"18"14"16,-4 12-1-16,5 8-46 15,1 0-17-15,0-1-14 16,4-3-9-16,0-2-2 16,-2-1-2-16,2-4-4 15,1-6-19-15,2-3-27 16,2-8-56-16,0-5-36 0,6 0-183 15</inkml:trace>
  <inkml:trace contextRef="#ctx0" brushRef="#br0" timeOffset="488548.2694">14079 14505 589 0,'-11'0'105'15,"-1"0"-30"-15,-4 0-51 16,1 0-17-16,4 0-6 15,8 3 0-15,3 3-4 0,0 2-12 16,0 2 12-16,0 4 0 16,6 2-1-16,4 4 9 15,3-1 5-15,-1 1-5 16,2-2-2-16,3-1-1 15,-4-4-1-15,-4 0 1 16,-4 0 0-16,-4-4 1 16,-1 2-2-16,0 1 4 15,-6-2-3-15,-9 0-6 16,-4 0 15-16,-3-4-1 15,-2-3-9-15,-1-1-21 16,4-2-33-16,7 0-33 16,11 0 10-16,3 0-212 0</inkml:trace>
  <inkml:trace contextRef="#ctx0" brushRef="#br0" timeOffset="489078.6704">14310 14084 327 0,'-5'-5'182'0,"5"5"-80"15,0 0-17-15,0 0-27 16,0 0-15-16,0 0 1 15,7 0-16-15,1 0-11 16,-1 0-1-16,4 0-8 16,-4 0-5-16,0 0-2 15,-4 0-1-15,0 4 1 0,-3-1-1 16,0 1 1-1,0 2-1-15,0 6-2 16,0 7-1-16,0 5 1 16,-6 1 11-16,-4 6 1 0,2-5 2 15,5-2-3 1,3-6-3-16,0-4 1 0,0-4 5 15,9-5 2-15,1-4 3 16,7 1 1-16,5-2-18 16,5 0 0-16,4 0 0 15,-2-2 0-15,-2-2 0 16,-3 2 0-16,-3 2-17 15,-3 0-72-15,0 5-101 16,-2 9-245-16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21:56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 1876 10 0,'1'1'60'0,"-1"8"2"15,0-2 4-15,0-1 0 16,0-4-4-16,0 2 6 15,0-1 17-15,0-1-13 16,0 1-13-16,-3-3-11 16,-1 0 5-16,0 0 2 15,-2 0-1-15,-3-12-16 0,1-13-16 16,2-12-11-1,6-13-7-15,0-6-7 0,9-10 0 16,16-3 0-16,9-6 4 16,7 3 0-1,-2 10-3-15,-3 17 0 0,-11 23-4 16,-3 18-1-16,-5 4-3 15,-5 26 0-15,-7 18 1 16,-5 11 4-16,-1 11 3 16,-15-3 3-16,-3-5 0 15,-1 0-1-15,0-10 1 16,-1-4-2-1,2-8 2-15,3-10 0 0,4-13 1 16,2-5-1-16,0-8 6 0,0 0-3 16,0-6-7-1,-1-13-20-15,4-6-98 16,4-8-89-16,3 1-228 0</inkml:trace>
  <inkml:trace contextRef="#ctx0" brushRef="#br0" timeOffset="265.2005">1958 1359 355 0,'2'0'161'0,"-1"0"-67"15,2 5-64-15,-1 16-32 16,2 11-4-16,1 11 22 16,-3 11 11-16,2 4-5 0,-1-3-12 15,1-2-4 1,0-5-4-16,1-4-1 0,-1-7 2 15,0 1-1-15,-2-8 3 16,0-8-13-16,0-6-49 16,1-6-113-16,2-10-163 15</inkml:trace>
  <inkml:trace contextRef="#ctx0" brushRef="#br0" timeOffset="639.6011">2097 993 393 0,'0'0'125'16,"0"0"-90"-16,8 17-39 15,13 12 24-15,12 5 18 16,8 2 8-16,12 6-6 16,-2 5-14-16,-5 7 14 15,-5 8 2-15,-7 6-18 0,-16 8-7 16,-11 12 2-1,-7 4 2-15,-9 3 2 0,-13-5-8 16,-6-10-9-16,0-14-1 16,10-18-3-1,6-21 1-15,10-19-1 0,2-8-12 16,0-3-21-16,1-14-29 15,6-9-73-15,5-14-254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21:58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 1399 149 0,'0'-11'267'0,"-1"11"-152"0,1 0-27 16,0 0-51-16,0 8-35 15,0 15-11-15,0 21 21 16,0 19 8-16,0 20-4 16,4 7-1-16,0 5-7 15,-1 4 3-15,0-5 9 16,1-11-12-16,-2-14-1 15,1-15-4-15,0-20-1 16,-1-17-1-16,0-12 1 16,-2-5 1-16,0 0 15 0,0-14 17 15,2-18 9 1,3-18-43-16,6-14-3 0,5-4 3 15,4 7-4-15,3 15-14 16,-1 18 15-16,0 14 1 16,-2 14-4-16,0 5-10 15,0 24 7-15,-6 10 2 16,-4 6 3-16,-6 8 3 15,-4 6 2 1,-4-5 3-16,-10-5-1 16,-6-9 5-16,0-16-1 15,-3-5 0-15,1-5-3 16,-2-5 0-16,3-6-2 15,1-3-18-15,2 0-30 0,2-16-59 16,6-11-39-16,9-9-268 16</inkml:trace>
  <inkml:trace contextRef="#ctx0" brushRef="#br0" timeOffset="312.0005">2439 1383 363 0,'15'9'87'16,"10"10"11"-1,8 12-14-15,5 4-15 16,0 9-20-16,-4 10-14 15,-10 12-12-15,-10 15-11 0,-14 17 6 16,-3 7 7-16,-22 0 0 16,-2-8-11-16,-4-9-6 15,3-13-4-15,0-14-3 16,8-10 1-16,-1-13 0 15,7-14-5-15,1-13-26 16,0-10-28-16,3-1-47 16,0-12-80-16</inkml:trace>
  <inkml:trace contextRef="#ctx0" brushRef="#br0" timeOffset="24203.0438">5131 5167 203 0,'0'-3'114'0,"0"-6"-45"16,0 2-11-16,0-3 19 15,0 10-20-15,0 0-19 0,-15 0-9 16,-18 12-13-16,-21 12-12 16,-13 20 0-16,-17 22 2 15,-3 13 0-15,3 17 10 16,2 2-7-16,16-6-1 15,25-17-5-15,26-20-2 16,15-21-2-16,30-11-2 16,8-5 1-16,9-6 3 15,16-9 1-15,13-3 3 16,5-21 1-16,-7-5-6 15,-22 6 1-15,-23 14 0 16,-21 6-3-16,-8 10-3 16,-21 20 1-16,-13 10 13 0,-9 10-4 15,-7 13 0-15,4-2 0 16,2 2 4-16,6-2 2 15,15-10-3-15,18-13-5 16,6-13-1-16,28-10-4 16,11-2 2-16,7-7 3 15,12-6 2-15,10 0 0 16,4-19-6-16,-2-10-30 15,-1-6-90-15,-4 4-256 16</inkml:trace>
  <inkml:trace contextRef="#ctx0" brushRef="#br0" timeOffset="24593.0445">5468 5543 48 0,'-1'-26'349'0,"0"13"-235"16,0 13-23-16,-1 0-25 15,2 16-58 1,0 26-39-16,0 25 39 0,0 20 5 15,2 16-3-15,-2-5-4 16,0-8-3 0,0-11 3-16,0-8-1 0,-4-11 0 15,-4-17-6-15,4-14-29 16,1-16-82-16,3-13-265 15</inkml:trace>
  <inkml:trace contextRef="#ctx0" brushRef="#br0" timeOffset="24750.0448">5459 5695 125 0,'25'-12'307'0,"5"-2"-175"16,6-9-58-16,7-3-35 16,6 2-25-16,4 6-10 15,0 14-2-15,-3 4-8 16,-4 0-72-16,-10 7-213 15</inkml:trace>
  <inkml:trace contextRef="#ctx0" brushRef="#br0" timeOffset="24921.6451">5509 6014 452 0,'0'0'179'15,"13"0"-81"-15,11-3-65 0,16-5-26 16,19-10-1-16,4-6-5 15,5 6-28-15,-2 18-133 16,-11 8-425-16</inkml:trace>
  <inkml:trace contextRef="#ctx0" brushRef="#br0" timeOffset="25296.0457">6008 5975 525 0,'0'3'65'0,"7"6"-40"15,0 16-13-15,6 13 7 16,0 2 0-16,2-2 5 16,-1-12-17-16,-4-9-2 15,-4-9 2-15,-2-6-2 16,-3-2 1-16,4 0 3 0,7-19 7 15,8-15-1 1,4-12-15-16,1 0-5 16,-1 14-4-16,-12 27 6 15,-4 6-4-15,-3 31-4 0,-5 11 5 16,0 17 8-1,-15 8 5-15,-3 7 19 16,-5-3 10-16,1-12-4 0,2-10-17 16,3-6-9-16,3-7-2 15,3-8 0-15,5-9-8 16,6-6-35-16,2-8-110 15,23-6-242-15</inkml:trace>
  <inkml:trace contextRef="#ctx0" brushRef="#br0" timeOffset="25498.8461">6583 5805 438 0,'0'0'196'0,"15"8"-63"16,4-2-91-16,13-6-37 15,15-17-6-15,6-3 3 16,-2 12-3-16,-2 8-14 16,-12 2-54-16,-7 15-122 15</inkml:trace>
  <inkml:trace contextRef="#ctx0" brushRef="#br0" timeOffset="25655.8464">6570 6130 416 0,'0'0'223'0,"10"0"-80"15,5 0-75-15,4 0-46 16,13-5-14-16,11-9-4 16,7-4-4-16,4 4-11 15,4 10-77-15,-1 4-114 16</inkml:trace>
  <inkml:trace contextRef="#ctx0" brushRef="#br0" timeOffset="25983.447">7135 5529 144 0,'10'30'100'0,"7"7"-29"15,1 11-8-15,0 12 24 16,-4 13-11-16,-5 7-31 15,-3-1-19-15,-4-8-9 16,-2-3-6-16,0-4-7 0,0-8 2 16,0-15 0-16,-1-11-2 15,-1-14-9 1,1-11-29-16,0-5-67 15,-1-12-99-15</inkml:trace>
  <inkml:trace contextRef="#ctx0" brushRef="#br0" timeOffset="26155.0473">7218 5612 355 0,'42'-9'160'0,"13"-6"-55"0,10-13-49 16,-2 2-31-1,-3 6-15-15,-12 6-4 16,-7 14-5-16,-10 0-4 15,-12 9-65-15,-9 19-199 16</inkml:trace>
  <inkml:trace contextRef="#ctx0" brushRef="#br0" timeOffset="26342.2476">7196 5997 373 0,'7'0'195'15,"28"0"-70"-15,10 0-47 16,10-5-39-16,4-15-24 15,6 2-12-15,-6 8-1 16,-3 10-15-16,-8 2-98 16,-4 24-257-16</inkml:trace>
  <inkml:trace contextRef="#ctx0" brushRef="#br0" timeOffset="26794.6484">7749 6028 495 0,'-6'8'100'0,"1"14"-71"16,-2 9-15-16,0 19-5 16,2 11-1-16,1 2 0 15,1 0-5-15,-3-15 3 16,4-18-4-16,1-13 1 15,1-11-2-15,0-6-7 0,0-7 5 16,0-18 1-16,0-15-7 16,1-12-17-16,10-12-33 15,-1-8-10 1,-2-5 46-16,2 20 10 0,-2 25 38 15,-3 28 35-15,7 8-16 16,1 19-34-16,1 3-13 16,7 8 16-16,1 17 21 15,1 10 0-15,3-3 3 16,3-9 8-16,3-14 14 15,-7-15-41-15,-7-11 3 0,-8-6-9 16,-8-3-1-16,1-5 15 16,-3-22 15-16,0-14-30 15,0-11-10 1,-2-7-4-16,-6-9-12 0,-1-1-27 15,2-5-49 1,5 11-86-16,2 25-140 0</inkml:trace>
  <inkml:trace contextRef="#ctx0" brushRef="#br0" timeOffset="27761.8501">8613 5537 231 0,'0'0'96'0,"-1"3"-11"16,-5 17-39-16,1 12-51 16,-2 15 27-16,0 24 13 0,1 13 5 15,6-1-17 1,0-6-12-16,0-13-5 15,9-10-2-15,0-4-1 0,-4-5 2 16,-1-12 3-16,-3-11-4 16,-1-12-41-16,0-8-172 15</inkml:trace>
  <inkml:trace contextRef="#ctx0" brushRef="#br0" timeOffset="27917.8504">8380 5944 460 0,'10'0'142'0,"19"0"-55"15,19 0-39-15,25-22-26 16,6 3-16-16,2 7-3 16,-10 12-7-16,-10 12-79 0,-3 26-231 15</inkml:trace>
  <inkml:trace contextRef="#ctx0" brushRef="#br0" timeOffset="28276.651">9285 5368 207 0,'-5'-15'140'16,"2"15"-12"-16,2 0-41 15,-9 17-55-15,-3 20-32 16,-5 27 21-16,-7 22 53 15,3 23 15 1,8-1-37-16,6-8-19 0,8-11-11 16,10-11-7-16,12-9-5 15,8-9-1-15,5-10-4 16,4-7-2-16,-1-11 0 15,-2-8-2-15,-6-14-24 0,-1-5-102 16,-1-5-113 0</inkml:trace>
  <inkml:trace contextRef="#ctx0" brushRef="#br0" timeOffset="28479.4514">9566 5971 426 0,'22'0'115'0,"12"0"-42"16,11 0-10-16,11-2-34 16,4-18-20-16,3-6-7 15,-6 8-15-15,-8 13-86 16,-6 5-407-16</inkml:trace>
  <inkml:trace contextRef="#ctx0" brushRef="#br0" timeOffset="28713.4518">10082 5557 535 0,'0'0'144'0,"0"24"-82"15,-6 15-49-15,-1 11-3 16,7 18 21-16,0 22 5 15,4-1-18-15,4-7-8 16,-6-14-9-16,3-11 0 16,-5-10 4-16,0-15-3 0,0-13-29 15,0-14-92-15,5-5-184 16</inkml:trace>
  <inkml:trace contextRef="#ctx0" brushRef="#br0" timeOffset="28900.6521">10090 5554 510 0,'21'-8'158'16,"11"0"-88"-16,7-9-46 15,10-13-15-15,-1 5-4 16,-5 9-1-16,-11 12-9 0,-6 4-46 15,-8 14-96-15,-12 10-193 16</inkml:trace>
  <inkml:trace contextRef="#ctx0" brushRef="#br0" timeOffset="29056.6524">10038 5923 348 0,'0'0'224'0,"15"0"-68"15,0 0-74-15,12-6-51 16,14-11-20-16,7-12-9 15,10 0-2-15,1 9-35 16,-7 14-83-16,-1 10-226 0</inkml:trace>
  <inkml:trace contextRef="#ctx0" brushRef="#br0" timeOffset="29509.0532">10313 6093 511 0,'5'-26'198'16,"17"-8"-94"-16,5-13-61 15,-1 1-29-15,0 6-9 16,1 14-7-16,-4 14 2 16,-5 12-4-16,-3 9 1 0,-11 18-15 15,-4 11-9 1,-9 1 6-16,-11 0 18 15,2-6 3-15,1-13 2 16,6-8 0-16,4-9-1 16,-1-3-2-16,1 0-2 0,-1-3-6 15,2-9-15-15,3 0-21 16,1-2-13-16,2-6 18 15,7-2-6-15,7-2-4 16,3 10 29-16,0 14 17 16,0 8 8-16,1 32 22 15,-1 12 11-15,-4 14 9 16,-2 14 46-16,-5 2 37 15,-1-1-79-15,-5-16-16 16,-10-14-22-16,-9-15-3 16,-7-8 1-16,-1-8-3 0,-2-8-6 15,-2-4-6-15,4-8-12 16,4 0-20-16,7-12-51 15,7-27-66-15,9-26-146 16</inkml:trace>
  <inkml:trace contextRef="#ctx0" brushRef="#br0" timeOffset="29774.2537">10767 5250 394 0,'21'42'158'16,"10"16"-27"-16,-5 26-17 15,-2 17-23-15,-4 8-45 0,-12-5-18 16,-8-2-6-16,0-8-7 16,-11-6-6-16,-6-13-3 15,-4-11-3-15,-1-15-1 16,-7-8 0-16,-10-7-13 15,-9 2-23-15,-9-1-29 16,0-5-127-16,18-23-377 16</inkml:trace>
  <inkml:trace contextRef="#ctx0" brushRef="#br0" timeOffset="30491.8549">11283 5567 371 0,'-3'-8'118'15,"2"3"-16"-15,1 5-29 16,0 0-9-16,-2 0-30 16,1 15-44-16,1 28-4 15,-2 23 22-15,1 11 14 16,1 5-2-16,0-16-9 0,0-9-6 15,0-13-3-15,0-4-1 16,3-6 2-16,1-8-1 16,-1-8-9-16,1-7-51 15,-1-8-115 1,0-3-245-16</inkml:trace>
  <inkml:trace contextRef="#ctx0" brushRef="#br0" timeOffset="30663.4552">11227 5869 413 0,'21'0'152'0,"8"-1"-67"16,18-2-34-16,6-5-39 15,8-4-8 1,3 7-5-16,-10 5-79 15,4 7-185-15</inkml:trace>
  <inkml:trace contextRef="#ctx0" brushRef="#br0" timeOffset="30928.6557">11797 5373 552 0,'0'2'116'0,"0"23"-72"15,0 11-45-15,0 16 17 16,7 22 11-16,5 20 1 0,3 3-17 16,-6 2-9-16,-4-8 1 15,-3-10 0 1,-2-16-1-16,0-16-8 0,-9-19-50 15,-1-16-109-15,4-14-255 16</inkml:trace>
  <inkml:trace contextRef="#ctx0" brushRef="#br0" timeOffset="31100.256">11750 5433 462 0,'18'-2'170'0,"20"-6"-66"0,20-13-53 16,12-6-30-16,3 2-15 15,0 9-5-15,-6 13 0 16,-7 3-9-16,-6 17-59 16,-13 2-112-16,-15 9-304 15</inkml:trace>
  <inkml:trace contextRef="#ctx0" brushRef="#br0" timeOffset="31303.0564">11856 5753 495 0,'0'0'145'15,"15"5"-29"-15,11 0-65 16,12-5-32-16,14 0-10 16,7-16-5-16,5 7-2 15,-8 7-36 1,0 2-116-16,-4 20-262 0</inkml:trace>
  <inkml:trace contextRef="#ctx0" brushRef="#br0" timeOffset="31693.057">12313 5907 473 0,'0'10'104'16,"0"9"-51"-16,-8 6-29 15,-4 14-4 1,2 16 34-16,-3 12-1 15,-1 2-22-15,3-11-21 0,0-14-2 16,6-16-5-16,1-16-2 16,4-12 2-16,0 0 5 15,0-5 9-15,0-16 21 16,0-13-19-16,0-15-17 15,12-16-1-15,10-18-2 16,8-7 1-16,-4-8-2 16,4 18-1-16,-6 22 2 15,-7 34 3-15,-1 24-5 16,-4 4-4-16,-5 24-2 15,6 13 3-15,-2 14 5 16,-1 8 1-16,1 9 0 0,-1-6 0 16,-1-5 2-16,0-3 0 15,-1-5-1-15,-5-7 0 16,-3-5-7-16,0-12-21 15,-11-7-111-15,0-10-126 16</inkml:trace>
  <inkml:trace contextRef="#ctx0" brushRef="#br0" timeOffset="31864.6573">12235 6099 538 0,'1'0'126'0,"19"0"-70"16,10 0-39-16,16 0-12 0,9 0-3 15,6-9-8-15,-1 1-48 16,-5 4-195-16</inkml:trace>
  <inkml:trace contextRef="#ctx0" brushRef="#br0" timeOffset="32239.058">12709 5886 404 0,'0'7'133'15,"0"11"-70"-15,0 8-20 16,0 9 17-16,6 12-17 0,6 4-15 15,2-3 2-15,0-7-18 16,0-15-6-16,2-12-3 16,-6-10 3-16,0-4-1 15,1 0 0-15,3-18 5 16,4-10-6-16,6-13-1 15,-2-10-1-15,-4 4-3 16,-5 11 0-16,-6 22 3 16,-5 14-3-16,1 15-2 15,-3 23-5-15,0 16 10 16,0 25 33-16,0 27 19 0,0 16-1 15,-7 0-22 1,-6-7-31-16,-9-16 0 0,-1-14 0 16,-5-15 0-16,-5-16 0 15,-6-16 0 1,-10-4-24-16,-16-10-61 15,-6 3-129-15,-14-9-423 16</inkml:trace>
  <inkml:trace contextRef="#ctx0" brushRef="#br0" timeOffset="34672.6622">5387 7708 194 0,'-14'3'152'16,"-6"-3"-61"-16,0-9 3 15,-3-23-30-15,15-5-17 16,6-11-23-16,2-12-4 16,7-4-7-16,18-1-10 15,10 8-2-15,6 17-1 16,0 23-5-16,2 17-2 15,-6 17 2-15,-7 24 3 0,-8 17 5 16,-10 4 1-16,-12 6 8 16,-9 6 12-16,-16-4 11 15,-10-3 16 1,-4-9-5-16,0-14-14 15,5-15-7-15,9-14-8 0,5-9-3 16,3-6-2-16,4-6 0 16,-2-16-6-16,0-9-3 15,2-11-8-15,3-10-18 16,9 0-55-16,2 4-119 15,32 7-318-15</inkml:trace>
  <inkml:trace contextRef="#ctx0" brushRef="#br0" timeOffset="34875.4626">6021 7432 538 0,'0'-10'110'0,"13"-2"-42"16,16-8-39-16,18-2-23 16,18 6-2-16,13 9-3 15,-3 7 2-15,-10 0-15 16,-10 17-42-16,-9 6-151 15</inkml:trace>
  <inkml:trace contextRef="#ctx0" brushRef="#br0" timeOffset="35078.2629">6204 7703 545 0,'0'4'131'15,"8"-4"-3"-15,6 0-60 16,16-4-47-16,10-6-12 15,13-1-5-15,-3 8-8 16,-2 3-27-16,-5 0-155 16,6 0-227-16</inkml:trace>
  <inkml:trace contextRef="#ctx0" brushRef="#br0" timeOffset="35452.6635">6959 7190 96 0,'-3'-16'69'16,"3"3"-26"-16,1 10-7 16,6 3 18-16,-2 7-12 15,3 23-17 1,-1 13 36-16,0 14 22 0,0 4 4 15,-2 0-20 1,-3 0-14-16,1-7-16 0,-3-1-18 16,2-10-8-16,-2-10-7 15,1-8-1-15,0-12-5 16,-1-6-12-16,0-6-22 15,0-1-50-15,0-8-52 16,0-19-132-16</inkml:trace>
  <inkml:trace contextRef="#ctx0" brushRef="#br0" timeOffset="35593.0638">7025 7192 308 0,'45'-35'123'0,"13"-5"-4"16,10-3-67-16,-1 6-30 15,-1 8-15 1,-8 15-4-16,-18 14-3 0,-18 14-10 15,-16 28-74-15,-6 6-299 16</inkml:trace>
  <inkml:trace contextRef="#ctx0" brushRef="#br0" timeOffset="35764.6642">7090 7463 396 0,'0'2'213'0,"0"-2"-96"15,14 0-29-15,19-11-55 0,21-10-21 16,13 2-8-16,2 9-2 15,-3 8-22-15,-8 2-70 16,-2 9-46-16,-4 13-336 16</inkml:trace>
  <inkml:trace contextRef="#ctx0" brushRef="#br0" timeOffset="36232.6649">7649 7422 411 0,'-4'0'226'15,"4"0"-139"-15,0 10-31 16,0 5-47-16,0 12-11 16,0 9 7-16,2 12-1 15,2 2-3-15,-3-6 0 16,-1-14 0-16,0-10-2 15,2-14-2-15,0-6-7 16,-1-2 5-16,5-21 4 16,-2-8 0-16,-1-13-2 15,-3-3-5-15,0-4 0 16,0 4 8-16,-3 4 1 15,1 16 2-15,2 16 6 16,0 11 2-16,2 0-4 0,10 20-10 16,6 13 5-16,12 13 8 15,2 5 7 1,-3 0 5-16,-1-6-1 0,1-11-10 15,-5-10 43-15,-3-10-36 16,-9-10-10-16,-7-4 3 16,-1-6 15-16,2-21 4 15,2-13-24-15,-3-9-6 16,-3-5 0-16,-2 0-6 15,0 0-43-15,0 2-44 16,8 12-111-16,11 15-285 16</inkml:trace>
  <inkml:trace contextRef="#ctx0" brushRef="#br0" timeOffset="36497.8655">8350 7422 250 0,'-6'-8'359'16,"6"8"-251"-16,0 0-15 15,4 0-44-15,12 0-24 16,18-3-11-16,17-9-5 15,12-5-5-15,3-1 0 16,-9 4-11-16,-6 4-45 16,1 8-129-16,0 2-225 15</inkml:trace>
  <inkml:trace contextRef="#ctx0" brushRef="#br0" timeOffset="36841.066">9067 7086 149 0,'8'0'133'0,"-6"0"-43"0,-2 12-32 16,0 19-18-16,0 14 13 15,0 13 31-15,0 3-23 16,0-1-26-16,0-2-22 16,0-4-6-16,0-8-3 15,0-8-2-15,0-12 0 16,0-7-7-16,0-11-18 15,0-7-31-15,0-1-62 0,0-7-95 16</inkml:trace>
  <inkml:trace contextRef="#ctx0" brushRef="#br0" timeOffset="37012.6663">9128 7009 228 0,'45'-39'161'16,"5"5"-38"-16,0 2-29 15,-2 12-52-15,-2 14-24 16,-6 6-13-16,-7 6-4 15,-6 22-4-15,-11 5-22 16,-13 10-124-16,-3 6-295 16</inkml:trace>
  <inkml:trace contextRef="#ctx0" brushRef="#br0" timeOffset="37184.2666">9163 7278 38 0,'-9'0'547'0,"9"0"-438"15,5 0-21-15,18 0-56 16,17 0-18-16,18-4-3 15,21-5-6-15,-3 8-8 16,-7 1-40-16,-9 1-98 16,-6 16-304-16</inkml:trace>
  <inkml:trace contextRef="#ctx0" brushRef="#br0" timeOffset="37371.4669">9561 7414 62 0,'0'-23'503'0,"8"6"-457"16,18 5-25-16,4 7-19 16,4 5-2-16,0 0 0 15,-4 0-14-15,0 10-57 16,-5 0-161-16</inkml:trace>
  <inkml:trace contextRef="#ctx0" brushRef="#br0" timeOffset="37745.8676">9864 7433 344 0,'0'-20'247'0,"0"-2"-181"16,10 3 7-16,1-1-27 16,4-1-23-16,5 1-10 15,0 2-2-15,0 3-3 16,-3 4 0-16,-4 4 1 15,-3 5-3-15,-6 2-2 16,-1 0-4-16,-1 12-3 0,-2 8 0 16,0 0 2-16,0 2 2 15,-6 0 1 1,-7-2 4-16,-3-3-2 15,1-2 0-15,-1-4-3 16,2-3-3-16,0-2-6 0,2-2-11 16,-3-2-23-16,1-2-33 15,-4 0-36-15,4-4-170 16</inkml:trace>
  <inkml:trace contextRef="#ctx0" brushRef="#br0" timeOffset="38182.6683">9864 7433 177 0,'-27'27'139'0,"27"-27"-12"16,0 0 15-16,0 0-34 15,0 0-16-15,0-8-29 16,-2-8-31-16,2-3-14 16,0-2-11-16,2-4-4 0,17-4-2 15,7 0-1 1,9 3-1-16,0 2 2 15,-4 7-4-15,-5 9 3 16,-5 8 0-16,-8 0-6 16,-6 20-3-16,-7 12-4 15,0 9 7-15,-17 7 6 0,-10 0 4 16,-2-4 6-16,1-7-3 15,-1-5 3-15,6-4-2 16,2-11-3-16,3-6-1 16,4-5 0-16,2-5-2 15,3-1 0-15,-1 0-1 16,0-9 0-16,1-15-4 15,3-13-8-15,6-6-30 16,0-2-106-16,20 4-188 16</inkml:trace>
  <inkml:trace contextRef="#ctx0" brushRef="#br0" timeOffset="38432.2688">10025 7374 258 0,'5'26'176'16,"1"5"1"-16,1 12-28 15,-1 5-41-15,0 13-41 16,0 5-27-16,-1-2 5 15,-3 4-42-15,-2-4-3 16,-10-1 0-16,-10 3 0 16,-5-5 0-16,-1-10 0 15,1-13 0-15,3-17 0 16,4-15 0-1,7-6 0-15,0 0 0 0,3-22 0 16,4-17-35-16,4-14-70 0,2-17-117 16</inkml:trace>
  <inkml:trace contextRef="#ctx0" brushRef="#br0" timeOffset="38775.4695">10390 7161 108 0,'24'-12'103'16,"-7"7"5"-16,-8 5-7 16,-6 0-4-16,-3 17-45 15,0 19-9-15,2 17 23 16,2 12 6-16,1 5-22 15,-3-9-27-15,1-10-16 16,-1-12-4-16,3-4 0 16,-2-9-6-16,-2-5-7 15,1-7-35-15,-2-3-64 16,0-8-59-16,-4-3-197 15</inkml:trace>
  <inkml:trace contextRef="#ctx0" brushRef="#br0" timeOffset="38915.8696">10345 7435 340 0,'26'-13'156'15,"19"2"-40"-15,13-4-54 16,7 0-41-16,10 4-13 16,-3 7-8-16,-5 4-24 15,-8 1-69-15,-9 14-268 16</inkml:trace>
  <inkml:trace contextRef="#ctx0" brushRef="#br0" timeOffset="39165.4702">11019 7110 490 0,'-1'15'159'16,"-1"15"-81"-16,-4 18 1 15,-3 14-40 1,5 11-20-16,0 4-5 15,1 1-11-15,-1-6-2 0,1-12-8 16,-1-13-16-16,1-16-50 16,-2-16-45-16,5-15-139 15,0-8-111-15</inkml:trace>
  <inkml:trace contextRef="#ctx0" brushRef="#br0" timeOffset="39321.4704">10953 7120 211 0,'-4'-6'351'0,"4"6"-234"0,5 0-29 15,18-7-26-15,14-9-28 16,15-1-21-16,7 0-6 16,-1 5-5-16,-10 9-4 15,-11 3-22-15,-4 6-82 16,-5 20-215-16</inkml:trace>
  <inkml:trace contextRef="#ctx0" brushRef="#br0" timeOffset="39493.0706">11028 7431 446 0,'14'2'167'16,"12"-2"-39"-16,5 0-54 15,7 0-52-15,3 0-17 0,1 0-1 16,0 0-42-16,5 0-153 15</inkml:trace>
  <inkml:trace contextRef="#ctx0" brushRef="#br0" timeOffset="39898.6713">11404 7468 466 0,'-1'3'130'0,"-2"16"-103"16,-2 11 1-16,-3 11 12 15,-4 4 31-15,3-2-22 16,-1-10-26-16,2-8-17 16,2-10 0-16,2-8-2 15,4-4-1-15,0-3 5 16,-1 0 11-16,1-8 13 15,0-13-17-15,0-10-10 16,8-14-5-16,6-14-2 16,2-10-1-16,1-1-3 15,-5 8-2-15,1 17 5 0,5 22 5 16,-5 14-1-16,3 9-1 15,-2 0 3-15,-1 21-4 16,4 24 3-16,-1 16 1 16,-5 7 1-16,-1 0-3 15,0-10-1 1,-3-11 1-16,0-9-1 0,0-9-10 15,-7-7-46-15,0-8-114 16,-10-5-128-16</inkml:trace>
  <inkml:trace contextRef="#ctx0" brushRef="#br0" timeOffset="40070.2717">11307 7649 524 0,'19'-6'141'15,"19"-2"-39"1,13-6-46-16,9-3-46 0,0 3-7 15,-6 1-3-15,-6 3-37 16,-6 6-125 0,-7 1-356-16</inkml:trace>
  <inkml:trace contextRef="#ctx0" brushRef="#br0" timeOffset="40429.0724">11798 7432 394 0,'0'0'213'16,"2"5"-126"-16,4 12-29 15,2 7-16-15,1 1-20 0,0 4-6 16,4-4-4-16,-5-8-9 16,0-6 1-1,-3-9-1-15,-2-2 1 0,5 0 5 16,5-19 6-16,4-11-8 15,10-8-7-15,-2 1-5 16,0 2-16-16,-5 11-9 16,-7 11 4-16,-4 13 17 15,-4 2 1-15,-1 20 5 16,0 13 9-16,-3 12 23 15,0 10 23-15,-1 10-7 16,0 4 8-16,0 4-22 16,0-9-13-16,-10-10-16 0,-14-8-2 15,-8-13 0-15,-7-9-5 16,-11-9-56-16,-4 0-41 15,-9 0-123-15,-16-2-381 16</inkml:trace>
  <inkml:trace contextRef="#ctx0" brushRef="#br0" timeOffset="41037.4733">5458 8886 275 0,'-7'29'85'16,"-4"12"-4"-16,2 10 11 15,1 16-21 1,5 12-15-16,1 8-8 15,2 2 6-15,0-7-19 0,-1-7-21 16,-1-4-9-16,-2-14-2 16,4-13-4-16,-6-15-13 15,6-17-29-15,-2-12-40 16,2 0-44-16,0-24-105 15</inkml:trace>
  <inkml:trace contextRef="#ctx0" brushRef="#br0" timeOffset="41224.6737">5420 8911 403 0,'47'-21'158'16,"15"0"-59"-16,13 2-52 0,1 9-30 15,-5 6-12 1,-7 4-3-16,-2 7-3 0,-1 17-16 15,-4 8-99-15,-16 8-290 16</inkml:trace>
  <inkml:trace contextRef="#ctx0" brushRef="#br0" timeOffset="41396.274">5520 9319 538 0,'0'0'131'16,"2"0"-26"-16,25 0-51 0,18-17-37 15,23-1-14 1,11 4-1-16,5 3-15 0,-3 8-40 16,-2 3-151-16</inkml:trace>
  <inkml:trace contextRef="#ctx0" brushRef="#br0" timeOffset="41864.2748">6075 9290 464 0,'-5'0'148'0,"4"23"-123"16,-5 15-8-16,-3 16 22 0,6 10-34 15,3 2 1 1,10 1 0-16,6-11-3 15,-5-15-2-15,-6-17 0 16,-2-16-1-16,-2-8-1 0,-1-2 7 16,0-23 12-16,0-12-13 15,0-12-14-15,0-5-19 16,-1 1 0-16,-4-1 25 15,1 8 2-15,1 11 5 16,3 15 8-16,3 15 12 16,13 5-4-16,11 13-4 0,6 19 3 15,12 11 1 1,0 11 14-16,-2 4-1 15,-1 1-14-15,-7-9 10 16,-6-13 5-16,-6-11-23 0,-14-18-9 16,-7-8 1-16,-2 0 3 15,0-20 13-15,0-18-3 16,2-14-13-16,2-11-1 15,2-9-10-15,3-5-16 16,7-6-40-16,2-3-56 16,9 8-98-16</inkml:trace>
  <inkml:trace contextRef="#ctx0" brushRef="#br0" timeOffset="42082.6752">6775 9307 634 0,'0'5'117'15,"15"-5"-26"-15,16-5-53 16,18-15-32-16,8 5-3 15,10 4-1-15,-2 11-26 16,-10 0-105-16,-6 12-165 16</inkml:trace>
  <inkml:trace contextRef="#ctx0" brushRef="#br0" timeOffset="42269.8756">6848 9439 592 0,'11'0'108'0,"7"0"-1"15,7-2-56-15,3 1-44 16,8 1-4-16,8 0-3 16,5 0-13-16,7 12-52 15,14 4-62-15,5 0-124 16</inkml:trace>
  <inkml:trace contextRef="#ctx0" brushRef="#br0" timeOffset="43408.6775">7836 8770 271 0,'3'0'126'15,"0"0"17"1,-3 3-74-16,0 18-41 15,0 23-14-15,0 19 43 16,-2 12 1-16,1 6-22 0,0-4-13 16,1-8 3-16,0-8-19 15,0-1-4-15,4-8-1 16,-1-7-3-16,-1-13-13 15,-1-13-61-15,3-11-64 16,1-8-176-16</inkml:trace>
  <inkml:trace contextRef="#ctx0" brushRef="#br0" timeOffset="43595.8779">7791 8855 447 0,'0'-3'149'15,"9"-6"-64"1,23-6-9-16,15-6-54 0,19 1-9 15,3 10-9-15,-10 10-4 16,-5 0-9-16,-11 20-26 16,-5 14-101-16,-8-2-276 15</inkml:trace>
  <inkml:trace contextRef="#ctx0" brushRef="#br0" timeOffset="43751.8782">7870 9099 538 0,'0'2'105'15,"14"-2"1"-15,16-2-65 16,19-12-32-16,13-1-5 16,14 10-6-16,-5 5-28 15,-2 8-90-15,-5 18-225 16</inkml:trace>
  <inkml:trace contextRef="#ctx0" brushRef="#br0" timeOffset="44219.879">8311 9297 474 0,'-10'-19'208'0,"7"-3"-90"16,3 1-40-1,3-5-45-15,11 3-25 16,6 6-7-16,6 5-3 15,-3 10-1-15,0 2 0 0,-4 7-10 16,-10 17-17-16,-8 5-1 16,-1 5-8-16,-11-5 4 15,-7-7-8-15,-2-4-17 16,6-9 5-16,3-3 14 15,4-6-7-15,1 0-10 16,5-6 10-16,1-14 4 16,0-4 15-16,4-1 22 0,10 4 4 15,-1 8 12-15,-1 12 38 16,6 1 18-1,5 18 4-15,4 15-9 16,3 22 15-16,0 17 15 0,-2 20 34 16,-9 12-34-16,-13 0-42 15,-6-7-30-15,-16-14-18 16,-12-13 0-16,-6-18 0 15,4-17 0-15,-3-16 0 16,2-15 0-16,1-4 0 16,6-8-42-16,11-28-31 15,13-20-91-15,16-26-201 16</inkml:trace>
  <inkml:trace contextRef="#ctx0" brushRef="#br0" timeOffset="44422.6793">8812 9283 554 0,'-5'3'172'16,"5"-3"-61"-16,0 0-47 15,16 0-45-15,13-5-15 16,12-7-3-16,5-1 1 15,2 6-10-15,2-2-37 16,0 6-142-16,8 1-194 16</inkml:trace>
  <inkml:trace contextRef="#ctx0" brushRef="#br0" timeOffset="44750.28">9488 8732 178 0,'0'0'186'0,"0"12"-121"0,0 19-26 15,0 15-3 1,0 15 19-16,0 7-10 0,0-1-15 16,-3-9-12-16,-1-9-9 15,2-11-5 1,-1-11-3-16,3-13 1 15,-2-7-7-15,1-5-6 0,-4-2-31 16,2 0-45-16,1-15-83 16,0-13-132-16</inkml:trace>
  <inkml:trace contextRef="#ctx0" brushRef="#br0" timeOffset="44906.2802">9449 8794 420 0,'14'-16'205'0,"11"-11"-81"15,15-5-46 1,15-6-45-16,14 4-17 15,-3 7-9-15,-1 10-6 16,-6 13-2-16,-11 4-10 0,-11 7-56 16,-15 17-118-16,-16 7-291 15</inkml:trace>
  <inkml:trace contextRef="#ctx0" brushRef="#br0" timeOffset="45077.8805">9522 9010 538 0,'14'0'110'0,"16"0"21"16,8-8-76-16,10-4-39 0,3 0-12 16,-1 4-4-1,1 6-12-15,1 2-66 0,-4 0-101 16</inkml:trace>
  <inkml:trace contextRef="#ctx0" brushRef="#br0" timeOffset="45530.2812">10011 9074 550 0,'-2'14'116'15,"-3"12"-64"-15,1 6-22 0,-8 8 9 16,-1 9-5-16,3-3-7 15,0-1-11-15,0-12-4 16,3-10-5-16,6-9-4 16,-1-11-2-16,2-3 4 15,0 0 11 1,0-3 19-16,0-17-6 0,0-9-21 15,2-11-6-15,12-13-3 16,2-6-1-16,4-3-2 16,-4 3 2-16,-1 13-1 15,1 17 2-15,-1 15-1 16,2 13 0-16,0 1-1 15,1 2 2-15,3 22 1 16,0 9 1-16,-2 15 0 0,-4 4-1 16,-7 2 4-16,-1-7-1 15,-5-3-2-15,1-8 0 16,0-10 0-1,-2-6-9-15,-1-5-33 0,0-6-74 16,-2-2-47-16,-5-3-167 16</inkml:trace>
  <inkml:trace contextRef="#ctx0" brushRef="#br0" timeOffset="45701.8816">9917 9264 550 0,'3'0'115'0,"19"-3"-3"15,6-3-62-15,4-2-27 0,6 2-18 16,1 0-4-16,-2 3-11 16,3-3-86-16,-4 4-92 15</inkml:trace>
  <inkml:trace contextRef="#ctx0" brushRef="#br0" timeOffset="46138.6824">10274 9111 473 0,'0'0'176'0,"0"0"-114"16,0 0-12-16,0 0-34 15,2 6-14-15,5 8-8 16,5 8 8-16,0 8 1 15,3 2 1-15,-2-3 2 16,-2-7 4-16,2-7-4 16,-4-6 4-16,-1-9-2 15,-3 0 2-15,4-6 14 16,5-17-1-16,3-6-16 15,0-8-2-15,-3 2-5 16,-5 3 1-16,-2 10 0 16,-1 10-2-16,-4 10 1 15,1 2 9-15,-1 2 4 16,-1 30-5-16,-1 16 7 15,0 29 12-15,0 28 9 0,-6 25-13 16,-11 16-23-16,-6-4 0 16,-2-16 0-16,-3-27 0 15,1-33 0 1,2-25 0-16,-3-23 0 0,1-15 0 15,-4-3-29-15,-7-17-81 16,-3-26-195-16</inkml:trace>
  <inkml:trace contextRef="#ctx0" brushRef="#br0" timeOffset="48029.2858">5255 10493 157 0,'0'0'130'0,"0"0"-40"15,1 0-15-15,0 0-24 16,2 17-23-16,-2 7-10 15,0 18 27-15,0 12 13 16,-1 10-7-16,0 9-9 16,0 0-16-16,0-1-13 15,-1-7-5-15,-2-10-7 16,0-14 0-16,3-16-5 15,0-11-7-15,0-11-22 16,0-3-26-16,0 0-18 16,6-25-59-16,5-12-127 0</inkml:trace>
  <inkml:trace contextRef="#ctx0" brushRef="#br0" timeOffset="48200.8862">5218 10493 140 0,'4'-9'267'0,"20"0"-167"16,13-5-6-1,10 2-40-15,5 0-32 0,-1 5-10 16,-1 7-8-16,-4 0-3 16,-3 13-9-16,-2 3-40 15,1 1-199-15</inkml:trace>
  <inkml:trace contextRef="#ctx0" brushRef="#br0" timeOffset="48388.0865">5290 10728 386 0,'0'1'183'16,"6"0"-97"-16,15-1-21 15,9 0-57-15,16 0-1 16,7 0-3-16,0 0-10 15,-4 7-64-15,-4 10-223 16</inkml:trace>
  <inkml:trace contextRef="#ctx0" brushRef="#br0" timeOffset="48887.2873">5736 10883 483 0,'0'13'114'16,"2"5"-78"-16,-1 16-6 16,-1 14 4-16,0 7-7 15,2 6-3-15,-2-2-16 16,0-4 3-16,0-13-9 15,0-13 1-15,0-15-1 16,0-14-2-16,0 0 4 16,0-10 13-16,-2-19 6 15,2-17-19-15,0-19-4 0,-4-16 0 16,-2 0-8-16,-2 6-9 15,2 22 4-15,6 26 10 16,0 19 5 0,0 8 0-16,8 10-12 0,10 19 2 15,3 18 12-15,6 8 9 16,0 4 9-16,1-2-6 15,0-8-3-15,1-3-1 16,-1-5 17-16,-3-10 6 16,-9-14-28-16,-6-10-3 15,-5-7 2-15,-2-5 12 16,0-25 19-16,2-16-15 0,-1-13-17 15,-2-7-4-15,-2-1-2 16,0-4-22 0,5 3-49-16,13 8-102 15,14 6-263-15</inkml:trace>
  <inkml:trace contextRef="#ctx0" brushRef="#br0" timeOffset="49121.2878">6367 10785 587 0,'0'-7'127'0,"0"3"-9"0,0-2-44 16,9-4-63-1,19-2-13-15,16-2 0 0,9 4-3 16,9 7-22-16,-7 3-70 16,-6 6-98-16</inkml:trace>
  <inkml:trace contextRef="#ctx0" brushRef="#br0" timeOffset="49339.6882">6341 11068 625 0,'0'3'126'0,"8"-3"-26"16,6 0-46-16,10 0-19 15,16-11-27-15,10-2 1 16,8-1-7-16,-5 8-8 15,-7 6-44-15,-9 0-47 16,4 12-113-16</inkml:trace>
  <inkml:trace contextRef="#ctx0" brushRef="#br0" timeOffset="50010.4894">7124 10812 269 0,'-1'-7'117'16,"1"7"-23"-16,0 0-17 15,0 5-37-15,0 14-27 0,0 7-2 16,0 9 17-16,-3 6 10 15,-2-3-8-15,-1 0-9 16,2-9-9 0,3-9-3-16,0-11-4 15,1-5 1-15,0-4 6 0,0 0 10 16,0-5 11-16,0-17-3 15,5-15-19-15,5-15-8 16,7-12-2-16,6-4-1 16,3 8-7-16,-2 17-2 15,-4 19-2-15,1 22 0 16,-5 2-5-16,1 30 3 0,-5 15 7 15,-2 3 5 1,-3 5 1-16,-3-6 2 16,3-9-3-16,-2-7 1 15,-3-14 0-15,1-11 1 0,-1-6 0 16,-1 0 5-1,-1 0 13-15,4-4 7 0,-1-20-2 16,7-13-8-16,1-20-12 16,3-6 0-16,4 5-5 15,2 9 0-15,2 21-2 16,1 23 0-16,6 6-6 15,-1 39-5-15,-1 15 7 16,-6 18 1-16,-1 0-1 16,-4-5-7-16,7-10-71 15,5-12-18-15,6-11-19 16,2-15-362-16</inkml:trace>
  <inkml:trace contextRef="#ctx0" brushRef="#br0" timeOffset="50478.4902">7813 10948 553 0,'-2'-38'116'16,"2"-14"-32"-16,10-9-9 16,11 3-34-16,6 8-31 15,4 18-8-15,-6 15-1 16,-5 14-2-16,-8 3-2 15,-3 16-8-15,-9 20-6 16,0 14 1-16,-14 4 12 0,-11 3-7 16,-1-8-24-16,4-12-36 15,7-16 9-15,5-13 5 16,4-8 3-1,0-3 27-15,0-17 10 0,0-8-48 16,6-11 57 0,0-4 6-16,6-1-1 0,12 5-2 15,8 16-1-15,3 15 11 16,7 8 14-16,4 31 23 15,-4 23 22-15,-9 26 3 16,-17 26 6-16,-10 22 53 16,-2 18-31-16,-23 1-9 15,-2-11-47-15,-11-21-39 16,-5-23 0-16,3-24 0 15,9-24 0-15,7-18 0 0,4-14 0 16,1-12 0 0,-1 0 0-16,0-6 0 15,3-19 0-15,7-14-72 16,10-16-59-16,4-18-149 0</inkml:trace>
  <inkml:trace contextRef="#ctx0" brushRef="#br0" timeOffset="51133.6912">8538 10947 157 0,'-3'-3'195'0,"0"3"-57"0,1 0-34 15,-1 0-33-15,0 0 8 16,3 0-16 0,0 0-11-16,0 0-8 0,3 0-14 15,16 0-6-15,16-2-21 16,17 2-1-16,12 0-2 15,-2 6-8-15,-7 8-68 16,-4 5-90-16,-10-4-325 16</inkml:trace>
  <inkml:trace contextRef="#ctx0" brushRef="#br0" timeOffset="51648.4923">9364 10547 350 0,'-2'-5'134'16,"2"5"-19"-16,0 0-50 15,0 9-47-15,0 22-17 16,1 15 23-16,5 15 18 15,-2 6 4-15,-3-2-20 16,-1 1-19-16,0-5-3 16,0-2-4-16,-5-4-2 0,-4-6-6 15,0-7-19-15,0-9-68 16,2-12-91-16,7-17-270 15</inkml:trace>
  <inkml:trace contextRef="#ctx0" brushRef="#br0" timeOffset="51882.4926">9339 10561 394 0,'5'0'195'0,"25"-10"-153"15,15-12 20-15,17-5-14 16,6 1-27-16,-4 6-14 16,-7 8-5-1,-9 12-2-15,-6 0-27 0,1 5-99 16,-4 12-211-16</inkml:trace>
  <inkml:trace contextRef="#ctx0" brushRef="#br0" timeOffset="52085.2929">9440 10909 553 0,'0'1'125'0,"5"0"9"16,6-1-87-16,12 0-36 0,12-12 8 15,9-7-7-15,5 7-12 16,3-2-1-16,-4 9-24 16,-2 5-98-16,0 0-65 15</inkml:trace>
  <inkml:trace contextRef="#ctx0" brushRef="#br0" timeOffset="52709.294">10028 10985 399 0,'0'0'142'0,"0"5"-70"16,-7 20-51-16,-8 20-14 15,1 12-2-15,-4 12 14 16,3-2 9-16,3-10-11 16,3-12-8-16,6-15-2 15,2-12-2-15,1-11-3 16,0-7 1-16,0 0 11 15,0-7 15-15,0-15 12 16,0-16-24-16,8-16-15 16,5-17-1-16,1-8-1 15,2-7-2-15,3 10 0 16,2 18-2-16,-4 21 0 0,0 26 1 15,0 11-7-15,5 21 1 16,4 25 4-16,0 19 2 16,-2 10 3-1,-6 1 4-15,-6-4-5 16,3-12 2-16,1-11-1 0,-5-17-1 15,-2-9-10-15,-8-11-60 16,-1-9-50-16,0-3-108 16</inkml:trace>
  <inkml:trace contextRef="#ctx0" brushRef="#br0" timeOffset="52865.2943">10003 11243 328 0,'3'-5'148'0,"22"-2"-56"16,7-7-19-16,9-6-42 15,10 3-19-15,-2-3-10 16,0 7-4-16,-9 8-38 16,-8 5-256-16</inkml:trace>
  <inkml:trace contextRef="#ctx0" brushRef="#br0" timeOffset="53212.4952">10544 10901 58 0,'0'0'497'0,"0"0"-374"16,0 0-7-16,0 0-48 15,0 0-25-15,0 0-18 16,0 0-4-16,0 0-10 0,0 0-6 16,0 0-3-1,0 0-2-15,0 0 0 16,0 6-1-16,0-4-2 0,0 1-3 15,0 4 0-15,-2-1 4 16,2-1 1-16,-2 0 1 16,2-5 0-16,0 0-1 15,-1 3-5-15,-1 1-22 16,-3 4-53-16,5-3-92 15,0 5-245-15</inkml:trace>
  <inkml:trace contextRef="#ctx0" brushRef="#br0" timeOffset="53586.8958">10959 10645 668 0,'-18'-2'112'0,"-12"2"-50"16,-1 5-46-16,-4 11-12 16,7 3 0-16,10 1-3 15,13 2-3-15,5 0-7 16,7 2-1-16,16 2 6 15,5 4 10-15,5-3 4 16,2 5-7-16,-3 4-2 16,-3 2-2-16,-9 9 1 0,-7-3-1 15,-10-1 0-15,-3-6 1 16,-5-8 6-16,-10-9 5 15,-3-7 10-15,-5-6 6 16,3-4-8-16,-3-3-11 16,-1 0-7-16,3 0-3 15,1-10-34-15,6-3-55 16,13-4-77-16,5-6-385 15</inkml:trace>
  <inkml:trace contextRef="#ctx0" brushRef="#br0" timeOffset="53820.8963">11237 10792 105 0,'0'5'480'0,"0"8"-383"16,0 1-24-16,0 5-38 15,1 9-11-15,6 8-3 16,-3-4-11-16,1-4-7 16,-3-2-2-16,0-11-8 15,0-5-25-15,-1-7-68 16,4-3-75-16,1 0-242 0</inkml:trace>
  <inkml:trace contextRef="#ctx0" brushRef="#br0" timeOffset="53961.2965">11176 10418 348 0,'0'0'93'16,"2"0"-78"-16,10 20-31 16,6 11 8-16,5 10-51 15,7 5-226-15</inkml:trace>
  <inkml:trace contextRef="#ctx0" brushRef="#br0" timeOffset="54366.8972">11407 10892 114 0,'0'0'410'0,"0"7"-359"16,0 11-30-16,7 3 10 15,0-1 0-15,0 6-5 16,-3-9-8-16,1-4-1 15,-5-8-5-15,0-5-5 16,0 0 14-16,-2 0 31 16,-3 0 5-16,3-6-14 15,-4-10-21-15,4-4-4 16,-1-7 0-16,3-13-4 15,0-10-10-15,0-12-4 16,12 4-1-16,1 12 1 0,0 21-3 16,0 16 1-16,5 9-1 15,-2 19-6-15,6 17 0 16,-1 17 6-16,-1-2 3 15,-5 2 0-15,-2-10 2 16,-2-10-4-16,-2 0-5 16,0-11-41-16,-1-3-42 15,2-4-68-15,5 1-226 16</inkml:trace>
  <inkml:trace contextRef="#ctx0" brushRef="#br0" timeOffset="54710.0978">11871 10889 437 0,'-10'-39'218'0,"8"-6"-95"16,2-13-46-16,0-15-32 15,7-4-26-15,16-2-11 16,7 5-3-16,6 13-2 15,3 16-1-15,-2 18 1 16,-3 18 0-16,-2 9 5 16,-5 19-6-16,-3 27 0 15,-7 22 0-15,-15 11-2 16,-3 8 4-16,-24 1 2 0,-10-5 5 16,-5-6 3-16,5-17-6 15,5-17-7-15,5-18 0 16,4-15-2-1,0-8 3-15,-2-2 0 0,-2-5-6 16,2-18-20-16,2-5-28 16,7-18-52-16,12-12-35 15,2-15-178-15</inkml:trace>
  <inkml:trace contextRef="#ctx0" brushRef="#br0" timeOffset="54912.8982">11927 10454 392 0,'0'27'156'0,"8"-3"-50"16,9 0-1-16,7 0-29 16,6-1-18-16,6-2-15 0,5 1-19 15,2-2-12-15,-4-6-5 16,-10-5-5-16,-7-3-2 15,-7-6-13-15,-10 0-73 16,-3 0-87-16,-2 0-427 16</inkml:trace>
  <inkml:trace contextRef="#ctx0" brushRef="#br0" timeOffset="55692.8996">5198 12354 141 0,'0'-17'124'16,"13"0"-49"-16,1 2 5 15,-5 7-5-15,-6 8-9 16,-3 0-22-16,2 14-15 15,-2 22 24-15,0 19 23 16,0 20-24-16,-9 10-30 16,-3 7-10-16,2 0-5 15,0 0-5-15,3-8-2 16,2-8-3-16,5-11-1 15,0-12-22-15,0-10-67 16,0-18-34-16,12-13-132 16</inkml:trace>
  <inkml:trace contextRef="#ctx0" brushRef="#br0" timeOffset="55895.6998">5204 12443 198 0,'0'-29'328'16,"0"4"-252"-16,25 0-15 15,10 0-35-15,13 0-8 16,5 4-8-16,4 11-7 16,2 10-3-16,-7 3-16 15,-1 36-59-15,-5 7-197 16</inkml:trace>
  <inkml:trace contextRef="#ctx0" brushRef="#br0" timeOffset="56082.9003">5266 12821 583 0,'0'0'143'16,"0"0"-22"-16,1 0-44 15,16-5-42-15,16-10-34 16,8-2-3-16,12 3 1 15,-3 6-70-15,-2 8-92 16,3 0-229-16</inkml:trace>
  <inkml:trace contextRef="#ctx0" brushRef="#br0" timeOffset="56569.5013">5878 12741 621 0,'-4'0'113'0,"2"2"-58"16,-5 23-32-16,2 11-24 16,2 17-5-16,3 12 4 15,0 10 1-15,0-1 3 16,-1-3 0-16,-1-8 0 15,2-19 1-15,0-18-1 16,0-17-2-16,0-9-3 16,-2-4-8-16,-3-22 21 15,2-15-7-15,1-13-2 0,-1-11-2 16,3 1-2-1,0 2-2-15,0 16 3 16,0 20 2-16,0 14 2 16,5 12 4-16,5 0-4 0,10 24-6 15,11 15 6 1,6 12 2-16,-1 5 5 0,0-4 1 15,3-6-3-15,-1-10 0 16,-4-15 7-16,-10-8 8 16,-12-10-13-16,-5-3-1 15,-2-3 11-15,-3-19 22 16,3-11-19-16,-3-8-18 0,-2-5-3 15,0-4-3-15,0-2-13 16,0-8-40-16,2-4-55 16,22-1-94-16</inkml:trace>
  <inkml:trace contextRef="#ctx0" brushRef="#br0" timeOffset="56787.9017">6530 12726 536 0,'-2'-2'157'0,"2"-3"-50"16,0 2-24-16,0 1-58 0,20 0-28 15,17 2-1-15,14-1 5 16,12 1-8-16,-6 0-25 15,-5 0-54-15,-4 0-83 16,-7 0-251-16</inkml:trace>
  <inkml:trace contextRef="#ctx0" brushRef="#br0" timeOffset="56975.102">6532 13062 175 0,'0'5'469'0,"0"-2"-338"16,0-2-43-16,3-1-65 15,4 1-18-15,14 0-5 16,9-1 4-16,10 0-2 16,5 0-12-16,9-11-70 15,7-3-73-15,9-3-55 16</inkml:trace>
  <inkml:trace contextRef="#ctx0" brushRef="#br0" timeOffset="57599.103">7235 12599 157 0,'-3'6'193'0,"3"-3"-73"16,0-3 4-16,3 0-44 15,7 0 0-15,5-9-45 0,12-5-31 16,8 5-2-16,10 3-1 16,1 6-2-16,-7 1-1 15,-4 15-1-15,-11 5 0 16,-10 1-2-16,-8 6-5 15,-6 2 0-15,-10 11 11 16,-16 5 11-16,-10 5 3 16,-5 2 0-16,-2 0 5 15,3-5-5-15,11-9-1 16,8-5 1-16,8-5-3 15,7-2-2-15,3 2 1 16,1-3 13-16,2-6-3 0,0-6-13 16,0-3-2-16,9-3 0 15,4-5 2-15,15-3 1 16,13 0-1-16,10-13 0 15,6-10-6-15,1-4-5 16,-4-2-20-16,-7 1-60 16,-5 1-89-16,-4-3-225 15</inkml:trace>
  <inkml:trace contextRef="#ctx0" brushRef="#br0" timeOffset="58505.9048">7824 12574 435 0,'0'-5'264'16,"0"3"-142"-16,3-3-25 15,6-5-61-15,11-7-31 16,11-7-3-16,7 2-2 15,10 0 1-15,-3 7-1 16,-5 9-1-16,-2 6 0 16,-13 0-6-16,-6 24-5 15,-14 7-4-15,-5 5 8 16,-10 1 5-16,-13 6 5 0,-10-1 1 15,-4 3 0-15,-4 5-1 16,-3 4-1-16,4 2 0 16,10-7 4-1,12-6-2-15,10-6-1 0,8-9 0 16,0-8 3-16,3-6 2 15,5-4 2-15,7-4 3 16,0-4-1-16,2-2 1 16,1 0-1-16,1 0-5 15,0-1-2-15,3-9-1 16,2 1-2-16,0-1 0 15,-2-2 0-15,1 3-1 16,-4 1 2-16,-4 1-2 16,-4 2 0-16,-2 3 0 15,-8 0-2-15,-1 2 2 0,0 0-1 16,0-1-1-1,0 1-1-15,0 0 2 0,0 0-2 16,0 0 2-16,0 0-3 16,0 0 3-16,1 0 1 15,2-1 0-15,2-2 0 16,-3 0 2-16,2-2-2 15,-1 0 2-15,-2 0-1 16,2-2 0-16,-3 1-1 16,5-2 0-16,-1 2-2 15,2-1 1-15,-3-2-1 16,-3-1 0-16,2 1 1 15,-2-1-1-15,0-3 1 16,0-1 1-16,-12 0-1 0,0-2 1 16,-7-1-1-16,-4 0 2 15,0 0-1-15,-2 3-1 16,5 3 0-16,0-4 2 15,5 6-2-15,0-1 2 16,-3-6 0-16,1-4 0 16,-3-3-1-16,-3 0 0 0,-2 2 0 15,2 4 1 1,2 6-2-16,5 7 0 0,3 2 1 15,4 1-2-15,9 1-1 16,0-2 2-16,0-3 1 16,0-1-3-1,0-3-13-15,3-3 3 0,5-5-32 16,3-2-72-16,1 5-76 15,5-2-308-15</inkml:trace>
  <inkml:trace contextRef="#ctx0" brushRef="#br0" timeOffset="59192.306">8527 12450 280 0,'36'-24'106'15,"-2"2"-12"-15,-5 10-35 16,-7 10-21-16,-2 2-18 16,-6 5-11-16,-3 17-4 15,-9 8-4-15,-2 12 1 16,-11 4 24-16,-10 6 18 15,-9 9 9-15,-6 5-16 16,-5 4 0-16,3-2-1 0,9-4-9 16,6-5-10-16,16-10-8 15,7-11-2 1,0-11 0-16,8-7 11 0,10-6-8 15,-2-7-1-15,7-5-1 16,-1-2-3-16,2 0 0 16,0-18-3-16,0-7 1 15,-9-2-2-15,-5-5-2 16,-10-1-4-16,0-5-1 15,-22-2-4-15,-9 2 3 16,-5-5 2-16,0-1-1 16,2-4 3-16,3-3 0 15,5 2-13-15,10 8-11 16,12 12-11-16,6 19-62 15,25 10-78-15,13 0-290 0</inkml:trace>
  <inkml:trace contextRef="#ctx0" brushRef="#br0" timeOffset="59457.5065">9013 12829 419 0,'0'0'248'16,"0"0"-132"-16,0 3-53 0,0 5-36 16,0 2-17-1,0 4-5-15,0 1-2 0,0 2-2 16,0-1-1-1,0-3-1-15,-5 1-4 0,-2-3-45 16,0 0-93-16,0-1-118 16</inkml:trace>
  <inkml:trace contextRef="#ctx0" brushRef="#br0" timeOffset="60580.7084">9235 12685 402 0,'-8'-1'181'16,"-1"-27"-71"-16,-2 0-28 16,2-7-22-16,4-8-13 15,5-8-15-15,0-5-27 16,17 1 0-16,9 9-5 15,8 15 0-15,-1 14-3 16,-1 17 1-16,-7 5-4 16,-8 24-6-16,-11 14 0 15,-6 7 4-15,-5 4 5 16,-16-1 6-16,-3-11 0 15,3-7-2-15,6-15 2 16,1-8-2-16,10-10 2 0,2-2 1 16,1 0-1-16,0-6-15 15,-3-10-37 1,1-5-61-16,1-13 14 0,2-7-135 15</inkml:trace>
  <inkml:trace contextRef="#ctx0" brushRef="#br0" timeOffset="60767.9088">9403 12414 205 0,'16'36'137'15,"-2"5"5"-15,-2 6-34 16,-5 3-44-16,-5 4-16 16,-2-1-22-16,0-5-13 15,0-2 1-15,0-10-12 16,0-11-1-16,0-3-11 0,6-7-25 15,4-6-60-15,7-2-70 16,9-7-242-16</inkml:trace>
  <inkml:trace contextRef="#ctx0" brushRef="#br0" timeOffset="61033.1092">9714 12461 616 0,'0'0'122'0,"0"11"-59"15,0 18-51-15,0 15 1 16,0 13-3-16,0 9 12 16,-3 3-15-1,-1-2-5-15,0-7-2 0,1-11-1 16,3-12 2-16,0-19-3 15,0-13-16-15,-3-5-28 16,1-5-9-16,0-22-24 16,2-13 9-16,0-15-73 15,0-12-58-15</inkml:trace>
  <inkml:trace contextRef="#ctx0" brushRef="#br0" timeOffset="61298.3097">9693 12525 172 0,'0'-24'195'16,"1"14"-12"-16,3 10-85 0,5 0-42 16,7 13-31-1,6 13 12-15,3 13 10 16,3 12-9-16,0 5-4 15,-1 2-9-15,6 2-8 0,1-2 6 16,-2-6 14-16,-5-12-25 16,-9-18-8-1,-6-12 0-15,-3-10 3 0,4-17 2 16,1-26-9-16,0-12 0 15,1-17 0-15,-6-6 0 16,-4 1 0-16,-2 3 0 16,-3 9 0-16,0 6 0 15,0 11 0-15,0 16-9 16,-1 16-110-16,-1 16-134 15</inkml:trace>
  <inkml:trace contextRef="#ctx0" brushRef="#br0" timeOffset="80211.5432">16768 5129 130 0,'23'-25'86'0,"-7"3"-13"16,-5 1-15-16,-2 1 3 15,-4-1 1-15,0 12 24 0,-3 1-25 16,0 1-9-16,-2 2-15 15,0 5 7-15,0 0 1 16,-9 0-15-16,-23 4-15 16,-22 21-15-16,-25 23 2 15,-16 15-3-15,-4 14 5 16,4 8 0-16,8 0-2 15,16-10 0-15,30-17-2 16,27-20 0-16,18-13-8 16,30-3 1-16,10-5 5 15,13-6 6-15,17-8 2 16,14-3-3-16,1-10-1 0,-10-1 1 15,-20 8-2 1,-25 3 0-16,-20 14-3 0,-14 8-4 16,-2 8 4-1,-22 8 3-15,-10 5 6 0,-10 8 4 16,1-7 1-1,6-5-6-15,14-9-3 0,13-4-2 16,10-6 0-16,20-5-4 16,22-4-1-16,20-8 7 15,20-3 4-15,2-28-3 16,-2-4 0-16,-20 3-2 15,-21 9-2-15,-11 14-51 16,-8 6-133-16,-1 0-329 0</inkml:trace>
  <inkml:trace contextRef="#ctx0" brushRef="#br0" timeOffset="80507.9437">17313 5316 486 0,'0'0'155'16,"0"0"-67"-16,0 8-37 15,0 2-34-15,3 12-25 16,-1 18 12-16,0 23 9 16,-2 13-2-16,0 6-5 0,0-7-4 15,0-14-1-15,0-5 2 16,0-13-3-16,0-12-10 15,0-14-30-15,0-5-45 16,0-9-71-16,-2-3-112 16</inkml:trace>
  <inkml:trace contextRef="#ctx0" brushRef="#br0" timeOffset="80710.7441">17245 5315 309 0,'0'-3'205'0,"16"-4"-66"16,12-7-38-16,17-10-28 15,17-1-28-15,7 1-28 16,2 7-10-16,-11 11-4 16,-12 3-2-16,-7 3 0 15,-7 0-31-15,-12 6-99 16,-12 16-111-16</inkml:trace>
  <inkml:trace contextRef="#ctx0" brushRef="#br0" timeOffset="80913.5444">17303 5574 5 0,'0'3'502'0,"21"8"-340"16,12-5-8-1,6-6-67-15,12 0-50 0,5-5-20 16,-4-10-11-16,1 7-3 15,-13 8-1-15,-4 1-28 16,-4 21-65-16,-5 6-109 16,0-3-247-16</inkml:trace>
  <inkml:trace contextRef="#ctx0" brushRef="#br0" timeOffset="81147.5448">18049 5528 348 0,'-5'14'182'16,"-1"15"-85"-16,-8 15-30 16,-14 8-14-16,-4 7-21 15,-5 8-19-15,-2 5-10 16,-3-1 1-16,-1-6-3 15,5-13-3-15,14-23-36 16,15-18-65-16,9-11-100 16,5-18-66-16</inkml:trace>
  <inkml:trace contextRef="#ctx0" brushRef="#br0" timeOffset="81303.5451">17863 5620 348 0,'0'36'193'15,"7"0"-47"-15,6 6-59 16,6 6-23-16,9-5-28 15,17 1-21-15,5-13-8 16,-3-3-5-16,-2-1-19 16,-11 4-110-16,-10 16-101 15</inkml:trace>
  <inkml:trace contextRef="#ctx0" brushRef="#br0" timeOffset="83879.5497">18410 5580 212 0,'-11'0'100'16,"9"0"-3"-16,2 3 3 16,0-3-48-16,16 0 14 15,18-9 1-15,17-8-12 0,24-3-21 16,12 6-21-16,4 0-10 15,-13 5-2-15,-15 9-6 16,-25 0-43-16,-23 9-81 16,-9 11-308-16</inkml:trace>
  <inkml:trace contextRef="#ctx0" brushRef="#br0" timeOffset="84097.9501">18490 5758 490 0,'0'4'170'16,"1"4"-35"-16,7-8-64 16,13 0-53-1,15 0-11-15,20 0 0 16,19 0-1-16,3 0-5 15,-2 0-15-15,-1-5-103 0,-3 3-114 16</inkml:trace>
  <inkml:trace contextRef="#ctx0" brushRef="#br0" timeOffset="89607.76">19560 5227 57 0,'-2'-2'121'0,"2"2"-44"15,0 0-17-15,0 0 2 16,0 0-2-16,0 0-4 15,0 0 12-15,0 0-15 16,0 0-7-16,0-1-8 16,6-7-2-16,8-5-11 15,13-1-20-15,12 0-6 0,8 5 1 16,-5 9-1-16,-10 0-2 15,-13 6-2-15,-8 17 0 16,-8 9 1-16,-3 8 6 16,-7 10 0-16,-25 8 4 15,-12 12 5-15,-4 5 7 16,-3-1 2-16,11 1 12 15,11-10-2-15,9-8-8 16,11-14-4-16,9-12-9 16,0-12 0-16,7-6-1 15,20-7-1-15,6-6 6 16,21-3 3-16,11-17-7 15,2-9-4-15,-8-2-3 0,-14 4-5 16,-15 4-25-16,-8 3-61 16,4 11-120-16</inkml:trace>
  <inkml:trace contextRef="#ctx0" brushRef="#br0" timeOffset="90075.7608">20085 5339 348 0,'0'-7'164'15,"3"7"-61"-15,11-3-29 0,4-5-25 16,6-3-32 0,9 0-6-16,6 3-4 0,2 1 0 15,4 2-3-15,-6 4 1 16,0 1-4-16,-6 0-2 15,-13 8-1-15,-12 13-1 16,-8 6 1-16,0 3 2 16,-14 13 3-16,-11 6 1 15,-7 3 4-15,-6 3 12 16,-9 5 13-16,6-5-10 15,10-6-4-15,12-4-1 16,8-15-6-16,11-9-2 16,0-8-3-16,0-7 3 0,0-3-4 15,11-3 1-15,6 0 1 16,12 0 2-16,14-17-2 15,6-2-4-15,-1-2-5 16,-1 3-30-16,-3-4-57 16,-7 7-114-16,3 3-351 15</inkml:trace>
  <inkml:trace contextRef="#ctx0" brushRef="#br0" timeOffset="90512.5616">20667 5335 447 0,'0'-10'178'0,"0"7"-80"16,5 1-23-16,9-8-25 15,2-1-33-15,9-2-11 16,4-2-4-16,2 6 2 16,5 6-2-16,2 3 0 15,-3 0-3-15,-8 11-1 16,-11 5 0-16,-11 8 3 15,-5 11 0-15,-4 1 1 0,-17 11 3 16,-9 4-1-16,-6-2 6 16,-8 6 5-16,3-1 1 15,2-7 3 1,14-10-6-16,12-8-4 0,8-9-3 15,5-8 0-15,0-7-2 16,0-2-1-16,6-2 0 16,11-1 1-16,6 0-1 15,6 0 1-15,8-5-5 16,3-7-25-16,7 0-29 15,5-2-64-15,-2 4-92 16</inkml:trace>
  <inkml:trace contextRef="#ctx0" brushRef="#br0" timeOffset="90730.9619">21232 5704 245 0,'-10'0'374'0,"10"0"-225"15,0 0-37-15,0 3-54 16,0 0-35-16,-3 0-17 15,-2 5-5-15,-2 9 0 16,-1 0 0-16,4 4-7 16,-2-4-40-16,2-5-53 15,4-4-90-15,0-5-288 16</inkml:trace>
  <inkml:trace contextRef="#ctx0" brushRef="#br0" timeOffset="91215.5628">21494 5238 446 0,'-7'-11'196'15,"5"11"-102"-15,2 0-20 16,0 0-30-16,0 0-21 15,0-2-8-15,7 0 3 16,4-5 0-16,6-6-8 16,5 1-8-16,2 2-3 15,1 6-1-15,1 4 0 16,-6 0-1-16,-6 9-1 15,-6 6 3-15,-6 7-4 0,-2 1 2 16,-3 4-1-16,-12 2 2 16,-2 1 1-16,-1 1 1 15,3-6 1-15,6-3-2 16,5-3 3-16,4-3-3 15,0 2 0-15,3 1-1 16,12 2 0-16,5-1-1 16,2-1 2-16,1-1 1 15,-3 3 0-15,-1-2 0 16,-5-2-1-16,-7-5 0 15,-7-4-2-15,0-3 2 16,-7 2 2-16,-10 2 4 0,-5 2 6 16,-7 1 0-16,-2-1-6 15,-1-4-5-15,6-2-1 16,7-2-20-16,8-3-60 15,4 0-106-15,7-3-324 16</inkml:trace>
  <inkml:trace contextRef="#ctx0" brushRef="#br0" timeOffset="91808.364">21996 5257 481 0,'0'0'139'16,"0"0"-50"-16,0 13-35 15,0 3-44-15,0 10-7 16,0 12 13-16,0 14-4 16,0 9-3-16,2-8-8 15,1-15 1-15,-3-9-1 0,0-9 1 16,0-10-2-16,0-6-1 15,0-4-13 1,0 0-7-16,0-10 7 16,0-17 1-16,0-15-16 0,0-10-28 15,2-10-1-15,-2-1 36 16,0 7 21-16,0 20 11 15,0 24 39-15,3 12 17 16,4 10-24-16,2 7-13 16,7 2 4-16,7 13 30 15,9 8-13-15,7 16-14 16,2-2-10-16,9-4 2 15,3-1-26-15,2-1-2 0,1-9 0 16,-11-9 0 0,-14-16 0-16,-17-12 0 15,-10-3 0-15,-1-28 0 16,3-20 0-16,3-18 0 15,-4-10 0-15,-5-10 0 0,-7-2 0 16,-13 0 0-16,6 10-72 16,5 29-87-16,0 38-144 15</inkml:trace>
  <inkml:trace contextRef="#ctx0" brushRef="#br0" timeOffset="93867.5676">16546 7905 324 0,'-13'2'227'0,"9"-2"-141"15,4-16-2-15,0-19-51 16,8 6-19-16,20-5-4 0,11-2-5 15,7 3-1 1,4 7 2-16,-4 11-1 0,-10 13 2 16,-7 2-5-1,-12 22-1-15,-11 10-6 0,-6 11-3 16,-18 1 7-1,-16-1 2-15,-5 3 1 0,-7-6 3 16,-1-8-1-16,10-9 0 16,11-14-3-16,11-9-1 15,12-6-5-15,3-26-37 16,10-14-4-16,14-17-72 15,6 2-260-15</inkml:trace>
  <inkml:trace contextRef="#ctx0" brushRef="#br0" timeOffset="94007.9677">16867 7627 33 0,'8'33'182'0,"-1"3"-64"15,-3 10 2-15,-3 5-16 16,1 1-38-16,-2-5-32 16,3-4-23-16,1-6-6 15,3-10-4-15,0-6-10 16,0-9-71-16,1-7-182 15</inkml:trace>
  <inkml:trace contextRef="#ctx0" brushRef="#br0" timeOffset="94304.3683">16257 7267 308 0,'-5'0'170'0,"5"0"-64"15,0 0-40-15,0 0-33 16,4 0-7-16,19-3 10 15,15-5-27-15,22-5-1 16,21-1-1-16,5 4-4 16,-8 6-1-16,-7 3-9 0,-10 1-44 15,-10 0-106-15</inkml:trace>
  <inkml:trace contextRef="#ctx0" brushRef="#br0" timeOffset="94647.5689">16686 7107 446 0,'0'3'145'0,"0"-2"-23"15,7-1-51 1,6 0-32-16,15 0-8 0,11 0-27 15,15 0 1 1,8 9-1-16,-12 5-2 0,-7 6-1 16,-12 1 0-1,-13 7-2-15,-8-3-3 0,-10 0 0 16,0 4 3-16,-10 0 2 15,-11 2 7-15,-7-2 2 16,-3-1-3-16,-7-7-2 16,-2-2-1-16,1-9-1 15,14-7-11-15,13-3-30 16,12 0-69-16,19 0-135 0</inkml:trace>
  <inkml:trace contextRef="#ctx0" brushRef="#br0" timeOffset="94943.9694">17372 7647 204 0,'0'0'127'15,"0"0"12"-15,14 0-40 16,12 0-68-16,18 0 36 16,13 0-18-16,12-7-33 0,7 0-13 15,0 3-6-15,-7 4-60 16,-17 2-241-16</inkml:trace>
  <inkml:trace contextRef="#ctx0" brushRef="#br0" timeOffset="95146.7698">17485 7992 641 0,'0'4'132'0,"12"-4"-14"0,11 0-88 16,15 0-12-16,17 0-4 15,5-2-12-15,-3-6-4 16,0 5-47 0,0 3-92-16,0 0-241 0</inkml:trace>
  <inkml:trace contextRef="#ctx0" brushRef="#br0" timeOffset="97283.9736">18351 7410 218 0,'0'-42'117'16,"5"9"-32"-16,9 8 11 15,-4 11-11-15,-9 13 3 16,-1 1-13-16,0 0-40 15,0 13-25-15,0 18-12 16,-12 16 5-16,-1 11 13 16,1 1 17-16,1-1-7 15,2-6-12-15,7-9-10 16,2-11 0-16,0-7 0 15,0-10-1-15,8-7 0 0,9-4 4 16,4-4-4-16,10 0 3 16,6-5-4-16,4-12-4 15,6-3-22-15,-3-4-57 16,-1 2-74-16,-9-3-240 15</inkml:trace>
  <inkml:trace contextRef="#ctx0" brushRef="#br0" timeOffset="97517.974">18667 7350 437 0,'0'0'201'16,"0"8"-125"-16,0 23-57 0,-5 12-8 15,-2 15 46-15,2 13 13 16,0 3-31-16,1-3-22 15,4-2-9-15,0-8-6 16,0-12 0-16,2-3-2 16,2-7 1-1,3-9-4-15,-2-7-21 0,-2-9-50 16,3-10-71-16,9-4-132 15</inkml:trace>
  <inkml:trace contextRef="#ctx0" brushRef="#br0" timeOffset="97673.9743">18851 7885 492 0,'0'2'86'0,"0"3"-70"0,0 2-20 15,0 2 6 1,1 2-11-16,12 1-211 0</inkml:trace>
  <inkml:trace contextRef="#ctx0" brushRef="#br0" timeOffset="97985.9748">19014 7625 651 0,'-1'-26'142'0,"1"-5"-55"16,1-8-46-16,18 2-34 0,9 2-5 15,5 9-1-15,3 9-2 16,-4 13 0-16,-5 4-2 16,-6 14-3-16,-9 16-5 15,-12 11 1-15,-2 3-1 16,-22 3 5-16,-7-4 9 15,-4-10-1-15,8-7 2 16,4-11-3-16,5-7-1 16,6-4-3-16,3-4-14 15,0 0-37-15,0-13-52 16,7-11-92-16</inkml:trace>
  <inkml:trace contextRef="#ctx0" brushRef="#br0" timeOffset="98219.9752">19159 7473 370 0,'2'4'202'16,"-1"2"-104"-16,-1 10-42 15,2 10-37-15,1 16 7 16,1 9 7-16,0 3-5 15,1-2-16-15,2-3-8 16,0-6-1-16,5-6-4 16,-1-1-5-16,-4-2-18 0,0-4-60 15,-1-3-104-15,1-4-228 16</inkml:trace>
  <inkml:trace contextRef="#ctx0" brushRef="#br0" timeOffset="98859.5763">19434 7696 504 0,'-3'-13'127'15,"3"13"-52"-15,0 0-10 16,0 0-42-16,0 16-21 15,0 10-11-15,0 10 14 16,0 3-2-16,0-3 1 16,0-12 0-16,0-6-3 15,0-8 1-15,0-7-1 16,0-2 2-16,0-1 12 15,3 0 19-15,0-4 0 0,1-16-7 16,3-9-21 0,3-11-6-16,2-5 1 15,-2 9-3-15,-3 10 1 16,1 15-1-16,-7 9-1 0,3 2-3 15,1 9-8-15,3 14 1 16,4 6 6-16,3 6 4 16,-4-6 3-16,-2-6-1 15,-4-8 2-15,-1-8-1 16,-2-3 0-16,0-4 3 15,0 0 4-15,3-3 13 16,4-14 7-16,2-9-11 16,2-8-12-16,1-7-2 15,-2 8 0-15,0 8-2 16,0 12 0-16,-7 9 0 15,1 4-2-15,0 4-2 0,4 21 0 16,4 9-1-16,2 10 3 16,-5-1 0-16,-1-5 0 15,-2-4-6-15,0 1-14 16,2-4-69-16,0-7-40 15,2-7-100-15</inkml:trace>
  <inkml:trace contextRef="#ctx0" brushRef="#br0" timeOffset="99077.9767">20140 7468 391 0,'0'11'176'15,"0"21"-114"-15,-15 18 10 16,-8 7 8-16,-2 0-30 15,-5 1-26-15,3-5-3 16,6-6-15-16,2-5-5 16,7-9-3-16,5-4-2 15,5-12-44-15,2-5-133 16,8-4-166-16</inkml:trace>
  <inkml:trace contextRef="#ctx0" brushRef="#br0" timeOffset="99421.1773">20402 7618 599 0,'-16'6'48'0,"-8"8"-24"16,-1 5-4-16,-1 1-5 15,8 2-10-15,9 3-3 16,7-2-4-16,2-2 5 16,8-4-7-16,16 1 24 15,6-2 28-15,8-2-28 16,-1 1-9-16,-5-3-6 15,-14-1-4-15,-11 0 1 0,-7-5 2 16,0 1-3 0,-11 1-2-16,-11 0 7 15,-8 2 19-15,-1 0-11 16,0-6-8-16,12-1-6 0,7-3-3 15,11 0-49-15,1 0-72 16,1-14-91-16</inkml:trace>
  <inkml:trace contextRef="#ctx0" brushRef="#br0" timeOffset="99795.578">20640 7245 149 0,'0'-7'555'0,"4"1"-438"0,13-5-35 16,6-4-38-16,6-6-27 15,3 5-7-15,3 8 1 16,-8 8-4-16,-5 0-1 15,-7 13-6-15,-11 17-1 16,-4 11-4-16,-5 7 1 16,-15-1 4-16,-2 3 2 15,1-11 0-15,9-8 12 16,8-6 3-16,4-11-17 15,0-3 0-15,1-4 0 16,9-5 0-16,1-2 0 16,8 0 0-16,13-4 0 0,9-8 0 15,13-1 0-15,13 4 0 16,29 9-124-16,20 0-271 15</inkml:trace>
  <inkml:trace contextRef="#ctx0" brushRef="#br0" timeOffset="183215.7266">10170 11517 1 0,'12'-49'6'15,"3"-19"-7"-15</inkml:trace>
  <inkml:trace contextRef="#ctx0" brushRef="#br0" timeOffset="193983.7457">2901 14974 29 0,'22'-44'127'0,"-2"-2"-41"15,-4 12 0-15,-5 7-11 0,-4 10-4 16,-7 8 3 0,0 9-7-16,0 0-5 0,-4 0 0 15,-10 3-30-15,-9 9-8 16,-9 14-18-16,-12 20-5 15,-8 22 2-15,4 20 2 16,2 10 1-16,10 0-2 16,14-1-1-16,12-10 0 15,10-13-1-15,10-14-3 16,17-19 0-16,10-10-5 15,6-14 8-15,6-13 3 0,5-4 8 16,-1-10-14 0,-4-16-30-16,-1 1-65 0,-5-2-55 15,-8-4-276-15</inkml:trace>
  <inkml:trace contextRef="#ctx0" brushRef="#br0" timeOffset="194248.9462">3291 14596 621 0,'4'0'115'0,"6"0"-39"0,5 17-51 16,4 15-16-16,3 12 23 15,-2 21 2-15,-6 13-14 16,-8 16-11-16,-6 10 4 16,0 4-7-16,-3-6-5 15,-11-9 1-15,4-15-5 16,-3-21-33-16,2-12-78 15,1-13-63-15,-2-12-316 16</inkml:trace>
  <inkml:trace contextRef="#ctx0" brushRef="#br0" timeOffset="199849.3559">4923 14884 133 0,'1'-14'46'0,"-1"10"-7"16,1-4 4 0,-1 8-10-16,0-3-8 15,0 3-2-15,0 0 5 16,0 0-4-16,0 0-11 0,0 0-8 15,1 0-6-15,2 3-2 16,0 17-9-16,1 12 41 16,2 16 31-16,-4 11 0 15,1 4 2-15,-1 1-28 16,0-1-10-16,1-5-11 15,-2-3-6-15,0-5 1 16,3-5-2-16,-4-9-3 16,2-1-1-16,1-5 3 15,-1-5-10-15,-2-4-39 16,5-8-58-16,0-6-144 15</inkml:trace>
  <inkml:trace contextRef="#ctx0" brushRef="#br0" timeOffset="200083.3564">4919 14910 425 0,'-2'-11'140'16,"2"3"-61"-16,0-1-23 15,2 5-21-15,23-4-36 16,18-7 13-16,17-5-12 16,7-6 6-16,-1 5-7 0,-9 3-13 15,-12 7-24-15,-7 6-64 16,-9 2-179-16</inkml:trace>
  <inkml:trace contextRef="#ctx0" brushRef="#br0" timeOffset="200301.7568">5067 15188 521 0,'0'0'129'16,"0"0"-53"-1,13 0-49-15,7-2-21 0,8-5-5 16,1 0-1 0,0 3-1-16,-1-2-28 0,-3 1-53 15,2-1-144-15</inkml:trace>
  <inkml:trace contextRef="#ctx0" brushRef="#br0" timeOffset="202204.9602">4999 15500 86 0,'-7'0'269'0,"1"0"-120"15,-1-14-59-15,0-10-38 16,-3-4-14-16,-1-11-12 15,2-12-2-15,4-11-11 0,5-7-6 16,2-3-8 0,21-1 3-16,14-4 0 15,6 4-5-15,6 10 2 16,-2 8-2-16,-8 21 0 0,-9 19-1 15,-5 15-7-15,-2 6-4 16,-3 26 7-16,-5 17 6 16,-6 12 5-16,-9 13 14 15,0 2-2-15,-16-3-6 16,-6-1-1-16,-3-9-1 15,-3-7 7-15,0-8 2 16,0-14-9-16,1-14 1 16,0-11 1-16,1-9 3 15,-1 0-4-15,-3-11-2 16,3-15-6-16,6-11-16 15,5-6-54-15,14-6-68 16,2 10-216-16</inkml:trace>
  <inkml:trace contextRef="#ctx0" brushRef="#br0" timeOffset="202485.7607">5310 14869 400 0,'0'15'120'15,"0"14"-6"-15,2 16-9 16,-2 10-28-16,2 8-37 16,1 11-23-16,-2-1-8 0,3-1 9 15,0-1-12-15,3-12-4 16,-1-5-1-16,1-13 0 15,-3-10-2-15,1-8-28 16,-4-13-36-16,0-6-48 16,0-4-81-16,-1-11-260 15</inkml:trace>
  <inkml:trace contextRef="#ctx0" brushRef="#br0" timeOffset="202813.3613">4820 14674 304 0,'-13'-5'67'0,"2"5"16"15,6 0-13-15,0 0-23 16,2 0-5-16,3 0-10 16,0 0-4-16,0 0 0 15,0 0-1-15,0 0-16 16,3 0-11-16,16-1-10 15,14-2 4-15,14-4 20 0,12-1-2 16,7-2-8 0,-1 3 2-16,-4-1-6 15,-6 4-44-15,-4-1-73 16,-3 2-140-16</inkml:trace>
  <inkml:trace contextRef="#ctx0" brushRef="#br0" timeOffset="203172.1619">5294 14459 468 0,'0'0'115'0,"0"0"-64"15,0 0-34-15,0 4-16 16,8 3 0-16,5 6 10 0,3-3 9 16,3-1 5-16,4-2-2 15,2 2 5-15,-1-3-10 16,-5-1-8-16,-6 2-6 15,-4 0-1-15,-9 1-4 16,0 2-1-16,-4 2 7 16,-11 8 6-16,-3-2 1 15,3 0 0-15,-3-4-9 16,7-1-1-16,0-4 1 15,4 0-10-15,3-1-32 16,1 1-57-16,3 1-69 16,0 2-222-16</inkml:trace>
  <inkml:trace contextRef="#ctx0" brushRef="#br0" timeOffset="204266.1639">5677 15513 210 0,'-1'0'62'16,"-2"21"-2"-16,-1 24 18 0,1-9-7 15,1 4-35-15,1-5-12 16,0-3-10-16,-1-6-2 16,2-4-4-16,-1-5 5 15,-1-10-2-15,2-2 6 16,0-5 14-16,-2 0 26 15,1-5 12-15,-4-14-15 16,1-15-44-16,-1-21-7 0,5-16-4 16,0-3-1-1,7 6-9-15,9 14-5 16,3 21 8-16,2 15 3 15,1 11 0-15,2 7 0 0,-3 1 1 16,-1 19-2-16,-6 7 3 16,-3 5-1-16,-11 4 5 15,0 3 2-15,-9-5 2 16,-8-2 1-16,-5-6-1 15,3-8 0-15,-2-7-1 16,3-8-4-16,7-3-15 16,4-8-57-16,7-19-97 15,0-3-188-15</inkml:trace>
  <inkml:trace contextRef="#ctx0" brushRef="#br0" timeOffset="204531.3643">5967 15386 248 0,'0'0'272'0,"0"0"-165"16,0 1-49-16,5 5-48 15,5 5-10-15,3 4 5 16,0 2 17-16,1-2-2 15,-4-4-9-15,-2-3-4 16,-2-5-2-16,-1-3 5 16,1 0 7-16,0 0 3 15,5-18 2-15,-1-5-8 0,4-5-17 16,0 0-71-16,3 2-72 15,0 6-218-15</inkml:trace>
  <inkml:trace contextRef="#ctx0" brushRef="#br0" timeOffset="204858.965">6344 15184 397 0,'-8'2'230'15,"0"2"-125"-15,-2 1-53 0,-2 7-36 16,2 4-13-1,3 4-4-15,5 3 1 0,2 2-2 16,0 0-2-16,7-3-3 16,7-1 1-16,1 2 8 15,1-4 6 1,-3-1-6-16,-2-4 0 0,-4-2 1 15,-3-2-3-15,-4-3 0 16,0-1-3-16,0 2 0 16,-4-1 10-16,-8 4-1 15,-5 0-3-15,2 0-18 16,0-7-41-16,0-4-33 15,4-2-49-15,3-19-91 16</inkml:trace>
  <inkml:trace contextRef="#ctx0" brushRef="#br0" timeOffset="205233.3656">6493 15125 132 0,'0'-5'477'15,"0"5"-347"-15,0 0-44 16,0 2-65-16,0 16-26 15,0 11-4-15,0 6 11 16,0 11-1-16,0 2 1 0,0-8-2 16,0-3 0-1,1-11 1-15,0-11 0 16,0-9 0-16,-1-6-1 15,1 0 4-15,-1 0 2 0,5-3 2 16,1-8-8 0,4-4-4-16,2-2 5 0,6 0-2 15,0 5 0-15,-2 5-2 16,0 5-3-16,-3 2-1 15,-1 6 2-15,-2 11 1 16,-2 4 2-16,-1 1 2 16,-2-1-1-16,1 0-2 15,0-1-50-15,2-4-5 16,3-1-32-16,4-4-109 15</inkml:trace>
  <inkml:trace contextRef="#ctx0" brushRef="#br0" timeOffset="205467.3659">6948 15002 496 0,'0'0'149'16,"3"-1"-73"-16,15-4-24 16,7-1-32-16,16-2-9 15,1-4-8-15,1 1-1 0,4 2-9 16,-2 0-50-1,-4 1-34-15,-3 5-175 0</inkml:trace>
  <inkml:trace contextRef="#ctx0" brushRef="#br0" timeOffset="205670.1663">7035 15201 492 0,'0'3'142'0,"2"-3"-62"15,18 0-38-15,13 0-35 0,5-7 8 16,3-4-13-16,3 0-62 16,-4 8-72-1,-1 3-145-15</inkml:trace>
  <inkml:trace contextRef="#ctx0" brushRef="#br0" timeOffset="206434.5677">7536 14786 181 0,'-8'9'293'16,"8"-2"-172"-16,0-7-9 16,0 0-32-16,11-7-34 15,7-8-14-15,9-2-19 16,6-4-11-16,1 7-4 15,0 13-2-15,-4 1 1 0,-5 5 1 16,-4 20-3-16,-10 7-7 16,-11 11-2-1,0 5 11-15,-16 11 9 0,-13 4 4 16,-4 3 14-16,-1 2 4 15,4-4-4 1,8-14 0-16,12-14-4 0,9-13-6 16,1-13-6-16,7-7-3 15,10-3-1-15,7 0 4 16,8-2-2-16,6-14-1 15,5-9-3-15,-1 4-22 0,1 6-41 16,-4 1-47 0,-2 8-74-16,-4 2-206 15</inkml:trace>
  <inkml:trace contextRef="#ctx0" brushRef="#br0" timeOffset="206574.968">8071 15111 585 0,'0'0'113'16,"0"0"-62"-16,-2 1-52 15,2 6-24-15,0 0-52 16,0 4-216-16</inkml:trace>
  <inkml:trace contextRef="#ctx0" brushRef="#br0" timeOffset="206886.9685">8303 14696 579 0,'-15'5'167'0,"4"2"-79"15,0 10-59-15,4 4-16 16,5 11-7-16,2 5-2 16,13 1-3-16,10 3 11 15,7-2-2-15,8-1 0 16,-2-1-8-16,-5-9 1 15,-7-6-2-15,-10-1 0 16,-9-7-9-16,-5 1-13 16,-4-4-7-16,-14-1 17 15,-10 2 13-15,-4-2-1 16,-6 0-3-16,1-6-7 0,2-4-49 15,5 0-53-15,9-15-26 16,5-19-150-16</inkml:trace>
  <inkml:trace contextRef="#ctx0" brushRef="#br0" timeOffset="207058.5688">8230 14688 387 0,'2'0'242'0,"14"0"-125"16,12 0-58-16,9 0-24 0,5 0-25 15,3 0-5-15,1 0-15 16,5 0-103-16,8-2-79 16</inkml:trace>
  <inkml:trace contextRef="#ctx0" brushRef="#br0" timeOffset="207715.7701">8893 14971 380 0,'-1'5'145'0,"0"-2"-65"15,-2 9-31-15,2 10-12 16,-1 2-2-16,0 8-16 16,-1 8-7-16,-1-1-7 15,1-4-2-15,0-9-1 16,3-15-1-16,0-8-1 15,0-3-1-15,0 0 10 16,0-12 36-16,0-17-5 16,3-13-33-16,4-10-1 0,-2 1-5 15,2 5 1-15,-1 17-2 16,0 17-1-16,2 9-4 15,3 3-7-15,1 18-5 16,-2 12 10-16,-4 11 2 16,0 0 4-16,-4 1 3 15,-2-9-2-15,4-13 2 16,-3-9-2-16,1-10-4 15,1-1 4-15,-1-2 9 16,3-15 13-16,5-11-4 16,3-9-9-16,3-5-5 0,2-1-2 15,1 7 0-15,-4 12-4 16,1 10 0-16,-4 14-7 15,-3 11-3-15,-4 21 6 16,-2 15 5-16,-3 2 1 16,0 9-3-16,0-5-16 15,0-11 3-15,11-9-6 16,7-13-57-16,9-16-47 15,3-4-139-15</inkml:trace>
  <inkml:trace contextRef="#ctx0" brushRef="#br0" timeOffset="207936.1706">9476 14823 269 0,'-25'25'365'0,"-7"5"-251"15,-4 12-32-15,-1 14-38 16,5-1-10-16,15-3-18 15,3 1-15-15,13-14-1 16,1-6-1-16,0-8 1 0,7-6-29 16,6-8-59-16,6-7-72 15,4-2-145-15</inkml:trace>
  <inkml:trace contextRef="#ctx0" brushRef="#br0" timeOffset="208248.1711">9748 14757 609 0,'-14'4'146'16,"4"-2"-74"-16,-1 3-43 15,0 10-27-15,0 2-2 16,4 12-2-16,7 0-2 0,0 4 10 15,9 2-3 1,5-8 5-16,1-4-3 0,-2 3 3 16,-5-6-6-1,-3-5-1-15,-3-3 0 0,-2 0-1 16,0-2 2-16,-2 2 2 15,-10 0 8-15,-2-2 4 16,-1-4-12-16,-4-6 0 16,-5 0-10-16,-3 0-41 15,-6 0-114-15,4-2-192 16</inkml:trace>
  <inkml:trace contextRef="#ctx0" brushRef="#br0" timeOffset="208638.1718">9953 14345 572 0,'0'0'177'0,"9"-5"-75"16,12-3-57-16,7-2-21 15,6-1-6-15,4 2-6 16,0 3-8-16,-7 6-1 0,-6 0-3 16,-10 6-2-1,-7 17-1-15,-8 3-6 16,-1 6 5-16,-18 5 8 15,-5 0-1-15,-4 3 2 0,3-4 9 16,5-4 7-16,10-4 3 16,5-7-11-16,5-6-13 15,0-5 0-15,9-4 0 16,10-6 0-16,9 0 0 15,7 0 0-15,7-12 0 16,5-3 0-16,-3 4 0 16,-7 4-33-16,-8 4-70 15,-9 3-145-15</inkml:trace>
  <inkml:trace contextRef="#ctx0" brushRef="#br0" timeOffset="209402.5732">5053 17134 60 0,'-14'0'365'0,"4"-21"-247"15,10-15-44-15,0 1-19 16,4-3-20-16,14-4-16 0,8 4-6 16,1 3-6-1,8 12-2-15,-4 12-2 16,-5 11-4-16,-7 3-7 15,-8 22 2-15,-9 10-3 0,-2 9 8 16,-24 5 18-16,-7 2-8 16,-6-2-2-16,-6-6-1 15,6-8-1-15,1-5-7 16,12-17-16-16,8-13-1 15,10-1-20-15,6-30-14 16,3-12-21-16,13-20-92 16,11-12-129-16</inkml:trace>
  <inkml:trace contextRef="#ctx0" brushRef="#br0" timeOffset="209558.5734">5196 16907 61 0,'5'44'258'16,"-1"-3"-122"-16,2 0-6 0,-3 0-53 15,1-1-28-15,1-2-16 16,0-4-16-16,2-3-11 15,-3-4-1-15,-1-5-4 16,-1-10-3-16,0-10-76 16,0-2-72-16,-1-2-257 15</inkml:trace>
  <inkml:trace contextRef="#ctx0" brushRef="#br0" timeOffset="210043.1743">4782 16570 255 0,'-5'3'165'0,"3"-3"-18"16,2 1-52-16,0 1-25 16,0-2-25-16,0 0-15 15,9 2-15-15,15-2-10 16,14 0 5-16,13 0 19 15,3-9-19-15,-1-1-7 16,-6 3 0-16,-7 4-5 0,-3 1-50 16,-6-3-76-16,-6 4-132 15</inkml:trace>
  <inkml:trace contextRef="#ctx0" brushRef="#br0" timeOffset="210339.5749">5081 16373 536 0,'4'-3'113'0,"12"1"-41"16,10-3-52-16,4 5-10 15,4 0 1-15,-5 0 0 0,-5 0 0 16,-1 10 0-16,-6 4-3 15,-2 0 1 1,-9-3-1-16,-4 1 0 16,-2 2 8-16,0 0 3 0,-5 6 1 15,-7-1-2-15,-6 2-3 16,-4 0-7-16,4-2-7 15,-6-5 3-15,2 1-5 16,4-5-10-16,6-3-35 16,9-7-60-16,3 0-87 15</inkml:trace>
  <inkml:trace contextRef="#ctx0" brushRef="#br0" timeOffset="210963.576">5573 17132 330 0,'2'-12'109'16,"4"6"4"-16,-1 6-47 15,0 0-42-15,2 14-18 0,1 15 3 16,0 12 13-16,-2 5 14 16,1 8-13-16,-2-5-13 15,0-6 14-15,-1-5-2 16,-3-5-9-16,-1-11-9 16,0-6-1-16,0-7 0 15,0-6 2-15,0-3 5 16,-1 0 29-16,-5-8-5 15,-4-14-15-15,-1-10-15 16,1-19-2-16,6-14-3 16,4-7-1-16,0 0-8 15,13 17-3-15,6 18 5 16,2 17 0-16,-3 13 5 0,4 5 1 15,-4 2-2-15,1 0 3 16,-3 18-1 0,-6 7 0-16,-7 4-1 15,-3 6 5-15,-10-1 1 0,-16-2 2 16,1-3 0-16,-2-5 0 15,5-11-1-15,3-7-1 16,7-6 0-16,5 0-6 16,2-3-18-16,3-10-43 15,2-6-68-15,0-7-46 16</inkml:trace>
  <inkml:trace contextRef="#ctx0" brushRef="#br0" timeOffset="211244.3763">5975 17074 567 0,'-5'0'132'15,"2"3"-22"-15,3 1-66 16,0 9-36-16,5 7-7 15,11 6 5-15,3 7 5 16,2-4-2-16,0-7-2 16,-1-7-3-16,-5-6-1 15,-6-8-2-15,-4-1 1 16,-1 0 2-16,1-8 1 15,0-10 5-15,3-10-10 16,1-4-35-16,3-8-71 0,2-4-91 16,1-2-344-16</inkml:trace>
  <inkml:trace contextRef="#ctx0" brushRef="#br0" timeOffset="211447.1768">6291 16823 583 0,'0'4'146'0,"0"1"-33"15,0 7-81-15,0 15-27 16,0 12-3-16,0 12 2 16,0 1-2-16,0 5-1 0,0-2 0 15,5-5-1-15,7-10-8 16,0-9-29-16,1-11-46 15,0-16-22-15,4-4-101 16</inkml:trace>
  <inkml:trace contextRef="#ctx0" brushRef="#br0" timeOffset="211681.1772">6490 16795 453 0,'0'0'245'15,"0"2"-113"-15,0 10-84 16,0 14-44-16,0 8 0 0,-2 16 1 15,2 4 0-15,0 1-3 16,0-2 0-16,0-3-2 16,0-7 0-1,0-8-23-15,0-15-56 0,3-10-67 16,7-10-246-16</inkml:trace>
  <inkml:trace contextRef="#ctx0" brushRef="#br0" timeOffset="212024.3778">7021 16812 241 0,'-7'0'140'0,"3"3"-7"16,4 0-31-16,0-3-16 15,5 0-37-15,17 0-30 16,13 0-2-16,10 0 6 15,8-7-11-15,-1 4-8 16,-7-1-4-16,-8 4-39 0,-5 0-81 16,-9 0-187-16</inkml:trace>
  <inkml:trace contextRef="#ctx0" brushRef="#br0" timeOffset="212227.1782">6954 17028 453 0,'0'3'284'0,"0"-3"-157"16,12 0-69-16,10 0-39 16,11-10-12-16,3 2-4 0,0 3-1 15,-1 5-6-15,1 0-47 16,1 0-75-16,4 0-89 15</inkml:trace>
  <inkml:trace contextRef="#ctx0" brushRef="#br0" timeOffset="212882.3793">7796 16490 348 0,'0'0'144'0,"0"0"-40"15,0 8-51-15,-2 9-9 16,-8 8-5-16,-1 8 9 15,1 5-5-15,1-1-14 16,3-2-11-16,4 1-7 0,2-5-3 16,0-1 1-16,5-4-5 15,10-6 0-15,2-5-1 16,6-4-1-16,1-9-1 15,3-2-2-15,0-11-25 16,0-16-70-16,5-7-50 16,0-5-158-16</inkml:trace>
  <inkml:trace contextRef="#ctx0" brushRef="#br0" timeOffset="213116.3797">8086 16474 607 0,'0'0'167'0,"0"0"-63"15,0 16-68-15,-7 17-33 16,-5 22 2 0,-2 15 5-16,0 10-1 0,3 1-3 15,4-1-5-15,7-4 0 16,0-12 0-16,0-7 0 15,4-11-2-15,3-7-13 16,0-10-33-16,5-10-43 16,3-14-60-16,4-5-168 15</inkml:trace>
  <inkml:trace contextRef="#ctx0" brushRef="#br0" timeOffset="213287.9799">8280 16970 571 0,'0'5'118'15,"0"-2"-39"-15,0 2-65 16,0 4-9-16,0 1-2 16,0-4-32-16,0 0-99 15,3-1-202-15</inkml:trace>
  <inkml:trace contextRef="#ctx0" brushRef="#br0" timeOffset="213584.3805">8380 16705 608 0,'0'-32'123'16,"15"-7"-10"-16,11-7-69 16,4 7-29-16,3 6-6 15,1 11-5-15,-6 14-2 16,-4 8 0-16,-4 0-3 15,-9 18-2-15,-8 13 0 16,-3 12-2-16,-12 3 14 16,-15 0-4-16,-1 0-2 15,-2-17 0-15,12-8-2 16,0-10 0-16,6-11-2 15,2 0-16-15,0-7-19 0,3-15-36 16,3-10-67-16,4-11-125 16</inkml:trace>
  <inkml:trace contextRef="#ctx0" brushRef="#br0" timeOffset="213755.9809">8599 16524 435 0,'12'47'204'0,"-6"9"-74"15,-4 2-51-15,-2 5-21 16,0-3-30-16,-4-9-16 15,-3-2-8-15,3-4-3 16,1-8 1-16,3-11-27 0,0-9-58 16,12-7-49-1,13-5-70-15,9-5-189 0</inkml:trace>
  <inkml:trace contextRef="#ctx0" brushRef="#br0" timeOffset="214504.7822">8990 16835 365 0,'-5'8'134'15,"3"3"-39"-15,0 6-37 16,0 4-20-16,2 4-7 0,-3-5-7 15,3-3-13 1,0-3-3-16,-3-4-5 16,3-5 0-16,0-3 0 15,0-2 3-15,-1 0 5 16,1 0 5-16,-1-9 4 15,-1-9-2-15,2-11-11 0,0-14-5 16,0-6-6-16,10-4 2 16,1 14-4-16,0 13 6 15,-5 13-3-15,4 13-6 16,-1 3-1-16,3 24 5 15,-1 7 7-15,-1 7-3 16,-3-3 7-16,-3 2 4 0,1-7-6 16,-1-11 0-1,-1-8-2-15,-3-7-2 16,1-7 1-16,-1 0 6 15,2 0 12-15,-2-4 6 0,2-20 3 16,4-12-18-16,1-8-7 16,7-1-4-16,-1 5 2 15,1 13-2-15,1 15 0 16,1 12-4-16,0 3-3 15,1 27 2-15,-4 12 1 16,1 2 5-16,-5 7 1 16,1-3 0-16,1-7 0 15,1-8 0-15,3-6-1 16,-1-9-21-16,4-11-49 15,1-7-78-15,4 0-132 16</inkml:trace>
  <inkml:trace contextRef="#ctx0" brushRef="#br0" timeOffset="214723.1826">9642 16574 627 0,'-17'24'118'0,"-4"12"-25"16,-7 18-40-16,-3 20-27 15,-3 4-4-15,3 0-7 16,7-9-11-16,10-13-2 16,9-8-3-16,3-14 2 15,2-13-21-15,0-13-44 0,11-8-59 16,11-5-47-16,7-21-299 15</inkml:trace>
  <inkml:trace contextRef="#ctx0" brushRef="#br0" timeOffset="215081.9832">9888 16599 495 0,'-9'0'198'0,"-4"0"-101"16,-2 0-36-16,1 4-48 15,3 9-7-15,6 1-6 0,5 5-1 16,0 5-1-16,5 2 3 16,9 9 6-1,4-1-3-15,3-4-3 16,-3-1 0-16,4-2 1 0,-1-3 2 15,-2-2-5-15,-4 0 2 16,-6-7 7-16,-4-1 7 16,-5-7-3-16,0-1 1 15,-6 0 4-15,-14-1 7 16,-8 7-8-16,-7 0-11 15,0 0-4-15,10-7-2 16,10-5-21-16,9 0-32 0,6-12-41 16,5-16-119-1,16-16-215-15</inkml:trace>
  <inkml:trace contextRef="#ctx0" brushRef="#br0" timeOffset="215456.3838">10127 16290 550 0,'0'-4'163'15,"9"-3"-29"-15,12-7-72 16,2 0-37-16,6 0-9 15,0 7-2-15,-7 7-2 16,-2 0-5-16,-3 6-5 16,-7 15 1-16,-6 10-1 0,-4 3-2 15,0 5 2-15,-13 4 1 16,0-9-1-16,2-3 1 15,6-10-3-15,2-10 1 16,3-6 4-16,0-5 10 16,0 0-13-16,0 0-2 15,0 0 0-15,1-3 0 16,11-5 0-16,10-1 0 15,6-5 0-15,12 4 0 16,12 5 0-16,7 5-82 16,13 8-159-16,8 17-363 15</inkml:trace>
  <inkml:trace contextRef="#ctx0" brushRef="#br0" timeOffset="218406.7891">11321 16904 185 0,'-12'18'79'0,"12"-5"-13"15,0-7 22-15,0-6-20 16,4 0-39-16,17 0 8 15,13 0 30-15,20 0-10 16,34-23-7-16,36-22-20 16,28-27 12-16,17-13-31 15,0-7-5-15,-18 1 0 16,-16 15-1-16,-10 6-4 15,-10 3-25-15,-11 6-49 0,-14 6-56 16,-15 4-171-16</inkml:trace>
  <inkml:trace contextRef="#ctx0" brushRef="#br0" timeOffset="218749.9897">12576 15959 297 0,'0'1'74'0,"3"0"8"0,15-1 13 16,13 2-21-1,15 1-17-15,21-3-5 16,18-7-9-16,19-21-22 15,5-3 5-15,0 2-14 0,-16 8 6 16,-25 11-11-16,-25 10-7 16,-22 10-2-16,-18 19 6 15,-3 17 3-15,-25 9 6 16,-16 11 2-16,-10 4-3 15,-8 2-7-15,4-3-2 16,5-15-2-16,22-17-18 16,27-16-70-16,2-8-34 15,28 6-57-15,9-4-197 16</inkml:trace>
  <inkml:trace contextRef="#ctx0" brushRef="#br0" timeOffset="219373.9908">14125 14497 92 0,'-11'0'346'16,"2"4"-293"-16,0 21 9 16,-3 10-2-16,9 17-29 15,3 17-6 1,2 10-9-16,15 1-8 0,3-1-1 15,1-8 8-15,0-3-11 16,-7-2 1-16,-9-16-3 16,-3-16 2-16,-2-20 3 15,0-14 51-15,0 0 13 16,-12-23-52-16,-7-19-16 15,-3-16 0-15,2-25-3 0,3-18-2 16,7-13-3-16,5-20-8 16,5 13-11-1,20 25 6-15,26 34 6 16,13 40 4-16,19 22 2 15,-11 38 4-15,-12 4-1 16,-13 6 4-16,-32-7-4 0,-10 1 4 16,-17-2 3-16,-22-5 4 15,-15-3 0-15,-7-6 0 16,-4-6-6-16,5-9 1 15,13-11-8-15,19 0-9 16,16-22-44-16,12-9-46 16,18-8-57-1,17-3-244-15</inkml:trace>
  <inkml:trace contextRef="#ctx0" brushRef="#br0" timeOffset="219623.5913">14585 14611 491 0,'2'0'125'16,"11"0"-46"-16,5 11-33 16,6 10-2-1,2 4-2-15,4-2-21 0,-4-9-11 16,-6-5 0-16,-4-5-5 15,-5-4-1-15,-1 0 0 16,-4-13 7-16,0-9-2 16,-4-7-4-16,-2-6-3 15,0-1-33-15,0 3-66 16,-3 5-58-16,3 6-167 15</inkml:trace>
  <inkml:trace contextRef="#ctx0" brushRef="#br0" timeOffset="219873.1917">14976 14075 188 0,'0'2'303'0,"0"0"-153"16,0-2-44-16,0 5-50 15,0 11-36-15,0 14-6 16,2 19 5-16,0 18 0 15,7 6-10-15,-2-1-7 0,-3-11 1 16,-1-5-1 0,1-6 0-16,-3-4-4 15,1-14-28-15,-2-12-61 16,2-9-72-16,5-9-175 0</inkml:trace>
  <inkml:trace contextRef="#ctx0" brushRef="#br0" timeOffset="220091.5921">15195 14050 549 0,'5'0'152'0,"-5"7"-49"15,0 12-70-15,5 14-16 16,-2 13 9-16,1 16 3 15,-3 5-16-15,-1-6-9 16,0 1-1-16,-3-3-1 0,-2-7 1 16,3-9-8-16,2-10-35 15,0-9-60-15,2-9-73 16,17-8-209-16</inkml:trace>
  <inkml:trace contextRef="#ctx0" brushRef="#br0" timeOffset="220481.5928">16013 14037 474 0,'1'4'97'0,"-1"22"-43"15,0 17-11-15,0 25 19 16,3 24-8-16,4 2-19 0,-1-7-25 15,4-9-6-15,3-3-1 16,1-7 0-16,1-9-11 16,2-10-45-1,-6-14-51-15,-4-14-32 0,-6-12-237 16</inkml:trace>
  <inkml:trace contextRef="#ctx0" brushRef="#br0" timeOffset="220637.5931">15838 14514 529 0,'9'0'114'0,"19"0"-44"0,16-5-46 16,19-9-12-16,8-1-5 16,11 5-4-1,-7 10-3-15,-18 0-9 16,-7 8-72-16,-12 4-107 0</inkml:trace>
  <inkml:trace contextRef="#ctx0" brushRef="#br0" timeOffset="221011.9937">16300 14027 441 0,'-9'-4'174'0,"9"4"-37"16,0 14-53-16,0 20-64 15,9 18-11-15,8 22 13 16,2 25-3-16,4-1-7 15,-5-8-5-15,-7-13-2 16,-5-13-3-16,-1-18 1 0,-4-16-2 16,3-20 1-1,-2-10-1-15,-1 0 6 0,1-11 4 16,1-14-1-16,8-14-7 15,10-27-4-15,4-6-2 16,2 11 1-16,-4 21-5 16,-8 32 3-16,5 8-2 15,-2 23-1-15,2 6 2 16,-2 5 0-16,2 5 1 15,-2 0-4-15,4 0-13 16,4-6-35-16,3-4-40 16,4-1 12-16,2-2-57 15,6 0-154-15</inkml:trace>
  <inkml:trace contextRef="#ctx0" brushRef="#br0" timeOffset="221292.7942">17022 14725 460 0,'-12'-7'239'16,"-5"-3"-113"-16,-12 1-51 15,-7-1-39-15,-6 0-13 16,-7-5-1-16,3 1-12 16,6-11-9-16,6-6 2 15,15-10 3-15,12-10-8 16,7-1 0-16,0 3-8 0,20 13-2 15,10 19-2-15,10 14 2 16,4 3-8-16,-2 0-7 16,-10 0 3-1,-10 7 4-15,-11 7 6 0,-9 8-7 16,-2-3-7-16,0 0-4 15,-9 1-3-15,-4 0-14 16,0-2-79-16,3 6-287 16</inkml:trace>
  <inkml:trace contextRef="#ctx0" brushRef="#br0" timeOffset="221682.7949">17982 14308 326 0,'0'0'169'16,"2"10"-52"-16,-2 6-59 15,-20 5-14-15,-6 18 1 16,-3 17 23-16,3 9-8 15,13-8-26-15,5-10-16 16,8-16-8-16,4-9-6 0,13-5-4 16,6-6 1-16,7-7 0 15,4-4 1-15,2 0-1 16,-2-5-22-16,-4-12-44 15,7 0-83-15,2-3-97 16</inkml:trace>
  <inkml:trace contextRef="#ctx0" brushRef="#br0" timeOffset="221963.5954">18300 14408 404 0,'0'0'197'0,"0"0"-84"15,0 3-40-15,0 9-49 0,0 15-10 16,0 7 5-16,0 1-3 15,0-7-8-15,0-8-6 16,0-12 0-16,0-5-1 16,0-3 1-16,0 0 8 15,-2-5 32-15,-4-10 2 16,2-11-23-16,-2-9-18 15,3-11-1-15,3-8-4 16,0-8 2-16,0-8-1 16,7-7-3-16,5 14-23 15,6 19-26-15,15 27-51 16,12 17-62-16,8 36-179 0</inkml:trace>
  <inkml:trace contextRef="#ctx0" brushRef="#br0" timeOffset="222369.1961">18628 14500 566 0,'-3'-17'184'16,"3"-7"-68"-16,0-5-52 15,2-6-32-15,8 2-22 16,0 4-8-16,5 5-2 15,1 9-1-15,2 11-2 16,0 4 0-16,0 12-15 0,-7 20-14 16,-10 6-7-1,-1 7 13-15,-6-7 13 16,-10-4 4-16,2-11 0 15,4-6-7-15,1-13-11 0,2-3 8 16,-1-1-1-16,-1 0 2 16,2 0-8-16,-1-4-15 15,4-7 5-15,4-4-13 16,0-6 22-16,13-5 21 15,3 3-2-15,1 11 0 16,1 10 1-16,0 2 16 16,-2 19 10-16,1 1-9 15,-3 1-3-15,-1 1-1 16,-4 0-1-16,2-2-40 15,-2 3-212-15</inkml:trace>
  <inkml:trace contextRef="#ctx0" brushRef="#br0" timeOffset="222605.1966">19048 13695 399 0,'0'0'264'16,"0"11"-171"-16,0 13-51 0,0 17-29 15,2 22 5-15,9 25 4 16,6 4-5-16,-4-2-14 16,-8-10-2-1,-3-1 5-15,-2-7-19 0,-2-6-41 16,-8-12-62-16,-1-12-65 15,2-10-296-15</inkml:trace>
  <inkml:trace contextRef="#ctx0" brushRef="#br0" timeOffset="222776.7969">18999 14270 510 0,'17'0'132'15,"13"-7"-60"-15,15-6-29 16,12-11-28-16,2-7-8 0,-1 4-10 15,-3 14-109-15,-5 13-206 16</inkml:trace>
  <inkml:trace contextRef="#ctx0" brushRef="#br0" timeOffset="223681.5985">19791 14490 295 0,'-26'8'205'15,"-9"-2"-92"-15,-17-6-20 0,8 0-23 16,-2-2-17-16,-2-14-17 16,0-9-13-1,3-14-9-15,10-11-4 16,14-11-1-16,21-11-5 0,5-11-4 15,26 4-1-15,17 13-4 16,5 25-1-16,0 29 1 16,-4 12 0-16,-11 26 3 15,-18 13-3-15,-18 7 1 16,-3 3 1-16,-23-1 5 15,-6 0 0-15,1-12 3 16,5-11-3-16,2-13 0 16,7-9-5-16,7-3-10 15,3 0-34-15,5-6-70 16,15-15-128-16</inkml:trace>
  <inkml:trace contextRef="#ctx0" brushRef="#br0" timeOffset="226708.0038">14520 15721 235 0,'0'-38'103'0,"0"2"-45"16,0 9 36-16,0 15-20 15,0 12-16-15,0 0-25 16,0 18-28-16,0 17-3 15,0 16 20-15,0 21 17 16,1 19 0-16,2 3-6 0,2-1-10 16,-2-13-8-1,-1-3 1-15,1-6-4 16,-3-13-6-16,0-11-2 15,0-13-3-15,0-15-3 0,0-12-18 16,0-5-48-16,-1-2-39 16,-8 0-33-16,2 0-186 15</inkml:trace>
  <inkml:trace contextRef="#ctx0" brushRef="#br0" timeOffset="227020.0044">14348 16167 538 0,'0'0'127'0,"10"3"-25"16,-1 4-43 0,2 1-36-16,7 15-2 0,9 14 14 15,5 8-9-15,-1 5-8 16,0 0-4-16,-9-2-6 15,-4 4 2-15,-6-1 2 16,-2-5-6-16,-4-11-4 16,-2-14 1-16,3-15-1 15,-1-6 0-15,3-15 3 16,10-28 5-16,14-18-10 15,9-19 0-15,-3 0 0 16,-10 4 0-16,-15 16-4 16,-8 24-53-16,-6 17-44 0,0 19-126 15</inkml:trace>
  <inkml:trace contextRef="#ctx0" brushRef="#br0" timeOffset="227394.405">15018 15870 207 0,'0'-5'143'15,"6"2"-26"-15,-4 3-29 0,-2 0-26 16,0 0-8-16,0 0-5 15,0 3-13-15,0 11-16 16,1 9-3-16,3 17 15 16,-4 13-3-16,0 2-13 15,-5-1-9-15,2-8-4 16,3-8-1-16,3-4-1 15,10-8 1-15,-2-3-2 0,-6-3-14 16,-5-4-46-16,0-3-65 16,0-4-91-1</inkml:trace>
  <inkml:trace contextRef="#ctx0" brushRef="#br0" timeOffset="227628.4054">14973 15829 380 0,'0'-7'220'0,"5"7"-99"0,6 4-25 16,-4-1-57-1,0-3-30-15,21-1-4 16,20-14 0-16,11 6-2 15,6 2-2-15,-8 4-1 0,-11 2-9 16,-5 1-62-16,-5 0-74 16,-1 0-194-16</inkml:trace>
  <inkml:trace contextRef="#ctx0" brushRef="#br0" timeOffset="227971.6061">15099 16167 319 0,'0'0'211'0,"0"0"-69"0,0-2-39 15,1 2-32-15,1 0-31 16,1-5-13-16,4-2-10 15,4-10-6-15,15-4-8 16,14-4 0-16,4 10-4 16,-5 13 1-16,-10 2-17 15,-12 11-67-15,-1 4-105 0,-3 7-242 16</inkml:trace>
  <inkml:trace contextRef="#ctx0" brushRef="#br0" timeOffset="228533.207">15538 16073 432 0,'0'0'189'0,"3"0"-81"16,7 11-40-16,-9-1-56 16,0-3-14-16,1 7 1 15,1 7 3-15,-1 16 1 16,-2 13-1-16,0 3 2 0,0-7-1 15,-2-12-1-15,2-12-2 16,0-17 1-16,4-5-1 16,0 0 3-16,-4-1 7 15,0-11 4-15,0-9-11 16,-4-9-2-16,-3-9-3 15,3-5-1-15,1-7-5 16,3 4 6-16,0 7 1 16,-3 9 1-16,3 19 3 15,0 12 11-15,0 7-6 16,6 16-12-16,3-1 3 15,6-1 5-15,11 4 11 16,3 6 4-16,-1 7-4 0,-5-4-5 16,-5-4-2-16,-2-11-1 15,2-8-1-15,-1-10 2 16,-5-1 1-16,-2-1 5 15,-3-17 4-15,0-6 2 16,0-10-10-16,-4-8-8 16,-3-6-2-16,0 4-4 15,-9 5-29-15,-6 1-29 16,-3 4-72-16,11 20-95 15</inkml:trace>
  <inkml:trace contextRef="#ctx0" brushRef="#br0" timeOffset="231653.2125">16317 16279 75 0,'7'-5'87'0,"-7"5"-9"16,0 0 0-16,3 0 0 0,1 7-18 16,2 12 15-16,2 6 4 15,-1 6-19-15,-4 7-8 16,-3 2-7-16,0 2-4 15,0-3-22-15,-9 1 0 16,0-9-10-16,-1-4-3 16,-3-3-3-16,1-5 0 15,0 1-1-15,-2-2-9 16,1-3-36-16,4-4-64 15,9-7-81-15,5-4-332 16</inkml:trace>
  <inkml:trace contextRef="#ctx0" brushRef="#br0" timeOffset="233977.6166">16993 15637 56 0,'0'-28'128'0,"0"3"-70"16,0-1 8-16,4 1-20 0,-1 4 4 16,1 6 11-1,-1 6-5-15,-3 7-1 16,1 2-8-16,-1 0-14 15,0 0-11-15,0 21-17 0,0 23 1 16,0 28 33-16,-1 27 9 16,1 5-6-16,0-2-16 15,0-10-12-15,0-14-2 16,0-9 3-16,0-3-9 15,0-13-1-15,-4-14-3 16,0-13 0-16,0-11-11 16,2-9-27-16,-2-3-36 15,-3-3-38-15,-2 0-55 16,-6-2-149-16</inkml:trace>
  <inkml:trace contextRef="#ctx0" brushRef="#br0" timeOffset="234307.2173">16841 16058 436 0,'0'0'166'16,"13"0"-66"-16,-3 0-34 15,-7 3-45-15,-3 11-16 16,6 7 5-16,7 16 12 0,11 9 12 15,5-2-11-15,-2 1-10 16,-8-11-7-16,-11-4 12 16,-2 1-9-1,1-7-4-15,2-16-3 0,0-6 1 16,0-2 1-16,-8 0 4 15,-1 0 8-15,0-11 8 16,10-20-9-16,10-11-11 16,9-6-3-16,-1-6-1 15,1 2-17-15,-6 12-24 16,-4 15-31-16,1 18-68 15,-7 7-93-15</inkml:trace>
  <inkml:trace contextRef="#ctx0" brushRef="#br0" timeOffset="234619.2178">17474 15691 361 0,'0'0'187'0,"0"0"-94"15,-2 18-41-15,-5 5-38 16,4 7 0-16,3 12 29 15,0 12-1-15,0 5-21 16,0-6-8-16,0-5-5 0,0-8-6 16,0-7 0-1,0-8-1-15,0-5-3 0,0-6-21 16,0 1-32-16,0-10-42 15,0-2-44-15,0-3-183 16</inkml:trace>
  <inkml:trace contextRef="#ctx0" brushRef="#br0" timeOffset="234822.0182">17396 15687 491 0,'3'-1'125'0,"12"1"-46"16,8-8-44-16,3-8-32 15,12 6 3-15,16-2-2 16,6 4 0-16,-10 6-7 16,-10 2-44-16,-15 3-53 15,-6 21-208 1</inkml:trace>
  <inkml:trace contextRef="#ctx0" brushRef="#br0" timeOffset="235009.2185">17494 15915 332 0,'0'2'214'0,"7"1"-103"16,10-3-35-1,2 0-45-15,7 0-22 16,6 0-7-16,7-3-3 0,-2 3-70 15,-4 0-88-15,-3 12-292 16</inkml:trace>
  <inkml:trace contextRef="#ctx0" brushRef="#br0" timeOffset="235399.2192">17881 16095 523 0,'0'0'104'0,"7"4"-25"16,-4 9-56 0,-3-1-25-16,0 14 6 0,3 1 1 15,2 7 6-15,0 0 1 16,-3-6 9-16,-2-1-4 15,0-10-6-15,0-5-1 16,0-9-6-16,0-3 6 16,0 0 37-16,0-7 4 15,0-15-11-15,-5-4-27 16,-4-14-6-16,2-9-5 15,-2-6-2-15,4-9-1 16,1-3 0-16,4 8-1 16,6 22 0-16,13 19-2 0,6 15-1 15,-5 3-11-15,7 0-24 16,3 0-20-16,5 0-60 15,-8 23-75-15</inkml:trace>
  <inkml:trace contextRef="#ctx0" brushRef="#br0" timeOffset="235586.4195">17762 16142 503 0,'5'0'138'16,"10"0"-32"-16,-1 3-59 15,2-3-40-15,11 0 1 0,17 0-4 16,10 0-2-16,3 0-15 16,-7 0-74-16,-9 0-103 15</inkml:trace>
  <inkml:trace contextRef="#ctx0" brushRef="#br0" timeOffset="236257.2207">18519 16298 155 0,'0'-4'92'16,"0"3"-24"-16,0 1-13 15,0 0-15-15,0 0 8 16,0 0-3-16,0 0-5 16,0 0-9-16,0 1-5 15,0 8-2-15,0 4 1 0,-2 3 17 16,-2 10 4-16,0 2-9 15,-3 0-6-15,-2 1-13 16,-1 0-7-16,-1-2-8 16,-7 1 1-16,0 1-4 15,-1-7-13-15,5-7-64 16,8-3-89-16,6-2-325 15</inkml:trace>
  <inkml:trace contextRef="#ctx0" brushRef="#br0" timeOffset="236928.0219">19160 15848 168 0,'-12'-49'85'0,"4"0"-34"16,5 3 26-16,3 5-4 15,0 10 4-15,0 12-7 16,0 15 2-16,0 4-13 0,0 18-45 16,-4 31-14-1,-1 16 17-15,3 10 16 16,2 6-4-16,0-15-16 15,0-8-7-15,8-6-3 0,0-9-1 16,-6-3-2 0,-2-9 1-16,0-10-24 0,0-6-56 15,0-11-46-15,0-4-115 16</inkml:trace>
  <inkml:trace contextRef="#ctx0" brushRef="#br0" timeOffset="237271.2225">18990 15612 454 0,'0'-17'155'0,"1"4"-75"16,7-11 8-16,-3-15-35 0,0-7-33 15,9-7-7-15,13 1-9 16,-2 4-3-16,-7 11 3 16,-8 16 7-1,-10 18 5-15,0 3-11 0,0 23-10 16,10 10 3-16,14 9 5 15,12 6-2-15,-3 4-1 16,-4 4 1-16,-6-7-1 16,-5-8 1-16,0-7 0 15,-4-5-1-15,0-11-15 16,-3-4-40-16,-1-3-5 15,-1-1-114-15,2 0-293 0</inkml:trace>
  <inkml:trace contextRef="#ctx0" brushRef="#br0" timeOffset="237770.4233">19628 16058 495 0,'0'-27'126'16,"0"-13"-38"-16,13-9-29 15,4-7-27-15,8 1-20 16,11 3-8-16,-3 27-3 15,-3 24 0-15,-3 6-5 16,-9 27 4-16,-8 7 4 16,-10 4-2-16,-13 10 1 0,-28-3 0 15,-5-2-3-15,3-10-7 16,10-14-22-16,15-7-33 15,9-7-10-15,3-10 4 16,6 0-89-16,0-11-33 16,0-13-51-16</inkml:trace>
  <inkml:trace contextRef="#ctx0" brushRef="#br0" timeOffset="237926.4236">19709 15756 196 0,'6'2'142'0,"5"30"-33"0,3 18-12 15,-2 7-33 1,-5 2-15-16,-4-6-13 0,-3-12-28 15,7-7-3-15,3-8-3 16,4-9-17-16,-1-8-83 16,1-5-193-1</inkml:trace>
  <inkml:trace contextRef="#ctx0" brushRef="#br0" timeOffset="238269.6242">19578 15401 152 0,'-9'1'180'0,"9"2"-71"16,0-1 7-16,0-2-44 15,0 0-16-15,0 1 3 16,4-1-18-16,-2 0-11 15,8 0-20-15,8-10-6 16,13 2 0-16,18 1-3 16,5 2-2-16,1 2-21 15,-6-4-57-15,-8-2-64 16,-2 7-242-16</inkml:trace>
  <inkml:trace contextRef="#ctx0" brushRef="#br0" timeOffset="238566.0248">19791 15282 381 0,'5'0'144'16,"5"2"-56"-16,0 2-55 15,-2 1-8-15,8 7 15 16,9 3-8-16,8 1-4 15,-3 3-11-15,-4-3-1 16,-3 0 1-16,-1-1 1 16,0-2-4-16,-4-3 0 0,-10 1-6 15,-8-4-1-15,-5 3-1 16,-12 2 2-16,-2 3 1 15,-5 0-2-15,0-1-3 16,-2-1-6-16,6-3-37 16,10 1-84-16,10 3-126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28:14.4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3965 8984 73 0,'-17'0'77'16,"-2"1"-17"-16,-1 4 19 15,-2-2-7-15,0 0-6 16,9-1-2-16,6 0 6 16,3 0-23-16,2-2-13 0,2 1-15 15,0 1-7-15,0-2-1 16,2 0 0-16,16 0-13 15,17 0 4-15,19-2 18 16,14-11 3-16,10-9-8 16,6 1-5-16,1-8-1 15,0-3 0-15,-4 1-5 16,-5-1 4-16,3-1-8 15,-4 4 1-15,-2-3 2 16,-2 0-1-16,-1 0 0 16,-1 0-1-16,-4 2 1 15,0 3 1-15,-3 1-2 16,-5 2 1-16,-6 2-1 0,-2 3 0 15,-3-1 0-15,-5 2-1 16,-1 3 0 0,-2 0 1-16,-1-2 0 15,-1 3-1-15,1-6 2 0,6-2-2 16,2-2 0-16,-1 0 2 15,9-3-2-15,7-5 1 16,7 3 1-16,13-6-2 16,-2 1 3-16,8-3-3 15,1 0 0-15,3 4-3 16,-2 4 2-16,-1-2 2 15,-5 2-1-15,-4-3 0 16,-2 6-1-16,-2-3 1 16,5 0-1-16,4-1 1 15,3 0 1-15,6-2-2 16,6 0 2-16,0 0-2 15,2-3 2-15,1-1-1 16,-5 1 0-16,0-5 1 0,-1 1-1 16,-2 0-2-16,3 0 3 15,0-2 0-15,5 1-1 16,8 0-2-16,7 0 3 15,7-1 0-15,1-4-1 16,-3 4 1-16,-10-1 2 16,-12 1-3-16,-11-2 0 15,-12 5 2-15,-5 1-2 16,-1-1 2-16,-1 2-2 15,-3 1 1-15,0 3 0 16,-7 0-1-16,0 2 1 0,-2 3-2 16,-4 3 3-1,-1 1-1-15,-7 3-1 0,-7 7 0 16,-11 3 1-16,-11 3-1 15,-6 5 0-15,-9 2 1 16,-1 0-1-16,0 0-1 16,0 0-13-16,0 0-21 15,-3 0 3-15,-7 0-2 16,-9 0-11-16,-10 0-22 15,-14 10-101-15</inkml:trace>
  <inkml:trace contextRef="#ctx0" brushRef="#br0" timeOffset="3139.6058">3902 9013 141 0,'-4'0'126'0,"2"0"-36"15,2 0-4-15,0 0-38 16,0 0-15-16,0 0-19 16,0 0-12-1,2 1-1-15,5 2 6 0,0-1 0 16,4 3 4-16,1-5 3 15,2 1 0-15,0 1 1 16,3-1-3-16,-3 1-4 16,4-1 0-16,-5 0-4 15,0-1 0-15,2 2-1 16,-1 0-1-16,2-2 0 15,5 0-1-15,-3 0 2 0,6 0 2 16,0 0 0 0,0 0 9-16,0 0 3 15,-1 0-8-15,-1 0-3 0,-1 0-3 16,2-4 3-16,-2 2-1 15,3-1 0-15,-2 0 1 16,-1 1-2-16,-1-1-2 16,0 1 0-16,1-1-1 15,0 0 1 1,1-1-2-16,1 4 1 15,0-4 0-15,0 3 0 16,-3 1 0-16,0-2-1 16,-6 2 0-16,2 0 0 15,0 0-1-15,3 0 1 16,5 0 0-16,-3 0 2 15,3 0 0-15,1 0-2 16,-1 0 1-16,-4 0 0 16,3 0-1-16,-1 0 0 15,-2 0 0-15,1 0 2 16,-3 0-2-16,-1 0 0 15,0 0 0-15,3 0 0 0,0 0 1 16,3 0-1-16,2 0 0 16,-2 0 0-1,4 0 1-15,-3 0 0 0,4 0-1 16,0 0 1-16,1 0 2 15,3-1-2-15,-1-5 1 16,2-1 0-16,-1 3 0 16,-1 1-2-16,-1 2 1 15,0-3-1-15,0 3 1 16,3-2 0-16,-2-1 1 15,-1 2 1-15,1-3 0 0,-1-1 1 16,0 2 1-16,0-1-1 16,1 0-2-1,-4 2-1-15,6 2-1 16,-4-2 0-16,-1 3 1 15,0 0-1-15,-4 0 1 0,0 0-1 16,0 0 0-16,-2 0 0 16,-3 0 1-16,-1 0-1 15,1 0 0-15,0 0 1 16,-1 0 0-16,2-4-1 15,0 3 2-15,1-2-1 16,-3 0 0-16,1 2-1 16,1-1 0-16,-1-1 0 15,1 3-1-15,5 0 1 16,3-4 0-16,1 1 1 15,2 1 0-15,-2-3-1 16,1 2 0-16,3-3 1 0,4 0-1 16,-2-1 0-16,2 2 1 15,1 0-1-15,1-1 1 16,-3 1-1-16,-2 4 0 15,-2-1 0-15,-1 0-1 16,0 2 1-16,-2 0-1 16,0 0 2-16,0 0-1 15,2 0 0-15,-4 0 0 16,2 0 0-16,-2 0 1 15,1 0 0-15,2 0-1 16,1 0 1-16,-5-3 0 16,0 0-1-16,-4 0 1 15,2 2-1-15,-1-2 0 0,3-1 0 16,3 1 0-16,-2 1 0 15,1-1 0-15,1 1 1 16,2 0-2-16,2 1 1 16,0-1 1-16,3 0-1 15,0 0 1-15,1 0-2 16,2-2 2-1,-3 2-1-15,1 0 0 0,-5 2-1 16,0 0 1-16,-5 0 0 16,0 0-1-16,0 0 1 15,-2 0 0-15,-2 0 0 16,-3 0 0-16,-1 0 1 0,-2 0 0 15,0 0-1-15,-3 0 1 16,1 0-1-16,-2 0 1 16,1 0-2-1,0 0 1-15,-2 0 0 0,5 0 0 16,0 0 0-16,1-1 0 15,0-1 1-15,3 2-2 16,-4-1 1-16,4-1 1 16,2 1-2-16,0 0 1 15,4-1 0-15,-4-1 1 16,8 3-2-16,-5 0 1 15,0 0 0-15,-3 0 0 16,-2 0 0-16,-1 0 0 0,0 0-1 16,-1 5 1-1,-2-3 0-15,-1 1 0 16,-2 2 0-16,2-3-1 15,1 0 2-15,-2 2-1 0,0-4 1 16,2 1-1-16,-3 0 0 16,3 1 0-16,3 0 1 15,-1 1-2-15,5-1 1 16,1-1 0-16,5-1 1 15,5 0-1-15,5 0 1 16,1 0-2-16,1 0 2 16,3 0-1-16,1 0 0 15,-2 0 0-15,-2 0 0 16,0 0 0-16,-1 0 0 15,-4 0 1-15,4 0-2 16,-2 0 2-16,-3 0-2 16,-1 2 1-16,-2-2 1 0,-3 1-1 15,-2 2-1-15,-1 0 1 16,-7-1 0-16,-1 2 0 15,-1-2 0-15,0-1-1 16,4-1 2-16,0 0 0 16,1 0-2-16,1 0 1 15,2 0 0-15,-3 0-1 16,4 0 0-16,0-1-1 15,4-2 1-15,0 3-1 16,-1-3 1-16,2-1 0 16,0 3 1-16,0-1 0 15,-2 1 0-15,0 0-1 0,-1 1 0 16,-2-2 0-16,0 2 2 15,3-1-1-15,-4-1 0 16,4 2 0-16,-4 0 0 16,-2-2 0-16,0 2 0 15,-2 0-1-15,-2-1 1 16,-4 1 1-16,1-2-2 15,-5 2 2-15,0 0-1 16,2 0-1-16,-4 0 0 16,1 0 0-16,-2 0 1 15,-1 0-1-15,-1 0 1 16,1 0 0-16,1 0 0 0,1 0 0 15,2 0 1-15,0 0 0 16,-1 0-1-16,-1 0 0 16,1 2 0-1,-1-1 0-15,0 1 1 0,-1-2-1 16,-2 2 0-16,0-1 1 15,-2 1-2-15,3-2 2 16,-3 1-1-16,2-1 1 16,-4 0-1-16,-2 0 2 15,2 0-2-15,1 0 1 16,0 0-1-16,4 1 0 15,-1 1 0-15,1-1-1 16,-2 1 0-16,-1 0 2 0,-1-2-1 16,-1 3-1-1,3-3 0-15,-1 1-4 16,1 2-9-16,1 0-8 15,-3-1-3-15,-3-1-18 16,-1 3-18-16,-2-4-61 0,-15 0-140 16</inkml:trace>
  <inkml:trace contextRef="#ctx0" brushRef="#br0" timeOffset="5526.41">6117 8753 156 0,'-15'0'230'0,"0"0"-95"16,3-14-35-16,-2-20-27 15,4-2-11-15,2-6-14 16,6-4-27-16,2-4-11 15,7 1 1-15,17-1-6 16,6 3-3-16,5 6-1 16,3 9-2-16,-1 10 0 15,-1 9 1-15,-6 10 0 0,-2 3-1 16,-4 5-5-1,-5 22-7-15,-8 11 2 0,-6 11 11 16,-5 8 4-16,-7 7-2 16,-12-4 2-16,-2-4 0 15,-1-10-4-15,2-8 2 16,0-12-1-16,-1-8 2 15,0-8 2-15,-2-6 3 16,-1-4 3-16,-2 0-2 16,-3-7-4-16,1-10-3 15,3-5-4-15,4 2-22 16,8 2-44-16,9 1-75 15,4 3-182-15</inkml:trace>
  <inkml:trace contextRef="#ctx0" brushRef="#br0" timeOffset="5869.6106">6063 8450 292 0,'0'0'165'16,"0"0"-55"-16,0 0-55 15,0 0-10-15,3 0-5 0,12 3 0 16,5 5 8 0,6 3-6-16,3-2-11 0,-1-1-15 15,3 0-5-15,0-3-8 16,-7 0 1-16,-3-4-5 15,-4-1-22-15,-3 0-36 16,-3-6-53-16,-2-6-45 16</inkml:trace>
  <inkml:trace contextRef="#ctx0" brushRef="#br0" timeOffset="8069.2144">7449 7149 192 0,'0'-17'116'15,"-6"0"-40"-15,5-4 2 16,0 4-23-16,1 5-6 16,0 6-9-16,0 1 5 15,-2 3 3-15,1 2-5 16,1 0-8-16,0 0-6 15,0 0-14-15,0 2-20 16,1 23-5-16,14 11 7 0,4 14 9 16,-1 6 2-16,2 2 0 15,-6-5-4 1,3-3-1-16,-8-7-1 0,-1-4 0 15,-2-8 1-15,-4-4-2 16,0-4-9-16,-2-8-25 16,0-7-40-16,0-8-22 15,0 0-67-15,0-14-290 16</inkml:trace>
  <inkml:trace contextRef="#ctx0" brushRef="#br0" timeOffset="8849.2158">7449 7077 170 0,'-3'0'63'0,"3"0"-6"15,0 0-9-15,0 0-8 16,0 0 2-16,0 0 2 15,0 0-3-15,0-3 0 16,0 0-7-16,0 0-8 0,0 0-8 16,0 0 1-1,0 2 1-15,0-1-9 16,0-3-2-16,4 2-1 15,0-3-6-15,1-2-1 0,2 3 0 16,0-2-1-16,2 1 1 16,-2 0 0-16,2 1-1 15,4-4 0-15,0-2 2 16,5 0-3-16,0-1 3 15,6 0-2-15,2 0 0 16,3-2 1-16,5-4-1 16,-1-1 0-16,1 1 1 0,-1-2-1 15,-4-4 1 1,-3 4 0-16,-5 1 1 15,0 1-1-15,-4 4-1 0,-3-1 0 16,-4 5 1 0,0 6-2-16,-6-1 1 0,0 2 0 15,-1 0-1-15,1 0 1 16,0 0 0-16,-1-2 0 15,2 2 2-15,-3 0 1 16,-1 2 5-16,0 1-3 16,3 0-3-16,3 4-11 0,0 14 6 15,8 4 16 1,-7 12 9-16,7-1-8 15,-2 15-3-15,1 6-2 16,0 1 1-16,3 6-2 0,-4-3 0 16,2-7-2-1,0-1 21-15,1-5-20 0,-2-12-5 16,-2-6 9-16,-3-9-8 15,-4-4-1-15,-4-6-3 16,-1-2-26-16,-1 1-58 16,-13 1-60-16,-1-4-243 15</inkml:trace>
  <inkml:trace contextRef="#ctx0" brushRef="#br0" timeOffset="14061.6251">7827 7163 106 0,'1'-3'88'0,"0"-4"-8"15,0 3-9-15,1-2-12 0,-2 2-3 16,0-3-9-16,0 4-14 16,0 0-7-16,0 0-3 15,2 2-3 1,-2 1-2-16,1 0 0 0,-1 0-6 15,0 0-1-15,0 0-2 16,0 0-2-16,0 0 0 16,0 0-14-16,0 4 13 15,0 2-5-15,0 4 5 16,0 2 0-16,0 2 2 15,0 0 2-15,0 1-1 16,-1-1 2-16,-1-1-3 0,2 1-2 16,-2-2-2-16,1-1 0 15,0 0-2 1,0-1 0-16,1 1-1 15,0-2 0-15,0 0 0 0,0 1 0 16,0-3 0 0,0 3 4-16,0-1-1 0,-2 0 0 15,2-1-2-15,0 0-2 16,0 2 1-16,0-2 1 15,0 0-2-15,-1 0 3 16,-1-1-3-16,1 0 1 0,1 0-1 16,-1 2 1-1,-1 2-1-15,0 3 1 16,1 2 0-16,0 0-1 15,1 1 1-15,0 1 0 0,0 3 0 16,0-3-1 0,0-2 1-16,0 1 0 0,0 0-1 15,0-2 1-15,-1-1 0 16,1 0-1-16,-2-2 0 15,2-2 1-15,0 3-2 16,0-1 2-16,-2 2 1 16,1 1-2-16,0 2 0 15,1 0 3-15,0-3-2 16,0-1 1-16,0 0 0 15,0-2-2-15,0 1 2 16,0 3 1-16,0 0-2 16,0 4 3-16,0 5 0 15,-1 1 3-15,1-3 2 0,0 2-4 16,0 2-2-16,0-5 0 15,0 4-1-15,0-2-1 16,0 3 1 0,0-5-2-16,0 1 2 0,0-2-1 15,0-2-1-15,0 2 0 16,2 0 0-16,-1 0 0 15,1-2 1-15,-2 1-2 16,2-1 1-16,-2 2 1 16,0 1-1-16,1 1 0 15,-1 2 1-15,0-1-1 16,1 2 0-16,-1-1 1 15,1 4-2-15,-1-1 0 0,0 0 3 16,0-1-2-16,0-1 0 16,0-3-2-16,0 3 3 15,0 2-1 1,0 1 0-16,0 1 1 0,0 0-1 15,0 2 0-15,-1-2 0 16,1 3 0-16,0-1 0 16,0 1-1-16,-1-1 2 15,1 1-1-15,-1 2 1 16,-1-4-2-16,-1 1 0 15,1-1 4-15,-2 0-3 16,2-3 0-16,1-1 1 16,-1 0-2-16,2-1 1 15,0-1 0-15,0 1 0 16,0 1 0-16,0 0 1 15,0-5-1-15,0 4 0 16,0 2 1-16,0 2-1 0,0 2 1 16,0-2-1-16,0 0 1 15,0 0-1-15,0 2 0 16,0 4 0-16,0 1-1 15,0 0 1-15,0-2-1 16,0 2 2-16,0-3-2 0,0 0 1 16,0 1 0-1,0 2 0-15,-3 1-1 16,0 1 1-16,2-4 0 15,0-2 1-15,0-5-1 16,0-4 0-16,0-7 0 16,1-5 0-16,0-4 0 0,0-5 1 15,0 1-2-15,0-3-1 16,-2 0-8-16,1 0-14 15,-1 0-15-15,-1 0-34 16,2 0-32-16,-1-15-180 16</inkml:trace>
  <inkml:trace contextRef="#ctx0" brushRef="#br0" timeOffset="14436.0257">7664 10007 258 0,'0'0'141'16,"0"-1"-43"-16,0 1-34 15,0 0-26-15,3 0-15 16,4 3-1-16,0 12 21 15,2 4-4-15,0 7-1 16,2 3-3-16,0 1-12 16,-4-1 9-16,3-5-10 15,0-9 1-15,0-5-2 0,-2-6-6 16,-2-2-2-1,-1-2-2-15,1 0 1 16,2-9 4-16,5-13 7 0,5-15-10 16,2-6-13-16,-3-2 0 15,1 6 0 1,1 12-30-16,-3 14-39 15,-1 11-96-15,-6 2-282 0</inkml:trace>
  <inkml:trace contextRef="#ctx0" brushRef="#br0" timeOffset="15013.2267">7573 10657 369 0,'0'-14'152'0,"0"14"-52"15,0 0-20-15,0 0-19 16,0 5-34-16,0 12-13 16,0 10-9-16,0 10 1 0,-1 9 8 15,-6 1-4 1,0-1-7-16,1-2 2 15,0-3-3-15,-1-1-2 0,0-11-18 16,1-7-40-16,4-10-21 16,-4-8-12-16,5-4-63 15,1-4-110 1</inkml:trace>
  <inkml:trace contextRef="#ctx0" brushRef="#br0" timeOffset="15200.4271">7501 10668 368 0,'13'-4'171'15,"6"-3"-68"-15,6 1-35 16,7-2-25-16,1 4-11 16,0 0-14-16,-1 0-13 15,-2 4-3-15,-8 0-5 16,-3 0-59-16,-8 9-62 15,-4 5-202 1</inkml:trace>
  <inkml:trace contextRef="#ctx0" brushRef="#br0" timeOffset="15403.2274">7609 10804 526 0,'0'6'135'0,"0"-6"-35"16,0 0-45-16,0 0-30 15,8 0-18-15,8 0-23 16,7 0 10-16,6 0 17 0,0 0-36 16,-2 5-55-16,1 4-46 15,4 1-208-15</inkml:trace>
  <inkml:trace contextRef="#ctx0" brushRef="#br0" timeOffset="15902.4283">7859 10982 600 0,'0'0'159'0,"0"-14"-52"16,0-1-58-16,7 2-29 15,-1 1-8-15,4 1-9 16,1 4-4-16,-1 3 2 15,-1-1-1-15,0 5-1 16,-5 0-7-16,-2 0-6 16,-1 6-14-16,-1 1-8 15,0 3 15-15,-3-1 16 16,-10 0 7-16,4-3-6 15,0-2-10-15,3-4-1 16,2 0 2-16,2 0-5 16,0-5 2-16,2-4-33 0,0-3-14 15,4 4 52 1,9 1 7-16,1 3 4 0,4 4 1 15,-2 0 11-15,2 12 15 16,-4 19 22-16,-4 8-9 16,-5 16 11-16,-5 18 32 15,0 10-41-15,-12 1 1 16,-5-4-7-16,-1-12-29 15,-2-12-7-15,-2-14 0 16,6-17 0-16,0-8 0 16,4-10 0-16,0-7 0 15,-1 0 0-15,0-24 0 16,3-14-17-16,-2-16-88 0,2-13-85 15,-1-11-314-15</inkml:trace>
  <inkml:trace contextRef="#ctx0" brushRef="#br0" timeOffset="19928.2354">3950 7299 120 0,'-28'4'62'0,"-3"4"-22"16,-8 6 6-16,-4 6 3 15,-7 5-2-15,16-9-7 16,8-3-4-16,8-5 1 16,4-4-1-16,9 0-6 15,1-2-3-15,2-2-3 16,2 0-5-16,0 0-5 15,0 0-5-15,9 0-5 0,17 0-14 16,22 0 10-16,28-13 64 16,17-13-23-16,11-7-24 15,-4 1-9-15,-8 4-5 16,-8 0 0-16,-9 4-3 15,-9 5 1 1,-15 0-11-16,-8 9-25 0,-10 3-14 16,-10 1-98-16,-10 2-227 15</inkml:trace>
  <inkml:trace contextRef="#ctx0" brushRef="#br0" timeOffset="20630.2366">3847 7231 178 0,'0'-13'79'0,"0"6"-21"0,0 2-25 15,0 2-16 1,0-1-9-16,0 4 7 16,0 0 4-16,0 0-7 15,0 0 13-15,0 0-3 16,0 0 7-16,0 0-8 0,0 0-6 15,0 4 10-15,0 3-16 16,-3 4-5-16,-5 8 13 16,-6 8 20-16,-7 5 4 15,-3 5-3-15,-7 9-3 16,0-3-8-16,2 0-7 0,1-4-4 15,6-3-6 1,3-7 3-16,10-7 4 16,5-12-7-16,4-7-10 15,0-3 0-15,17 0 11 16,11 0 19-16,11 0 9 15,14-1-10-15,8-9-13 0,-3-1-10 16,-6 3-4-16,-8 3-7 16,-13 4-37-16,-6 1-90 15,-8 0-88-15,-2 3-285 16</inkml:trace>
  <inkml:trace contextRef="#ctx0" brushRef="#br0" timeOffset="21519.4382">2980 7428 283 0,'-12'-18'153'0,"8"7"-71"16,2 5-9-16,2 4-25 16,0 2-10-16,0 0-11 15,0 0-19-15,0 5-11 16,0 14-5-16,10 10 14 15,4 5 13-15,0 3 0 16,2 2-8-16,0-1-4 16,-4-6-5-16,1-4 3 15,-4-8-2-15,-2-3-3 16,-3-3-13-16,-4-2-38 15,0-3-43-15,0-4-80 0</inkml:trace>
  <inkml:trace contextRef="#ctx0" brushRef="#br0" timeOffset="21722.2386">2923 7594 458 0,'0'-2'147'0,"0"-1"-70"15,4 0-29-15,5-4-49 16,7-4 17-16,6-3-17 16,9-4-41-16,1 3-43 0,-3 2-103 15</inkml:trace>
  <inkml:trace contextRef="#ctx0" brushRef="#br0" timeOffset="22066.4391">3137 7360 452 0,'-1'-4'166'0,"1"4"-73"15,0 0-32-15,0 0-39 16,1 10-39-16,11 9 6 15,6 6 15-15,4 2 14 16,0 2-3-16,0-2-6 0,-2-6 0 16,-5-4-2-16,-2-8 0 15,-8-4 2 1,-4-5 8-16,2 0 19 0,-2-4 18 15,-1-10-3-15,0-10-30 16,0-8-21 0,-4-10 0-16,1-2 0 0,2 4 0 15,-1 13-23-15,2 16-33 16,0 11-46-16,9 8-82 15,8 17-86-15</inkml:trace>
  <inkml:trace contextRef="#ctx0" brushRef="#br0" timeOffset="25233.2448">2427 5847 311 0,'-20'-24'128'16,"10"3"-31"-16,4 5-23 15,0 2-7-15,4 3-9 16,0 0-12-16,2 8-4 16,0 0-7-16,0 3-14 15,0 0-8-15,0 0-12 16,0 4-5-16,4 27-8 15,11 15 4-15,10 20 19 16,-2 15 12-16,1 0-8 16,-1 1 3-16,0-3 13 15,2-10-19-15,-2-4 1 16,0-12-3-16,-3-7-3 0,-1-3 2 15,-3-4-4-15,0-7-5 16,-2-3 0-16,-3-6 0 16,-2-5 0-16,-4-7 0 15,-2-7 0-15,-3-2 0 16,0-2 0-16,0 0 0 15,0 0 0-15,0 0 0 16,0-3 0-16,0-1 0 16,0-1 0-16,-3-2 0 15,0 5 0-15,-1-1 0 16,2 1 0-16,0 2 0 15,-1-1-5-15,1 1 1 16,-2-1 2-16,-1 1-2 0,-7 0 3 16,-6 0-1-16,-10 0-2 15,-8 9 2-15,-8 10 1 16,-8 6 0-16,-10 8-1 15,-11 9 4-15,-6 6-4 16,-3 5 4-16,6-3-5 16,3-5 1-16,13-10 2 15,7-5 0-15,11-3 0 16,15-11 1-16,10-4 3 15,8-7-1-15,7-3-1 16,1 1-1-16,1-3-2 16,0 0 1-16,0 0 0 0,0 0-1 15,0 0-10-15,0 0-19 16,0 0-58-16,0 0-81 15,8 0-166 1</inkml:trace>
  <inkml:trace contextRef="#ctx0" brushRef="#br0" timeOffset="26202.4466">2173 5888 25 0,'0'8'118'0,"0"-6"-23"15,0-2 1-15,0 0-21 16,0 0 3-16,0 0-6 15,0 0-16-15,0 0-4 16,0-5 2-16,2-4-6 16,0-1-14-16,4-7-19 15,-4-2 3-15,4-1-10 16,-2-2 9-16,1 2-5 0,0-3-4 15,2 3-3 1,-1-1 0-16,2-1-1 16,1-2 0-16,-4 4-2 0,1 6 0 15,-4 6 1-15,0 7 2 16,-1 1 3-16,-1 0-6 15,0 0-1-15,2 0-1 16,3 0 2-16,2 4-1 16,4 3 3-16,1 0 3 15,-2 4-2-15,5 1 1 16,3 4-2-16,1 2 2 15,0-1-3-15,0 2 0 16,0-3-1-16,-1 4-2 16,-4-8 1-16,0 0 1 15,-2-1-2-15,0 0 0 16,0-4-6-16,3 0-7 0,-6-1-2 15,-2-5-24-15,-6 0-62 16,-1-1-53-16,0 0-311 16</inkml:trace>
  <inkml:trace contextRef="#ctx0" brushRef="#br0" timeOffset="26764.0476">2436 5261 282 0,'-7'-4'171'0,"7"3"-54"15,-2 1-27-15,1 0-17 16,1 0-38-16,0 0-23 16,0 1-14-16,0 9 7 15,5 9-14-15,7 3 15 16,-1 9 3-16,2-3 0 0,-1 1-6 15,-2 3 2 1,2-4-3-16,-7 0-33 16,-1-6-53-16,-4 0-44 15,0-8-184-15</inkml:trace>
  <inkml:trace contextRef="#ctx0" brushRef="#br0" timeOffset="26951.2479">2326 5387 484 0,'0'-5'150'16,"0"2"-25"-16,5-1-61 16,9-4-40-16,10-3-19 15,9-3-4-15,6 1 0 16,-3 5-5-16,-3 7-47 0,-7 1-72 15,1 2-65-15</inkml:trace>
  <inkml:trace contextRef="#ctx0" brushRef="#br0" timeOffset="27403.6487">2649 5186 385 0,'0'0'226'16,"0"0"-138"-16,0 0-41 0,7 0-34 15,4 8-22 1,1 6 9-16,3 3 9 0,1-1-1 16,-1-3 0-16,-3-6 0 15,-5-4 4-15,-2-3 3 16,-4 0 5-16,-1 0 5 15,3-14 15-15,1-7-13 16,1-9-20-16,0-5-3 16,-2 2-5-16,-2 4 1 15,2 7 0-15,0 12-1 16,-1 8 1-16,0 2-2 15,5 7-11-15,6 15-17 16,4 13 33-16,4 8 4 16,-7 10 3-16,-1 3 3 0,-6-1-1 15,-4-2-4-15,-3 1 7 16,0-9-11-16,0-8-3 15,-6-8 1-15,-3-9 1 16,0-3-1 0,-1-8-4-16,-6-2-8 0,1-2-26 15,-3-3-31-15,2-2-30 16,1 0-82-16</inkml:trace>
  <inkml:trace contextRef="#ctx0" brushRef="#br0" timeOffset="28622.451">1924 6754 339 0,'0'0'141'16,"0"0"-59"-16,0 3-50 0,0 14-22 15,-11 12 9 1,-5 9 29-16,-4 6 7 0,3 4-26 16,1-8-4-16,7-5-5 15,4-6-9-15,3-9 0 16,2-3 2-16,0-7-1 15,0-1-1-15,0-2 0 16,0-4 0-16,5-3 0 16,4 0-2-16,9 0 0 15,3 0 14-15,10 0-7 16,1 0-7-16,-1 0-5 15,-4 0 1-15,-5 0-10 16,-7 0-27-16,-4 0-35 16,-4 0-80-16,3 8-131 0</inkml:trace>
  <inkml:trace contextRef="#ctx0" brushRef="#br0" timeOffset="29308.8522">1000 6902 326 0,'-10'-7'144'16,"8"2"-31"-16,2 5-36 16,0 0-20-16,0 0-24 15,4 12-33-15,8 13 2 16,3 4 16-16,4 11 17 15,-1 4-12-15,-3-1-10 16,-1 0-6-16,-4-4-5 0,2-1 0 16,1-9-1-16,-2-8 2 15,-6-4-8-15,-1-9-21 16,-4-4-40-16,0-4-24 15,0 0-22-15,-9 0-103 16,-8 0-103-16</inkml:trace>
  <inkml:trace contextRef="#ctx0" brushRef="#br0" timeOffset="29464.8524">937 7153 156 0,'0'-4'369'0,"0"1"-252"16,0-1-15-16,5-1-47 0,6 0-44 15,8-2-20-15,11-6 27 16,10-5-10-16,3-2-31 15,-2-2-73 1,0 4-59-16,-3 0-206 0</inkml:trace>
  <inkml:trace contextRef="#ctx0" brushRef="#br0" timeOffset="29667.6528">1391 6764 92 0,'0'0'449'15,"-2"0"-329"1,-1 13-61-16,-3 9-44 0,-4 14 13 15,0 3-9 1,1 2-12-16,-3-3-2 0,1-1-2 16,-1-4-5-1,-4-2-23-15,0-7-18 0,3-8-35 16,4-4-74-16,4-10-123 15</inkml:trace>
  <inkml:trace contextRef="#ctx0" brushRef="#br0" timeOffset="29854.8531">1213 6863 306 0,'1'0'223'16,"14"0"-112"-16,6 12-32 15,10 8-11-15,5-2-23 16,3 7-27-16,1-1-10 0,-2 1-6 15,-1 3-30-15,-1 4-57 16,-7 1-106-16,3 4-82 16</inkml:trace>
  <inkml:trace contextRef="#ctx0" brushRef="#br0" timeOffset="36194.8655">7156 5363 287 0,'0'-2'97'0,"0"0"-4"15,0 2-32-15,0 0-28 16,0 0-12-16,0 0 0 16,0 0-7-16,0 0-1 15,0 0-1-15,0 0-10 16,0 2 0-16,0 3 7 15,4 4-6-15,2 4 8 16,1 3 6-16,0 3 1 16,1-1 1-16,-2 3 0 15,-1-1-3-15,2 1-4 16,-1 1-3-16,0-4-1 0,2 2 1 15,-1-2-1-15,-1 1-2 16,0 1 1 0,-2-3-1-16,3-1 3 15,-3 2 0-15,2-1-2 0,-2-1-3 16,3-4-1-16,-2 2 0 15,0 1-1-15,0 1 1 16,0 2-2-16,2-1 2 16,0 0 15-16,1 2-10 15,-2-3-3-15,-2 1 2 16,2-2 2-16,-2-1-8 0,2 4 2 15,1-1 0-15,0 5 3 16,-1-4-4 0,-1 0 1-16,2-1 1 15,-2-2-3-15,1 1 0 16,-1-1 1-16,-1-1-2 0,2 0 1 15,-1-3-1-15,1-1 1 16,0 4-1-16,1 0 0 16,-2 1-1-16,2 2 2 15,0-2-1-15,-2 2 1 16,1-1-1-16,0-1 0 15,0 0 1-15,1 2-1 0,-3 2 3 16,3-4-2 0,-3 1 1-16,1 1 1 15,1-2 2-15,-1 2-4 16,0 0 1-16,1-1-1 0,4 2 0 15,-3-1 4 1,1 0-4-16,-3 1 2 0,0-3-1 16,1 0 1-16,0-1-3 15,1 1 3-15,-1-3-3 16,0 0 0-16,0 2 0 15,0-2 1-15,-1 1 0 16,2-1 0-16,-3 2 1 16,3-4 0-16,2 5 0 15,-2 1 0-15,0 2-1 16,0 1 2-16,0-1-2 15,1 3 0-15,-2 1 2 16,3-2-1-16,-2-2 0 0,-1 0-1 16,-1-2-1-16,-1 3 0 15,3 0 1-15,-1 1 0 16,-1-1 1-16,1 0 0 15,0-1 0-15,-1 0-2 16,0-2 0-16,2 0 0 16,-4-1 0-16,2-2 0 15,-2-1 0-15,-1 1 0 16,3-5 0-16,-4 3 0 15,4-1 0-15,-2 0 0 16,2 2 0-16,-2-2 0 16,1 0 0-16,0 2 0 0,1 2 0 15,0 3 0 1,0-2 0-16,-3-5 0 0,1-6 0 15,-3-1 0-15,0-3 0 16,0 0 0-16,0 0 0 16,0 0 0-1,0 0 0-15,0 0 0 0,0 0 0 16,0-3 0-16,0-4 0 15,-4-4-6-15,-1-9-59 16,0-6-107-16,-2-14-101 16</inkml:trace>
  <inkml:trace contextRef="#ctx0" brushRef="#br0" timeOffset="37255.6672">7172 5813 248 0,'-6'-5'156'16,"4"-9"-47"-16,1-1-42 15,1 10-27-15,0 1-11 16,0-3-6-16,0 0-2 15,0 1-3-15,0 1 3 16,0 1 0-16,0-6 3 16,0 0 3-16,0-4-5 15,0-5-2-15,0-3-3 16,0 0-1-16,0-2-3 15,0 0-2-15,0-1-4 16,0 2-2-16,0 3 0 16,0 0-1-16,0 3 2 0,0 1-1 15,0 1 1-15,0 1 4 16,0 4-1-16,0-3-3 15,0 4-1-15,0 2-3 16,0 2 0-16,0 3-2 16,0 2 1-1,0 0-2-15,0 0 2 0,0 0-2 16,0 0 3-16,0 0-2 15,1 0 1-15,1 0 2 16,3 0 2-16,2-4 4 16,1-2 5-16,0-3-3 15,-1-1-8-15,-2-2-3 16,2-3 0-16,0-5 0 15,-1 1 0-15,0 5 0 0,-3 1 0 16,1 6 0 0,-3 2 0-16,-1 0 0 15,0 3 0-15,0 2 0 0,1 0 0 16,-1 0 0-1,0 0 0-15,0 0 0 0,0 0 0 16,0 3 0-16,6 6-2 16,3 6-2-16,5 4 3 15,4 7 3-15,1 2 0 16,1-5 1-16,2 2-3 15,-1 2 0-15,2-2 0 16,-2 4 0-16,-2-4 0 16,0-4 0-16,-5-5 0 15,-7-4 0-15,-2 0-8 16,-5-3-50-16,0 2-65 15,0 0-64-15,0-4-315 0</inkml:trace>
  <inkml:trace contextRef="#ctx0" brushRef="#br0" timeOffset="39330.471">7554 5292 63 0,'0'-28'133'0,"0"10"-62"16,0 0-12-16,2 4 1 15,-1 0 2-15,-1 3 1 16,1 0-13-16,0 1-9 16,-1 6-2-16,1-2-3 15,1 5 7-15,-1 1-6 16,-1 0-4-16,1 0-7 15,2 0-16-15,7 13-36 0,2 15 21 16,0 6 13 0,1 8 6-16,0-1 2 15,-5-3-5-15,2-4-7 0,-3-2 0 16,-2-8-1-16,-1-2-2 15,-1-5 1-15,-3-11-1 16,1-2-25 0,-1-4-56-16,0 0-9 0,0-7-13 15,0-13-146-15</inkml:trace>
  <inkml:trace contextRef="#ctx0" brushRef="#br0" timeOffset="39533.2712">7566 5166 391 0,'0'0'140'0,"0"-2"-51"16,3 1-35-16,11-5-22 0,8-8-11 15,5-4-12-15,2 2-6 16,-2-1-1-16,-7 7-8 15,-1 6-20-15,-3 4-65 16,0 0-150 0</inkml:trace>
  <inkml:trace contextRef="#ctx0" brushRef="#br0" timeOffset="39720.4716">7603 5312 376 0,'0'0'168'0,"5"0"-79"15,10 0-43-15,4 0-17 16,3-8-22 0,1 2-7-16,-2 6-45 0,2 0-163 15</inkml:trace>
  <inkml:trace contextRef="#ctx0" brushRef="#br0" timeOffset="40219.6726">7811 5370 221 0,'0'-7'434'0,"0"7"-294"16,0 0-66-16,0 0-50 15,0 0-17-15,0 0-12 0,7 14-5 16,2 2 8-1,2 12 2-15,-3-3 0 0,-2-3 0 16,1-2-6-16,-2-9-5 16,0-8-5-16,-5-3 4 15,0-6 18-15,0-15 6 16,0-6-9-16,-7-5-4 15,-1-6-4-15,-1 1 5 0,-1-2 0 16,3 8 2 0,4 14 3-16,2 10 3 15,1 7-3-15,0 0-10 16,1 5-12-16,12 10 8 0,3 6 12 15,2 4 6-15,6 3 1 16,2-2-4-16,-2-1-1 16,0-7 0-16,-2-5 1 15,-5-7-1-15,-8-2-1 16,-4-4 9-16,-3-5 20 15,1-21 13-15,-3-6-19 16,0-6-23-16,0-2-1 16,-3 5-4-16,-3 7-11 15,1 10-20-15,1 15-30 16,4 3-104-16,0 25-297 15</inkml:trace>
  <inkml:trace contextRef="#ctx0" brushRef="#br0" timeOffset="45744.0824">7880 7107 14 0,'-4'1'125'0,"3"1"-50"16,1-2-7-16,0 0-16 15,-2 0-6 1,2 0-6-16,0 1-5 0,0-1-11 15,0 1-5-15,0-1-5 16,0 2-3-16,0-2-1 16,0 0-2-16,0 1 1 15,0-1-1-15,0 0 1 16,0 0 0-16,0 0 3 15,0 0-2-15,0 0 2 0,0 0-2 16,0 0-6-16,0 0 1 16,0 0 0-1,0 0 3-15,0 0-2 16,0 0 2-16,0 0 2 0,2 0 1 15,5 0-3-15,1 0 2 16,5-5-4-16,5-5-3 16,-2 0 0-16,4-2 0 15,0-2 0-15,0 1-2 16,0-2 2-16,0-2-2 15,-1 2 2-15,-2 1-2 16,0 3 0-16,2-1-2 0,-1 3 2 16,0 1-1-1,3-1 0-15,0-2 0 16,3 1 0-16,3-3 0 15,-2 4 1-15,0-2-1 0,1-1 2 16,-5 3-2 0,3-2 0-16,1-2 0 0,2-3 0 15,5-1 1-15,1-3 1 16,-2 5-2-16,4-2 0 15,-1-2 0-15,2 1 0 16,0 0-2-16,5-2 2 16,0 1 0-16,-2-1-1 15,-5 4 1-15,-2-1 1 16,-4 4-2-16,-4-2 1 15,0 0 1-15,-4 1 0 16,-5 3-1-16,-2 3 0 16,-3 3-2-16,-3 1 3 15,2 0-1-15,-3 1 0 0,0-2-1 16,0 4 1-16,-5-1 0 15,2 0 0-15,-2 2-2 16,-1 0 0-16,0 0-5 16,0 0-8-16,0 0-8 15,0 0-15-15,0 0-16 16,-4 0-32-16,3 0-45 15,-1 0-8-15</inkml:trace>
  <inkml:trace contextRef="#ctx0" brushRef="#br0" timeOffset="46165.283">8843 6461 191 0,'-5'5'140'16,"3"-4"-58"-16,0 1-9 16,0 0-30-16,2-1-11 15,0 1-5-15,0-1-9 16,0-1-2-16,0 1-5 15,13 4-8-15,11-2 9 16,8-1 43-16,6-2-8 0,2 0-23 16,-5 0-14-1,-5 0-5-15,-9 0-1 16,-4 0-2-16,-9 3 1 15,-1 3-1-15,-7-1 1 16,0 1-8-16,0 5 3 0,-5 4 6 16,-7 2 8-16,-5 4 2 15,-1-1-4-15,2-3-6 16,4-3 0-16,2-1-4 15,4-5-15-15,0-4-54 16,1 0-14-16,5-4-17 16,0 0-195-16</inkml:trace>
  <inkml:trace contextRef="#ctx0" brushRef="#br0" timeOffset="46789.2842">9109 5886 147 0,'-8'-10'118'15,"4"3"-7"-15,4 6 1 16,0 1-28-16,-2 0-27 16,2 0-18-1,0 0-12-15,0 3 4 0,0 0 3 16,0 7-14-16,5 9-11 15,2 15 9-15,7 7 19 16,-2 2-14-16,-2-3-15 16,2-2-4-16,-3-1-2 15,0-6 0-15,-3-5 1 16,-2-5-1-16,-1-7-9 15,-3-6-22-15,0-5-30 0,0-3-61 16,0 0-39 0,0-5-120-16</inkml:trace>
  <inkml:trace contextRef="#ctx0" brushRef="#br0" timeOffset="47007.6846">9122 5884 70 0,'0'-7'373'15,"0"-2"-252"-15,0-2-45 16,10-4-35-16,3-4-16 16,5 0-17-16,5-3-4 15,0 3-2-15,3-3-1 16,-2 2-1-16,0 6-13 15,0-1-35-15,-1 4-44 16,-4 8-157-16</inkml:trace>
  <inkml:trace contextRef="#ctx0" brushRef="#br0" timeOffset="47210.4849">9122 6033 144 0,'0'8'260'16,"0"-8"-122"-16,5 0-30 15,8 0-19-15,6-10-13 16,5-3-31-16,2-2-30 16,0-1-11-16,-2 4-4 0,0 3-24 15,4 3-64-15,0 1-50 16,2 5-134-16</inkml:trace>
  <inkml:trace contextRef="#ctx0" brushRef="#br0" timeOffset="47491.2853">9506 5869 498 0,'0'0'163'16,"0"0"-53"-16,0 0-52 0,0 0-47 15,0 8-15-15,0 8-7 16,7 6 9-16,1 9 5 16,-3 1 0-1,3 2-1-15,-4-2 2 16,1-6-2-16,-3-6 1 0,1-4-6 15,-2-9-23-15,0-2-21 16,-1-5-14-16,0 0-10 16,0-5-24-16,0-9-110 15</inkml:trace>
  <inkml:trace contextRef="#ctx0" brushRef="#br0" timeOffset="47896.8861">9536 5911 183 0,'0'0'139'16,"0"0"-25"-16,0 0-21 0,0 0-28 15,0 0-9-15,0 0-3 16,0 0 5 0,0 0-14-16,0-2-14 0,0 0-11 15,0-2-12-15,0-1-5 16,0 0 1-16,0-2 0 15,2 3-1-15,1-4-1 16,-1 0 0-16,0-1-2 16,3-3 1-16,-1 1-1 15,0 0-2-15,-1 1-2 16,0 1 0-16,1-1 1 15,1 0-8-15,-2 2-1 16,2 2 7-16,-2 1 5 0,0 1 2 16,-2-2-1-16,1 4 0 15,-1-1 2-15,2 0-2 16,0 1-2-16,-2-1 1 15,2 2-1-15,0-2-9 16,0 3-30-16,-2 0-17 16,2 0-13-16,0 0-35 15,2 0-83-15</inkml:trace>
  <inkml:trace contextRef="#ctx0" brushRef="#br0" timeOffset="48411.687">9472 5782 41 0,'-2'-5'208'16,"2"0"-122"-16,0 0 13 15,0 0-10-15,0-1-29 16,0 3-14-16,0 0-5 15,0 3 2-15,0 0-4 16,0 0-3-16,0 0-8 16,0 0-11-16,0 6-20 15,3 10-18-15,5 3 11 16,3 8 16-16,-2 2 8 15,1-2-4-15,-2-1-6 16,0-1-2-16,-1-1 0 16,-3 0 1-16,-2-5-1 15,-1-4-4-15,-1-1-21 16,0-6-25-16,0-1-32 15,0 0-51-15,0-4-149 0</inkml:trace>
  <inkml:trace contextRef="#ctx0" brushRef="#br0" timeOffset="48817.2878">9543 5946 88 0,'0'0'157'16,"0"0"-54"-16,0 0 1 16,0-3-22-16,0-1-24 15,0-3-20-15,0 3-17 16,0-4 2-16,0 0-4 15,6-4-2-15,3-2-6 16,-1 2-5-16,3-5-2 16,2 0 0-16,1 2-3 15,0-4 2-15,-2 4-3 0,3 0 0 16,-5 2-2-16,-4 3 1 15,-5 7-8-15,-1 3-23 16,0 0-21-16,0 0-101 16,-5 11-155-1</inkml:trace>
  <inkml:trace contextRef="#ctx0" brushRef="#br0" timeOffset="49129.2883">9511 5920 269 0,'-3'-3'212'0,"3"3"-113"16,0 0-25-1,0 0-32-15,0 0-20 0,0 3-20 16,13 6-7-16,7 6 14 16,8 1 29-16,7-1 10 15,3-1-18-15,-3 0-11 16,-5-2-11-16,-1 1-4 15,-7-3-3-15,-4 2-2 16,-7-4-19-16,-1-2-22 16,-4-3-57-16,-3 4-122 15</inkml:trace>
  <inkml:trace contextRef="#ctx0" brushRef="#br1" timeOffset="57883.9039">7952 7306 141 0,'-6'-13'81'0,"2"-3"-33"16,1 0-1-16,3 2-12 15,-2 0-10-15,2 8-5 16,-1-2 8-16,-1 3-3 15,2 1-8-15,-2 0-3 16,2 1 4-16,0-1-5 16,0 0 1-16,0 4 0 15,0-3-4-15,0 3 1 16,0 0-4-16,0 0-1 15,0 0-2-15,0 0-3 16,0 0-4-16,0 3-6 0,0 6-9 16,7 2 12-16,-1 3 5 15,1 3 4-15,1 0 16 16,0 1-7-16,-1 0 0 15,-2-4-2-15,2 5-9 16,-1-1 2 0,2 0 5-16,-1 2-2 0,-1-2-2 15,-1 0-1-15,1-3-3 16,0 2 2-16,1-3 0 15,0 1 1-15,3 0-1 16,-2 0-2-16,0 3 1 16,-3 1 2-16,0-3-1 15,2-1-2-15,-1-2 1 0,-1-5 0 16,-1 1-1-16,-1-2 1 15,-1-2-1-15,2 2 0 16,-1-1 0 0,0-1-1-16,0 1 1 0,1-1 0 15,2 2 0-15,-2 2 0 16,3-2 1-16,-2 2-1 15,0-2 0-15,-1 3 1 16,3-3 0-16,-3 3-1 16,3-2 1-16,2 2-2 15,-2 4 2-15,4-2-3 16,-1 3 4-16,1 3-1 15,1 1 1-15,-1 1 2 16,-1-3 1-16,-1 1 1 16,2-1-4-16,0 1 1 15,-2-1 0-15,0-2 1 16,0 0-2-16,-1-2 2 0,-2 2-3 15,2-1 1-15,1 0-1 16,-1-3 17-16,-1 1-13 16,0 1-1-16,0 0-1 15,-1-2-1-15,-2-2 8 16,2-1 10-16,-1 3-18 15,1-1-1-15,-2 3 2 16,1 0 21-16,0-5-20 16,0-1-1-16,0 2-3 15,1-1 5-15,-1 6-1 16,2-2 7-16,-1 2-6 15,3 0-4-15,0 3-1 0,2 4 3 16,2 4-1-16,1 0 1 16,1-3 2-16,-1 3 4 15,-1-1-3-15,0 2-1 16,0 1 1-16,0-1-2 15,0 2-1-15,0 0-2 16,0-1 1-16,-1 3 0 16,-2-2-2-16,3-3 3 15,-2 3 1-15,0-3 0 16,1-1 0-16,-1-2-1 15,-2-1-1-15,2 1-1 16,-1-4 3-16,1-1-1 16,-2 0-2-16,1-1 1 0,-3 1 0 15,2 0 1-15,0 2-4 16,-1-4 2-1,2 2-1-15,-3-3 2 0,1 3-3 16,-1 0 1-16,1-1 0 16,1 2 2-16,0-1 0 15,0-3-2-15,0 0 1 16,-2-2-1-16,0 1 2 15,0-1-2-15,0 0 1 16,-2-3-2-16,1 2 2 16,-1-1 0-16,-1 0-1 15,3 1 2-15,-4-3-1 16,1 1-1-16,0-2 0 15,2 0 0-15,0 6 0 0,2-3 1 16,0 3-1-16,-2-1 0 16,4-1 0-16,-5 1 0 15,1-4 2-15,-3-4-3 16,-3-2 3-16,0-2-1 15,0 0 1-15,0 0-2 16,0 0-3-16,0 0-5 0,0 0-6 16,0 0-1-1,0 0-3-15,0 0-18 16,-2 0-14-16,0-3-29 15,-1-3-27-15,3-2-149 0</inkml:trace>
  <inkml:trace contextRef="#ctx0" brushRef="#br1" timeOffset="58367.5047">8880 9152 233 0,'-2'0'128'0,"0"0"-39"16,2-1-2-16,0 1-34 15,0 0-20-15,0 0-3 16,0 0 3-16,0 0 2 15,0 0-7-15,0 0-3 16,0 0-1-16,1 0-3 16,2 0-5-16,-3 0-3 15,3 0-3-15,1 2-6 16,0 5-6-16,4-1-2 15,3 6 8-15,0 5 1 16,3 0-1-16,0 0 0 0,0-2 0 16,-1 0-2-1,1-2-1-15,-3-4 2 0,-3 0-2 16,2-4 8-16,-5-2-2 15,-2-3-4-15,-2 0 7 16,2 0 9-16,-1 0 7 16,3-15 1-16,3-7-4 15,-1-10-15-15,0-5-4 16,-4 2-4-16,-2 2-8 15,-1 8-24-15,0 8-37 16,0 8-64-16,0 7-172 16</inkml:trace>
  <inkml:trace contextRef="#ctx0" brushRef="#br1" timeOffset="59459.5066">7983 10161 47 0,'-5'9'119'0,"4"-3"-65"16,1-6-4-16,0 2-9 15,0-2 2-15,0 0 4 16,0 0 5-16,0 0-1 0,0 0-20 16,3 0-17-1,5 0 13-15,7 0-2 0,1-5-8 16,4-4 1-16,2-1-2 15,0 0-2-15,4-3-5 16,4-3-5-16,1 0 2 16,1-2 0-16,1 1-4 15,-2 0-1-15,-2 3 0 16,-2 2-1-16,0 2 2 15,0 0 0-15,-1 1-3 16,0 0 2-16,3 0 0 16,1-2-1-16,5-3-1 15,1-4 4-15,3-3-3 0,0-3 1 16,-3 0 2-16,0 2-2 15,-2 4 1-15,-4 2-3 16,0 0 0-16,0 2 2 16,1 0 3-16,-4 0-2 15,-1 2-1-15,-4 0 2 16,1 0-1-16,-1 1 0 15,1-3-1-15,2 0 0 16,-2-1 1-16,-2 0 0 16,-4 3-3-16,-5 5 2 15,-1 2-1-15,-5 5 0 16,-2-1-1-16,4 0 1 15,-3-1-1-15,2-1-1 16,0 1 4-16,0 0-2 0,-2 1 0 16,-1-2 1-1,-3 1 3-15,-1-2 1 16,0-2-6-16,0-1-27 0,-6 0-65 15,-8 5-84-15,-5 2-143 16</inkml:trace>
  <inkml:trace contextRef="#ctx0" brushRef="#br1" timeOffset="60317.5081">8096 10003 128 0,'0'-4'162'16,"0"-1"-59"-16,0 3-10 15,0 2-27-15,0 0-21 16,0 0-10-16,0 0-7 15,0 0-6-15,0 0-8 16,0 5-2-16,0 4-10 16,-3 6-6-16,-2 7 11 15,0 7 4-15,-5 0 13 16,0 5-8-16,-5-1-3 15,-2 2 3-15,3-3-1 16,2-4 6-16,4-6-8 0,4-10-6 16,3-4-4-1,1-4 0-15,0-3 1 16,0-1-2-16,2 1-2 15,10 2 1-15,5 0 9 0,6-3 4 16,10 0 1 0,2 0-9-16,0-3-1 0,-2-5-3 15,-4 1 0-15,-6 2-4 16,-1 0-24-16,-2 1-39 15,2-3-43-15,2-1-31 16,3 0-299-16</inkml:trace>
  <inkml:trace contextRef="#ctx0" brushRef="#br1" timeOffset="61534.3103">8715 8414 16 0,'-11'-3'17'0,"6"3"0"16,-1 0-5-16,2 0-6 15,2 0 5-15,1 0 21 16,1 0 6-16,-2 0-10 0,2 0-1 16,0 0 3-1,0 0-3-15,0 0 3 16,0 0 5-16,0 0 2 15,0 0-3-15,0 0 3 0,0 0 6 16,0 0-8-16,0 0-14 16,-1 0-8-16,-1 0-2 15,0 1-1-15,0 1-5 16,1-2 0-16,1 0 2 15,0 0 1-15,0 0 1 16,0 0 3-16,0 0 2 16,0 0 1-16,5 0-6 15,9 0 10-15,6-7 5 16,7-8-10-16,4-8-7 15,5-3-1-15,5-3 0 16,7-3 2-16,5-5 3 16,9 0-3-16,4-6 8 0,3 4-9 15,4-1-3-15,0-1-3 16,5 5-1-16,10-1 0 15,4 0 1-15,4 1-2 16,-6 7 1-16,-5 4 1 16,-13 2-2-16,-9 8 1 15,-12-2 0-15,-2 5-1 16,-9-2 2-16,-6 3 1 15,-5 0-3-15,-8 4 2 16,-3 4-3-16,-4-1-9 16,-6 1-23-16,0 0-20 15,-6 1-5-15,-2-3-47 0,0 5-96 16,-4 0-114-16</inkml:trace>
  <inkml:trace contextRef="#ctx0" brushRef="#br1" timeOffset="61939.911">9943 7699 107 0,'0'0'240'16,"0"0"-131"0,0 0-40-16,0 0-37 15,3 0-15-15,10 0-14 16,8 0 9-16,8 0 1 0,11 0 10 15,1 0 2-15,0 0-4 16,-4 0-9-16,-11 0 1 16,-6 0-6-16,-6 1 5 15,-7 6-5-15,-4 1-5 16,-3 4 0-16,0 3-2 15,-3 4 10-15,-11 4 16 16,-3 0 2-16,3-8-11 16,4-1-9-16,4-5-5 15,1-6-1-15,4-1-3 16,-3 1-28-16,1-3-59 15,3 0-84-15,0 3-160 16</inkml:trace>
  <inkml:trace contextRef="#ctx0" brushRef="#br1" timeOffset="62470.3119">10595 7338 317 0,'0'-3'171'15,"0"3"-62"-15,0 0-26 16,0 1-37-16,0 15-40 16,0 14-34-1,0 12 55-15,0 13 1 0,-2 4-4 16,2-2-11-16,-3-9-9 15,0-9 1-15,1-3-1 16,1-10 0-16,-1-6-6 16,0-6-20-16,2-11-26 15,0-3-43-15,0-2-51 16,0-13-82-16</inkml:trace>
  <inkml:trace contextRef="#ctx0" brushRef="#br1" timeOffset="62657.5122">10564 7385 399 0,'22'-8'187'16,"10"-9"-90"-16,11-5-52 15,8-5-28-15,1 6-11 16,-1 6-3-16,-6 10-4 15,-5 5-31-15,-9 0-72 16,-9 12-246-16</inkml:trace>
  <inkml:trace contextRef="#ctx0" brushRef="#br1" timeOffset="62844.7126">10577 7578 550 0,'5'1'140'0,"15"-1"-71"16,9 0-44-16,9 0-10 16,6-5-10-16,-1-1-9 15,3 3-79-15,-3 3-186 16</inkml:trace>
  <inkml:trace contextRef="#ctx0" brushRef="#br1" timeOffset="63187.9132">10936 7724 467 0,'0'0'226'15,"0"0"-94"-15,0-4-70 16,5-5-34-16,1 0-19 15,0 2-8-15,2 1-1 16,2 3-1-16,2 3-5 16,2 0-12-16,-4 0-15 15,-3 0-7-15,-5 0-5 16,-2 0 10-16,0 0 23 0,0 0 10 15,0 0 3-15,0 0-4 16,0-4 3-16,-2 1-1 16,-1 2-2-1,-2 0-7-15,0-1-14 0,0 1-7 16,-1-1 0-16,2-1-25 15,0-4-75-15,3 2-72 16</inkml:trace>
  <inkml:trace contextRef="#ctx0" brushRef="#br1" timeOffset="63577.9139">10936 7724 163 0,'18'-32'328'0,"-18"32"-181"0,0 0-40 16,0-6-45-16,9-6-38 15,4-4-15-15,4 1-7 16,0 3 0-16,3 2-2 15,-2 7-2-15,-2 3 1 0,-3 0-2 16,-5 10-2 0,-6 9 3-16,-2 6-4 15,0 2-1-15,-12-1-3 16,-8 2 14-16,-3-3 1 15,0-7 0-15,5-3-2 16,4-6-2-16,5-7-1 0,2-2-3 16,2 0-5-16,1-6 0 15,1-11-3-15,1-4-37 16,2-10-34-16,2-3-60 15,8 2-158-15</inkml:trace>
  <inkml:trace contextRef="#ctx0" brushRef="#br1" timeOffset="63811.9143">11049 7650 137 0,'10'17'130'16,"2"2"-19"-16,-1 3 21 15,-1 5-42-15,-3 2-33 16,4 0-6-16,-4 0-3 16,2-1-6-16,-3 7-7 15,-1-1 23-15,-5 1-34 0,0 1-12 16,-7-8-3-16,-11-5-2 15,0-6 0 1,-3-5 0-16,0-8-2 0,-1-4-4 16,-2-2-6-16,4-16-9 15,-3-4-10-15,9 2-24 16,3-1-90-1,11 4-127-15</inkml:trace>
  <inkml:trace contextRef="#ctx0" brushRef="#br1" timeOffset="67246.9204">11254 7682 112 0,'-1'-5'105'0,"1"0"-27"15,0 2-6-15,0-1 4 16,0 1-2-16,0 2-37 16,-1 0-5-16,1-1-7 15,0 2 0-15,0 0-7 16,0 0 0-16,0 0-8 15,0 0-5-15,0 0-10 16,0 7-13-16,0 3-2 16,3 4 24-16,3 3 10 15,2-1-6-15,2 0 0 16,1 0-4-16,0-3 3 0,5-1-5 15,1-3 0-15,-3-2 4 16,-1-5-1-16,-1-2 2 16,-2 0-1-16,0 0 3 15,0-12 1-15,1-6-4 16,0-4-6-1,-1-3-7-15,-2 1 7 0,-1 3 1 16,-2 8-1-16,-3 8 1 16,-2 5-1-16,0 0-1 15,0 1-14-15,1 13-11 16,0 6 30-16,-1 8 13 15,0 8 12-15,0 1-2 16,0 6-3-16,0 3-3 0,0 4 45 16,-3 1-45-16,-1-2-8 15,-4-6 2-15,1-7-5 16,0-14-3-16,1-7-2 15,-2-10-1-15,-1-5 1 16,-1 3 1-16,0-3-1 16,-1 0-3-1,2 0-12-15,1-15-19 0,5-8-46 16,3-8-93-16,10 5-107 15</inkml:trace>
  <inkml:trace contextRef="#ctx0" brushRef="#br1" timeOffset="67839.7215">11717 7613 85 0,'0'5'260'16,"0"-3"-127"-16,0-2-37 16,0 0-29-16,0 0-5 15,7 0-9-15,17 0-22 16,14-2-11-1,7-8-15-15,4 2-3 0,0 4-5 16,-9 4-55-16,-4 0-106 16,-2 0-302-16</inkml:trace>
  <inkml:trace contextRef="#ctx0" brushRef="#br1" timeOffset="68026.9218">11702 7768 617 0,'0'2'142'16,"13"-2"-19"-16,6 0-72 16,8 0-27-16,5 0-6 15,4-5-13-15,-4 5-4 16,-4 0-4-16,-3 0-49 15,2 0-106-15,-2 0-223 16</inkml:trace>
  <inkml:trace contextRef="#ctx0" brushRef="#br1" timeOffset="68979.5236">12265 7250 251 0,'-8'-7'179'0,"6"2"-58"15,2 5-45-15,0 0-18 0,0 0-30 16,0 18-35-16,1 8-3 15,4 12 32-15,0 10 3 16,-3 8-3-16,-1-1-11 16,0-3-6-16,3-4-2 15,1-6 1-15,2-9-2 16,-1-8 3-16,-3-6-8 15,0-10-35-15,-3-6-78 16,0 0-129-16</inkml:trace>
  <inkml:trace contextRef="#ctx0" brushRef="#br1" timeOffset="69213.524">12225 7267 238 0,'13'-3'300'16,"15"-1"-234"-16,11-6 1 16,4-2-21-16,2 3-13 15,-5 1-16-15,-8 5-14 16,-7 2 1-16,-7 1-1 15,0 0-30-15,-2 0-66 16,1 0-76-16,0 0-234 0</inkml:trace>
  <inkml:trace contextRef="#ctx0" brushRef="#br1" timeOffset="69447.5244">12348 7479 333 0,'0'2'207'0,"0"-2"-74"16,7 0-63-16,6 0-38 15,5 0-14-15,4 0-8 16,5 0-6-16,2 0-2 15,1 0-1-15,6 0-39 16,0 0-94-16,8-2-204 0</inkml:trace>
  <inkml:trace contextRef="#ctx0" brushRef="#br1" timeOffset="69977.9253">12645 7703 687 0,'0'-28'143'16,"0"-1"-76"-16,0 0-42 16,7 7-19-16,-1 8-6 15,4 8-3-15,-3 6-8 0,2 0-17 16,3 4-22-16,-2 12-11 15,-5 3 14-15,-3 0 10 16,-2 2-1-16,-3-1 23 16,-10-4 7-16,0-2-2 15,0-3-1-15,2-6-14 16,3-4 3-16,6-1 21 15,0 0 1-15,2-11-3 16,0-7-47-16,2-3-1 16,11-4 40-16,3-1-6 15,2 3-7-15,-2 11 21 16,-2 10 40-16,3 2 33 0,-2 14-21 15,-2 14 2 1,0 9 15-16,-6 9 3 0,-6 13-8 16,-1 6-13-1,-4 5 27-15,-16 6-28 16,-4-5-1-16,-5-4-44 0,-3-10-2 15,0-14 0-15,8-14 0 16,-2-12 0-16,7-10 0 16,2-7 0-16,0-8 0 15,3-16 0-15,8-12-8 16,6-17-81-16,3-9-121 15,21-4-501-15</inkml:trace>
  <inkml:trace contextRef="#ctx0" brushRef="#br1" timeOffset="70882.7269">13035 7557 49 0,'0'0'95'0,"0"-1"-30"15,0-1-33-15,0 1-12 16,0 1-9-16,0 0-8 15,0 0-4-15,0 0-1 0,0 0-13 16,0 0 28-16,0 0 9 16,0 0 19-1,0 0 7-15,0 0 15 16,0 0 7-16,0 0-18 0,0 1-14 15,0-1-8-15,0 0-1 16,0 0 5-16,0 0-2 16,0 0-2-16,0 0-12 15,0 3-11-15,0-2-4 16,0 2-6-16,0 1 0 15,0-2-2-15,0 3 3 16,0 1-1-16,-4 1 6 0,2 2 1 16,0-4 7-1,1-1-3-15,-1-3-1 16,2 1-5-16,0-2 0 15,0 0 1-15,0 0-2 0,0 0-2 16,0 0-15-16,0-6-30 16,0-2-60-16,0-3-141 15</inkml:trace>
  <inkml:trace contextRef="#ctx0" brushRef="#br1" timeOffset="71194.7274">13569 7358 526 0,'0'-1'176'0,"-3"1"-72"16,-13 0-50-16,-10 14-33 15,-8 15-16-15,-6 12 9 16,4 4 3-16,9 2-1 16,12-2-8-16,8-8 0 15,7-6-2 1,0-7 1-16,7-6-1 0,8-3 2 15,5 0-4-15,-3-5-2 16,6 1 0-16,0-3-4 16,4-5-41-16,5-3-64 15,2 0-86-15,3-8-395 0</inkml:trace>
  <inkml:trace contextRef="#ctx0" brushRef="#br1" timeOffset="71506.728">13679 7674 653 0,'-7'-24'165'0,"3"-11"-69"16,4-9-44-16,0 2-18 16,0 8-26-16,5 16-6 15,4 11-1-15,4 7-6 16,2 1-1-16,5 18 1 15,-2 6 2-15,-6 10 1 0,-7 1-2 16,-5-1 2-16,0-4 2 16,-10-6-2-1,-7-3 5-15,0-6 2 16,0-3-3-16,3-5 4 0,4-6-4 15,3-2 1-15,3 0-11 16,1-6-17-16,1-8-30 16,2-6-47-16,10-6-112 15</inkml:trace>
  <inkml:trace contextRef="#ctx0" brushRef="#br1" timeOffset="71849.9286">14045 7431 185 0,'0'-6'442'0,"0"6"-296"0,-2 0-73 16,-14 6-42-16,-7 4-22 16,-2 2-11-16,1 6 3 15,10 0-2-15,8-3-1 16,6 1-4-16,0-3 1 15,9 7 3-15,9 1 6 16,2 1 1-16,2 3 0 0,-1-3 3 16,-4 2-7-1,-5-5 2-15,-10-1-3 16,-2-1-4-16,0-2 4 15,-11-1 4-15,-5-3 2 16,-2-5 3-16,1-3 1 16,0-2-4-16,5-1-2 0,1 0-5 15,2-1-26-15,6-11-50 16,3-2-87-16,2 2-226 15</inkml:trace>
  <inkml:trace contextRef="#ctx0" brushRef="#br1" timeOffset="72286.7294">14293 7550 369 0,'-4'-7'220'0,"0"3"-107"16,0-4-26-16,-1-6-29 16,1-3-17-16,1-6-9 15,0-9 2-15,3-15-3 16,0-15-12-16,7-2-6 15,10-1-7-15,8 11-6 16,-1 13 0-16,5 12 0 16,2 12 0-16,-2 10 0 15,-2 7 0-15,-1 7-2 16,-4 30-3-16,-8 15 3 15,-9 21 1-15,-5 9 0 0,-15 3 1 16,-9-7 1-16,0-18 0 16,1-10 1-16,5-18-2 15,1-14 1 1,2-8 2-16,-3-10 0 15,0 0-3-15,0-11-5 0,1-6-14 16,0-4-33-16,4-12-35 16,9-7-108-16,4-3-212 15</inkml:trace>
  <inkml:trace contextRef="#ctx0" brushRef="#br1" timeOffset="72489.5297">14334 7149 497 0,'8'11'132'0,"2"7"-50"16,5 5 2-16,5 0-24 15,3 3-19-15,3-2-21 16,-1-5-11-16,-2-6-4 15,-3-3-1-15,-2-5-30 16,-1-4-98-16,1-1-184 0</inkml:trace>
  <inkml:trace contextRef="#ctx0" brushRef="#br1" timeOffset="74049.5324">8535 9989 61 0,'-5'0'226'0,"3"-2"-136"15,2 2-3 1,0 0-33-16,0 0-18 0,0 3-7 16,0 4-12-16,0-1-8 15,2 5 12-15,3 1 10 16,0 5 2-16,0 1-1 15,2 2-9-15,2 3 1 16,0 4-2-16,1-1-7 16,0 1 0-16,-1-1-2 15,-2-1-4-15,4-1-1 16,-2-1-3-16,3-2-2 15,-1-1 3-15,6 0 0 16,1-3 17-16,6 3-16 0,2-1 6 16,1 0 2-16,0 1-11 15,3 0-1 1,0 0-1-16,7 0 3 0,1 0-4 15,2-2 2-15,3-1 1 16,7-5 4-16,-4-1-2 16,4-2 0-16,3-4-1 15,1-4 0-15,-1 1-4 16,-1-2 1-16,-5 0 0 15,-2 0-2-15,-2 0 2 16,-7 0-2-16,-4 0 1 16,-8-6 0-16,-6 1-1 15,-7 2-2-15,-6-3-6 0,-3 5 0 16,-2-3-7-16,0 0-16 15,0 1-10-15,0-5-44 16,0 2-87-16,0 1-199 16</inkml:trace>
  <inkml:trace contextRef="#ctx0" brushRef="#br1" timeOffset="74423.9331">9498 10490 370 0,'-1'0'204'0,"1"3"-96"16,0-1-31-16,0 0-33 16,0-1-19-1,4 1-9-15,6 0-11 0,5 3-3 16,7 3 20-16,5-1 11 15,4 1-8-15,-2-2-12 16,-5 4-3-16,-3-3-4 16,-8 1-3-16,-8 1-3 15,-3 1 1-15,-2 4-2 16,0 3 0-16,-7 5 2 15,-11 2 3-15,-2 1 2 0,2-4-1 16,2-5-2-16,6-6 0 16,6-7-1-1,1-3-6-15,3 0-19 16,0 0-36-16,0-6-80 0,7 5-127 15</inkml:trace>
  <inkml:trace contextRef="#ctx0" brushRef="#br1" timeOffset="74954.3341">10122 10249 162 0,'0'-10'213'0,"0"7"-79"15,0 3-32-15,0 3-39 16,0 14-36-16,0 7-29 16,0 10 42-16,0 12 31 15,0 5-12-15,0-3-30 16,-1-3-12-16,-2-3-10 15,1-6-4-15,2-4-1 16,-2-9 1-16,2-5-1 16,-3-6-2-16,1-5-20 15,-2-7-34-15,0 0-50 16,3 0-29-16,1-10-102 0</inkml:trace>
  <inkml:trace contextRef="#ctx0" brushRef="#br1" timeOffset="75157.1344">10077 10281 410 0,'0'-5'235'16,"10"-1"-124"-16,9-2-38 15,9-3-44-15,6-4-20 16,2 1-4-16,4 4-3 15,-4 3-1-15,-3 4-21 16,-4 3-71-16,1 0-79 0,-7 1-355 16</inkml:trace>
  <inkml:trace contextRef="#ctx0" brushRef="#br1" timeOffset="75359.9347">10087 10534 535 0,'0'2'155'15,"13"-2"-22"-15,1 0-74 16,8 0-27-16,6 0-9 16,1 0-14-16,4 0-6 15,0 0-22-15,-2 0-63 16,3 0-124-16,-5 3-323 15</inkml:trace>
  <inkml:trace contextRef="#ctx0" brushRef="#br1" timeOffset="75859.1356">10368 10683 485 0,'0'0'242'0,"0"0"-82"15,5-14-86-15,0-7-38 16,2-5-24-16,3 0-11 15,4 2-2-15,3 7 0 16,-1 6-9-16,-2 9-12 16,-2 2-2-16,-5 0-4 15,-6 14 2-15,-1 9-2 16,0 0 8-16,-10 3 20 0,-6-7 1 15,2-6 2-15,6-2-2 16,1-8 0-16,4-3-1 16,1 0 2-16,-3 0-2 15,3-5-3-15,-1-9-11 16,3 1-19-1,0-4-22-15,7 0 22 0,6 5 11 16,-1 5 15-16,2 5 1 16,1 2 11-16,-1 9 9 15,-2 12 13-15,-5 7 9 16,-1 8-2-16,-6 9-2 0,0 10 0 15,-14 15 27-15,-5 3-31 16,-9-3 11-16,-1-8-32 16,-2-17-4-1,4-11 0-15,9-16 0 0,5-10 0 16,5-8-5-16,3 0-9 15,4-10-17-15,1-16-24 16,15-17-76-16,20-17-127 16</inkml:trace>
  <inkml:trace contextRef="#ctx0" brushRef="#br1" timeOffset="76093.1361">10940 10495 512 0,'-13'-2'170'0,"-10"2"-84"16,-6 21-43-16,-3 9-22 16,2 8-8-16,3 5-7 15,7 1-4-15,0-3-1 16,4-5 0-16,0-8 4 15,7-13-12-15,4-8-47 16,2-7-52-16,3 0-20 16,0-13-139-16</inkml:trace>
  <inkml:trace contextRef="#ctx0" brushRef="#br1" timeOffset="76249.1363">10738 10532 244 0,'8'21'287'0,"2"2"-143"15,5 2-38-15,0 2-32 16,7 2-29-16,-1-5-28 15,1-4-9-15,-5-2-3 16,-2-2-8-16,-1-5-54 16,0-5-116-16,4 3-242 15</inkml:trace>
  <inkml:trace contextRef="#ctx0" brushRef="#br1" timeOffset="76732.7371">11142 10461 248 0,'0'8'156'0,"0"-7"-16"16,2-1-73-16,14 0-36 15,9 0-3-15,7 0-4 16,7 0-15-16,2-6-4 0,-1 0-5 16,2-3-21-1,-6 3-88-15,-6 1-320 16</inkml:trace>
  <inkml:trace contextRef="#ctx0" brushRef="#br1" timeOffset="76935.5374">11180 10655 26 0,'0'2'547'0,"10"1"-404"16,11-3-50-1,3 0-49-15,6 0-17 16,2 0-20-16,5 0-3 15,-3 0-12-15,5 0-70 0,6-3-129 16</inkml:trace>
  <inkml:trace contextRef="#ctx0" brushRef="#br1" timeOffset="77185.138">11700 10288 584 0,'0'0'192'15,"0"0"-103"-15,0 13-54 16,0 12-32-16,0 9 5 0,0 15 9 16,0 6-2-1,0 0-5-15,0-1-9 0,0-6 3 16,0-9-3-16,0-7 0 15,0-10-17-15,0-8-24 16,0-10-34-16,0-4-45 16,0 0-42-16,0-10-152 15</inkml:trace>
  <inkml:trace contextRef="#ctx0" brushRef="#br1" timeOffset="77372.3383">11683 10349 523 0,'2'0'176'0,"19"0"-71"0,8-14-60 16,10-1-31-16,1 0-7 16,-4 1-5-16,-4 8 0 15,-3 3-21 1,-1 3-68-16,-5 0-56 15,-3 3-205-15</inkml:trace>
  <inkml:trace contextRef="#ctx0" brushRef="#br1" timeOffset="77575.1387">11683 10518 143 0,'0'1'463'15,"10"-1"-297"-15,14 0-63 16,4 0-60-16,9 0-21 15,4-4-16-15,-3-4-5 0,-2 5-32 16,3 3-103-16,4 0-232 16</inkml:trace>
  <inkml:trace contextRef="#ctx0" brushRef="#br1" timeOffset="78090.9396">12003 10642 686 0,'0'-12'161'16,"10"-4"-84"0,5-4-42-16,7 1-29 0,1 0-5 15,4 5-1-15,-3 4-1 16,-1 7-2-16,-5 3-5 15,-6 0-9-15,-7 10-3 16,-5 6-6-16,-1 7 4 16,-15-2 6-16,-8 1 18 15,-2-3 1-15,1-4-1 16,6-5-7-16,6-6-9 15,6-4-4-15,3 0 1 16,3-7-6-16,1-8-14 16,0-6-28-16,7-4-1 15,9-3-3-15,3 5-45 0,1 6 26 16,0 11 78-16,-3 6 44 15,0 5 34-15,-5 16 3 16,3 11 6-16,-5 6 1 16,-2 7-4-16,-2 5-9 15,-3 10-19-15,-3 1-13 16,0-4 25-16,-3-5-6 0,-16-11-41 15,-4-9-7 1,-7-9 0-16,-3-6 2 16,-6-7-2-16,3-8 0 15,3-2-4-15,6-1-10 0,9-20-25 16,11-7-24-1,7-6-101-15,25-3-196 0</inkml:trace>
  <inkml:trace contextRef="#ctx0" brushRef="#br1" timeOffset="79229.7415">12386 10555 264 0,'-7'0'166'0,"7"0"-43"0,0-5-61 16,0-2-21-16,3 0-14 16,1 3-12-16,-1 2-6 15,0 2-1-15,-2 0-1 16,2 0-3-16,-1 0 0 15,0 9 1-15,2 0 6 16,-1 2 8-16,-2-2 4 16,-1-2-1-16,0-3-5 15,0-3-2-15,0-1-2 16,0 0-3-16,0 0-2 15,0 0-2-15,0 0 0 16,0 0-2-16,0-4-24 0,6 0-78 16,11-3-83-16,4-2-285 15</inkml:trace>
  <inkml:trace contextRef="#ctx0" brushRef="#br1" timeOffset="79666.5423">12875 10326 425 0,'-3'0'171'15,"-9"0"-77"-15,-6 0-31 16,-10 2-42-16,-4 15-10 16,-2 5 1-16,6 3 1 0,8-2-3 15,10-8-3 1,6-1-6-16,4-3-2 0,0 0-1 15,12 3 3-15,7 4 1 16,5 0 5-16,7 2-2 16,1 2 0-16,0-1 1 15,-8-1-3-15,-7-1-2 16,-9-2 0-16,-8-4-8 15,0-1 7-15,-6 0 7 16,-11-1 23-16,-8-2 10 16,-2-2-15-16,-3-3-15 15,2-2-8-15,5-2 0 16,4 0-6-16,12-8-30 0,5-4-39 15,2 1-75-15,17-1-185 16</inkml:trace>
  <inkml:trace contextRef="#ctx0" brushRef="#br1" timeOffset="79884.9427">13124 10472 607 0,'0'0'155'0,"0"1"-73"15,0 9-53-15,0 7-26 0,0 2-1 16,-1 8 4-16,1-5 2 16,0 0-4-16,0-4-1 15,0-3 1-15,1-2-8 16,0-6-42-16,2-5-77 15,0-2-69 1,3 0-272-16</inkml:trace>
  <inkml:trace contextRef="#ctx0" brushRef="#br1" timeOffset="80040.9429">13092 10228 480 0,'0'0'131'0,"0"13"-100"0,0 3-36 15,11 5 2-15,4 6 5 16,3 5 0-16,3 0-72 15,3 7-167 1</inkml:trace>
  <inkml:trace contextRef="#ctx0" brushRef="#br1" timeOffset="80430.9436">13314 10532 405 0,'0'-3'279'0,"0"3"-144"16,0 4-72-16,2 6-39 15,-2 0-21 1,0 5-15-16,0 6 7 16,0 1 8-16,0 6-1 0,0-7 2 15,0-5-1-15,0-6-1 16,0-7-1-16,0-3 2 15,0 0 5-15,0 0 25 16,0-7 6-16,0-11-14 16,10-10-22-16,-1-9-2 15,7-1-2-15,-2-1 0 16,-3 12-1-16,-3 13 2 15,-5 14-4-15,4 0 1 16,2 17-11-16,2 7 10 16,4 7 4-16,0-2 0 15,-3-1 0-15,-3-2-17 16,0-2-39-16,2 3-67 0,0 0-61 15,6 1-268-15</inkml:trace>
  <inkml:trace contextRef="#ctx0" brushRef="#br1" timeOffset="80805.3444">13707 10591 559 0,'0'-12'160'0,"0"-11"-43"15,0-7-51-15,2-12-32 0,7-12-11 16,3-4-9 0,3-4-2-16,0 8-9 0,4 8-1 15,-2 17-4-15,4 15 1 16,-1 14 1-16,-2 0-4 15,3 26 0 1,-4 15-1-16,-4 12 2 0,-8 7 3 16,-5 2-2-16,0-3 3 15,-16-8 0-15,-1-6 2 16,-3-12-1-16,3-8 0 15,1-11 0-15,1-10 1 16,-5-4-3-16,2 0-3 16,-2-12-6-16,0-2-22 0,2-7-26 15,6-7-55-15,7-3-67 16,5-2-378-1</inkml:trace>
  <inkml:trace contextRef="#ctx0" brushRef="#br1" timeOffset="81054.9447">13717 10251 512 0,'0'0'153'0,"0"5"-49"15,0 1-40-15,4 2-29 0,6 3-8 16,9 2 8-16,3 4-3 15,7 0-10 1,3-2-9-16,0-5-8 16,-1 0-2-16,1-4-3 15,-6-6-15-15,-6 0-45 16,0-2-77-16,-1-10-240 0</inkml:trace>
  <inkml:trace contextRef="#ctx0" brushRef="#br1" timeOffset="84736.5513">8018 8465 104 0,'-1'5'114'0,"-1"-3"-14"15,1-1-22-15,1 1-9 16,0 0-1-16,0-1-21 16,-2-1-7-16,0 0 5 15,1 0-6-15,-2 0 7 16,0 0-3-16,-3 0-11 15,2-1-3-15,1-8-6 0,-2-3-3 16,3-3-5-16,-1-4-5 16,-4-6-5-16,7-4 0 15,-3-3-4-15,3-1-1 16,0-1 1-16,7 2-3 15,6 3 2-15,2 3-2 16,1 2 4-16,2 2-3 16,-4 4 1-16,2 1-1 15,-2 4 0-15,1 6 0 16,-1 4 0-16,1 3-2 15,3 0 0-15,-3 12 1 0,0 8 1 16,0-6 2-16,-1 3-1 16,-1 0-1-16,-2 1 1 15,-3 1 0-15,-1 1 0 16,-5 2-1-16,1 2 0 15,-3 4 0-15,0 1 2 16,0-1-2-16,-3 0 1 16,-3-7 1-16,-5 1 0 15,-1-3-1-15,3-2 2 16,-4 0-1-16,2-5-1 15,-2 1 1-15,1-6 0 16,-1-1 1-16,-3-4 1 0,1-2-1 16,0 0 2-1,-8-8-3-15,2-7-2 16,-1-2-7-16,-1-2-18 15,3 1-54-15,5 3-94 16,8 4-165-16</inkml:trace>
  <inkml:trace contextRef="#ctx0" brushRef="#br1" timeOffset="85157.7519">7980 8204 119 0,'0'4'197'0,"0"-1"-86"15,0-3-13-15,0 0-36 16,5 0-15-16,-3 0-14 15,3 0-7-15,4 5 0 16,-1 5 0-16,2 4 2 0,3 3-6 16,-1 3-1-1,2-3-5-15,1-3-1 16,0-2 7-16,6-4-2 15,4-4-1-15,2-4 2 0,0 0-7 16,3 0-4 0,-1-3-5-16,-3-8-1 0,-4-4-1 15,-3-2-2-15,-6-3-26 16,-4 2-67-16,-6 3-145 15</inkml:trace>
  <inkml:trace contextRef="#ctx0" brushRef="#br1" timeOffset="107005.7908">17687 5293 170 0,'0'-5'203'16,"0"5"-126"-16,-5 12-9 15,-11 32 16-15,-14 29-25 16,0-11-10-16,0-1-17 15,-1 4-17-15,1-4-8 16,3-6-5-16,4-3 1 16,5-12-1-16,8-8-1 15,4-13 1-15,4-12-2 16,2-7-13-16,0 0-16 0,0-21-27 15,10-18-18-15,12-16-108 16,4 3-220-16</inkml:trace>
  <inkml:trace contextRef="#ctx0" brushRef="#br1" timeOffset="107395.7915">17664 5201 410 0,'1'0'149'0,"0"0"-74"16,5 9-61-16,6 14-29 15,2 8 53-15,2 12 32 16,4 1-21-16,5 1-7 16,7 9-14-16,3 4-11 0,2-2-7 15,2 6-6-15,3-7-3 16,-3-9 0-1,-9-6 2-15,-9-11-1 0,-10-12 0 16,-9-10-1-16,-2-2 0 16,0-2 0-16,-17-3 8 15,-14 2 0-15,-13 0-5 16,-14 0 0-16,-6 2 0 15,-4 0-2-15,8 2-1 16,9 0-1-16,10-3 1 16,14 1 0-16,9-3-2 0,7-1-5 15,8 0-29-15,3 0-39 16,0 0-54-1,18 0-113-15,10 0-208 16</inkml:trace>
  <inkml:trace contextRef="#ctx0" brushRef="#br1" timeOffset="108331.7931">18358 5750 350 0,'-7'-8'165'0,"2"-10"-61"0,-1-2-23 15,0-6-18 1,3-6-12-16,3-7-17 15,0-1-11-15,13 7-18 16,0 8-4-16,5 10-6 0,3 10 0 16,3 5-4-16,-1 10 3 15,-3 16 0-15,-10 6-2 16,-8 6 0-16,-2 1 3 15,-2-3 3-15,-10-5 9 16,-2-8 0-16,-5-6 0 16,1-8 0-16,3-3-2 15,-5-6 3-15,-1 0-3 16,3-1-12-16,4-13-29 15,6-6-46-15,4-4-35 16,4-9-134-16</inkml:trace>
  <inkml:trace contextRef="#ctx0" brushRef="#br1" timeOffset="108565.7936">18468 5132 287 0,'0'0'246'0,"0"11"-152"16,0 13-32-16,0 12 45 15,0 11-22-15,0 5-41 16,0 4-23-16,0 2-7 16,0 5-4-16,2 0-7 15,3 2-3-15,2-5 2 16,0-8-1-16,-1-6-20 15,0-15-32-15,0-11-74 0,10-11-101 16</inkml:trace>
  <inkml:trace contextRef="#ctx0" brushRef="#br1" timeOffset="108815.394">18790 5436 401 0,'0'2'210'15,"0"-2"-82"-15,5 0-42 16,9 0-62-1,18-2-8-15,15-6-15 0,8 3-3 16,5-4-42 0,-7 4-73-16,-8 5-101 0</inkml:trace>
  <inkml:trace contextRef="#ctx0" brushRef="#br1" timeOffset="109018.1944">18877 5626 524 0,'2'-2'176'16,"13"2"-55"-16,11-1-67 16,8-5-30-16,11-2-19 0,-1-3-1 15,-2 1-6-15,-2-4-45 16,7 0-111-1,-2 3-314-15</inkml:trace>
  <inkml:trace contextRef="#ctx0" brushRef="#br1" timeOffset="109330.1949">19402 5057 602 0,'21'-23'126'0,"5"-1"-20"16,5 2-62-16,-2 4-31 15,-3 5-5-15,-6 9-7 16,-2 4 0-16,-3 0-6 16,0 18-3-16,-6 6 1 15,-5 8 0-15,-4 4 6 16,0 1 10-16,-8-2 4 15,-4-3-1-15,-2-3-6 16,0-1 1-16,-2-2-3 16,4-2-1-16,2-2 0 15,2 0 0-15,2-1-6 16,2 1-39-16,4-1-93 15,0 7-92-15,5 5-262 0</inkml:trace>
  <inkml:trace contextRef="#ctx0" brushRef="#br1" timeOffset="109517.3953">19543 5738 648 0,'0'0'212'15,"0"0"-103"-15,0 0-60 16,0 3-44-16,0-3-5 15,0 0 0-15,-1 0 0 16,-4 0-38-16,0 4-79 0,-2 7-114 16</inkml:trace>
  <inkml:trace contextRef="#ctx0" brushRef="#br1" timeOffset="114325.2039">17303 6777 402 0,'-10'-18'165'16,"6"-1"-68"-16,4-1-8 15,0 11-23-15,0 7-15 16,0 1-19-16,0 1-12 16,0 0-14-16,7 12-10 15,7 20-10-15,2 14 21 0,-1 19 2 16,2 5-3-1,0-1-2-15,-1-3-1 0,-2-8-2 16,-2-9 0 0,-2-13 6-16,-3-16-5 0,-4-13 0 15,1-7 5 1,-1 0 38-16,4-20-26 0,4-20-19 15,2-13 0-15,-1-20 0 16,0-12 0-16,-3 5 0 16,0-2 0-16,1 15 0 15,-6 23 0-15,0 18 0 16,-2 20-63-16,4 6-47 15,5 15-148-15,7 16-221 16</inkml:trace>
  <inkml:trace contextRef="#ctx0" brushRef="#br1" timeOffset="114746.4046">17805 7134 233 0,'0'-5'359'0,"0"5"-244"15,0 0-28-15,0 3-54 16,0 11-31-16,1 6-15 15,3 13 15-15,1 8 3 0,0 4 2 16,-2-2-4 0,0-5-1-16,-2-8 2 0,-1-9-1 15,0-11 0-15,0-9-1 16,0-1 5-16,0 0 13 15,0-14 26-15,0-12-9 16,-4-20-26-16,1-9-9 16,0-13-3-16,3-9 2 15,0 0 0-15,2 3-1 16,9 16-3-16,3 17-14 15,5 18-16-15,3 15-16 16,5 8-16-16,2 8-52 16,4 15-82-16,-8 9-271 0</inkml:trace>
  <inkml:trace contextRef="#ctx0" brushRef="#br1" timeOffset="114949.205">17665 7160 384 0,'0'1'241'0,"0"-1"-128"16,8 0-26-16,10 0-53 16,14 0-23-16,18 0-2 15,16-9-4-15,1-6 2 16,-3 4-27-16,-12 5-104 15,-4 6-112-15</inkml:trace>
  <inkml:trace contextRef="#ctx0" brushRef="#br1" timeOffset="115152.0053">18292 6982 589 0,'0'0'159'0,"8"0"-81"15,14 0-58-15,7 0-14 0,12 0-2 16,8 0-14 0,-2 0-67-16,-6 0-76 15,0 6-235-15</inkml:trace>
  <inkml:trace contextRef="#ctx0" brushRef="#br1" timeOffset="115354.8057">18334 7183 402 0,'0'4'281'16,"0"-4"-135"-16,10 0-63 16,-5 0-40-16,7 0-23 15,12 0-10-15,4 0-2 16,9 0 0-16,4-2-16 15,-1-2-53-15,9 4-97 16,3 0-148-16</inkml:trace>
  <inkml:trace contextRef="#ctx0" brushRef="#br1" timeOffset="115574.2061">18998 7154 132 0,'-2'-5'82'0,"2"0"-55"15,0 1-18 1,0-2-1-16,4 0-35 0,10-2-22 15,3 3-28-15</inkml:trace>
  <inkml:trace contextRef="#ctx0" brushRef="#br1" timeOffset="116494.6077">19013 7190 133 0,'-9'-5'178'0,"-3"-5"-49"15,2-4-17-15,-2-3-32 0,0-2-5 16,3-10-5 0,3-10-21-16,6-7-20 15,0-4-10-15,4-4-11 16,19 3-5-16,6 1-3 15,8 6 0-15,2 7 1 16,-1 11-6-16,4 12 4 0,-5 14-2 16,-4 14-1-16,-6 25-5 15,-10 18 5-15,-14 17 2 16,-5 0 0-16,-24 1 4 15,-6-9 1-15,-6-11 8 16,1-16-1-16,4-10 0 16,11-9 2-16,5-14-2 15,5-6 0-15,3 0 1 16,-2-4-2-16,-3-14-3 15,-2-8-6-15,-2-7-19 16,3-4-19-16,8-4-58 0,7 4-126 16</inkml:trace>
  <inkml:trace contextRef="#ctx0" brushRef="#br1" timeOffset="117118.6088">19482 7011 19 0,'0'0'492'0,"0"0"-404"16,0 12-38-16,0 12-29 15,0 3 4-15,0 2 6 16,0-4-13-16,0-4-9 15,0-5-6-15,0-9 1 16,-2-4 1-16,2-3 15 16,0 0 30-16,0-3 3 15,0-11-9-15,0-10-23 16,9-7-16-16,3-4-5 0,0 4-1 15,-5 10-1-15,-2 16-3 16,-3 5 1 0,1 0-5-16,0 7-8 15,4 7 6-15,-4 1 6 16,4 3 3-16,-2-4 0 0,0 1 2 15,-1-3-1-15,-1-6 1 16,-3-3 0-16,2-3 0 16,-2 0 2-16,2 0 10 15,3-3 9-15,4-11 3 16,2-6-5-16,2-8-15 15,0 1-1-15,-3 6-2 0,-3 10-1 16,-2 8-2 0,0 3-1-16,2 0-8 15,1 20 2-15,3 6 6 16,-1 6-10-16,-1 2-2 0,0-5-26 15,3 0-43-15,4-4-71 16,7-1-170-16</inkml:trace>
  <inkml:trace contextRef="#ctx0" brushRef="#br1" timeOffset="117321.4092">19952 6878 426 0,'0'0'227'16,"0"0"-114"-16,-6 17-60 15,-2 8-40-15,-4 8 4 16,-4 7 13-16,1 4-18 0,-2-2-11 16,4-1 2-16,2-7-2 15,4-5-31-15,5-6-73 16,2-8-58-16,0-3-188 15</inkml:trace>
  <inkml:trace contextRef="#ctx0" brushRef="#br1" timeOffset="117649.0098">20220 6913 561 0,'-9'0'136'0,"-7"4"-71"15,-2 10-43-15,-1 4 0 16,3 3-6-16,7 3-13 0,9-2-5 15,0 2 2-15,5-2 3 16,15 0 8 0,4 5 5-16,5-4 0 0,5 4 6 15,2-1-7-15,-8 1-5 16,-5-3 13-16,-14-4 7 15,-9-3-28-15,0-5-4 16,-9 0 2-16,-14-7 4 16,-2 1 9-16,-7-6-5 15,0 0-1-15,-5 0-18 16,5-11-51-16,5 4-86 0,13-6-191 15</inkml:trace>
  <inkml:trace contextRef="#ctx0" brushRef="#br1" timeOffset="119164.2124">17586 8084 140 0,'0'-20'361'16,"-5"12"-252"-16,1 1-26 15,2 0-2-15,2 6-22 16,0 1-19-16,0 0-22 0,2 15-24 15,11 27-15-15,6 21 27 16,1 16 17 0,5 13-12-16,1-2-3 15,0-5-5-15,0-4 0 0,-4-6-1 16,-3-16 2-16,-3-21 7 15,-8-18-7-15,-2-17-3 16,-1-3 16-16,0-13 30 16,5-28-28-16,6-20-19 15,0-19 0-15,4-13 0 16,-5-7 0-16,1 6 0 15,-2 16 0-15,0 30-26 0,3 29-75 16,4 19-124 0,0 23-182-16</inkml:trace>
  <inkml:trace contextRef="#ctx0" brushRef="#br1" timeOffset="119445.013">18207 8565 568 0,'0'0'182'0,"0"0"-90"15,0 6-54-15,0 7-29 16,0 6-12-16,0 11 4 15,1 10 4-15,-1-3-1 16,0-3-1-16,0-3 0 0,0-12-2 16,0-4-9-16,0-11-29 15,-1-4-40-15,0 0-32 16,1-13-25-16,0-7-193 15</inkml:trace>
  <inkml:trace contextRef="#ctx0" brushRef="#br1" timeOffset="119585.4132">18141 8218 486 0,'0'-2'134'16,"0"2"-50"-16,0 0-54 0,0 0-35 16,13 0-20-1,10 6-8-15,7 9-44 0,4 9-139 16</inkml:trace>
  <inkml:trace contextRef="#ctx0" brushRef="#br1" timeOffset="119835.0137">18557 8207 499 0,'0'8'157'0,"0"-8"-49"0,4 0-40 15,7 0-46-15,9 1-20 16,11 4 7 0,8 2 7-16,6-2-9 15,3-2-2-15,-8 1-13 16,-2-1-79-16,-1 5-93 0,-8 5-217 15</inkml:trace>
  <inkml:trace contextRef="#ctx0" brushRef="#br1" timeOffset="120022.214">18623 8493 391 0,'0'4'272'15,"4"-4"-128"-15,9 0-73 16,5 0-43-16,12 0-15 15,14 0-4-15,7-7-3 0,3-2-21 16,6 1-77-16,2 8-85 16,5 0-240-16</inkml:trace>
  <inkml:trace contextRef="#ctx0" brushRef="#br1" timeOffset="121629.0168">19228 7986 308 0,'3'-12'235'0,"-3"12"-134"15,0 0-32-15,2 9-33 0,0 7-33 16,0 12 0-1,1 14 25-15,0 13 12 0,1 10-8 16,0-6-15-16,-3 3-12 16,5-7-3-16,-4-9-1 15,-2-4 1-15,1-9-1 16,-1-12-3-16,1-7-45 15,2-7-102-15,1-4-78 16</inkml:trace>
  <inkml:trace contextRef="#ctx0" brushRef="#br1" timeOffset="122019.0176">19458 8113 302 0,'0'-16'325'16,"19"0"-231"-16,8 1-31 15,6 5-13-15,-2 9-26 16,2 1-13-16,-2 6 0 16,-5 19-4-16,-6 1-3 15,-10 7 2-15,-7 4-1 16,-3 2 2-16,-5 9 5 15,-13 5 0-15,-10 7 8 16,-2-2 4-16,5 3 6 16,4-9-18-16,4-12-8 15,10-10-4-15,0-8 0 0,7-11 0 16,0-7 0-16,0-4 0 15,0 0 0-15,7 0 0 16,11 0 0 0,9-4 0-16,11-15 0 0,4 0 0 15,-1-5 0-15,0 7-84 16,3 5-98-16,3 7-241 15</inkml:trace>
  <inkml:trace contextRef="#ctx0" brushRef="#br1" timeOffset="122569.0187">19979 8385 363 0,'0'0'340'0,"0"0"-227"16,0 4-50-16,3 5-49 0,0 13-12 15,-2 9 5-15,-1 10-1 16,0-5-2-16,0-7-3 16,0-12 1-16,0-10 0 15,0-6 0-15,0-1 3 16,0 0 3-16,0-6 4 0,0-12 1 15,3-9-10-15,9-17-3 16,8-12-2-16,3-4-1 16,2 9-8-16,-6 21 1 15,-8 19 4-15,-3 11-1 16,0 3 0-16,0 12 1 15,-1 8 1-15,-1 3 2 16,-2 3 2-16,-4-3-2 16,3-3 3-16,-1-4 1 15,0-9-1-15,2-3 0 16,-4-7 0-16,2 0 4 0,0 0 11 15,4-4 10-15,4-14-5 16,7-8-16 0,6-4-2-16,2-3-2 15,0 4 1-15,-7 15-3 0,-5 6 0 16,-6 8-4-16,1 12-3 15,-1 10 4-15,-2 11 3 16,-2 3 1-16,-3 2 1 16,0 0 1-16,0-7-9 15,0-6-20-15,0-5-33 16,0-9-16-16,0-5-101 0,10-4-214 15</inkml:trace>
  <inkml:trace contextRef="#ctx0" brushRef="#br1" timeOffset="122787.4191">20623 8185 574 0,'0'20'101'15,"-3"6"14"-15,-2 7-24 16,-4 9-51-16,-1-1-19 15,-3 2-13-15,4-1-6 16,-3 3 0-16,3-7 1 16,4-8-8-16,1-7-33 15,4-15-51-15,0-5-66 16,10-3-154-16</inkml:trace>
  <inkml:trace contextRef="#ctx0" brushRef="#br1" timeOffset="123115.0197">20946 8194 453 0,'-16'3'186'16,"-6"11"-101"-16,-4 3-17 15,3 9-21-15,4 3-28 16,6-2-12-16,7-5-4 15,4 6-2-15,2 0-3 16,0-2 1-16,15 0 0 0,5 4 1 16,1-1 2-1,3 1 3-15,-1-1-4 0,-6-5 8 16,-6-7 0-16,-10-6 0 15,-1-4-2-15,0-4 0 16,-3-3 8-16,-8 0 7 16,-6 0-1-16,-4 0-7 15,-3 0-10-15,-3-2-2 16,2-5-33-16,8 0-65 15,9 3-91-15,8-3-281 16</inkml:trace>
  <inkml:trace contextRef="#ctx0" brushRef="#br1" timeOffset="126281.8253">17699 9980 25 0,'5'-24'283'0,"-3"17"-195"15,1 7 26-15,-3 0-39 16,0 7-58-16,-5 18-19 15,-12 13 23-15,-9 15 29 16,-4 11-9-16,-1 2-17 16,6-6-10-16,4-8-8 15,4-9-3-15,5-6-3 16,2-8 3-16,2-8-1 15,2-4-2-15,2-8-30 16,3-6-55-16,1-3-78 16,0 0-172-16</inkml:trace>
  <inkml:trace contextRef="#ctx0" brushRef="#br1" timeOffset="126640.6259">17745 9943 569 0,'0'0'101'15,"0"6"-43"-15,0 8-48 16,7 10-21-16,6 13 19 16,7 11 17-16,3 5 0 15,6 3-9-15,0-2-8 16,-3-1-3-16,2-4-4 15,-4-5 2-15,-1-5-2 16,-7-7-2-16,-6-6 2 16,-6-9 0-16,-4-5 1 15,0-5-3-15,-11-3 9 16,-14 2 35-16,-13 4 1 0,-9 0-10 15,-6 1-11-15,-3-1-8 16,5-3-6-16,6-3-2 16,10-1-3-16,7-3-3 15,6 0 3-15,4-3-1 16,2-11-2-16,1-4-9 15,8 1-31-15,0 0-32 16,7 4-62-16,5 2-100 16</inkml:trace>
  <inkml:trace contextRef="#ctx0" brushRef="#br1" timeOffset="126983.8265">18275 9890 558 0,'0'0'154'15,"0"0"-47"-15,0 8-57 16,0 13-39-16,0 17-17 15,-7 19 28-15,-4 15 21 16,3 3-19-16,3-6-11 16,5-8-8-16,0-7-3 0,4-4 0 15,7-7-2-15,-1-9 2 16,1-9-1-1,-2-12-1-15,3-13-18 0,2 0-20 16,2-10 6-16,5-18-45 16,7-7-109-16,-9 1-249 15</inkml:trace>
  <inkml:trace contextRef="#ctx0" brushRef="#br1" timeOffset="127171.0268">18141 10271 514 0,'0'0'173'0,"0"0"-35"16,0 0-62 0,7 0-44-16,2 0-13 0,7 0-13 15,17-9-7-15,7-9 6 16,3-1-34-16,1 7-65 15,-5 11-124-15,-2 1-301 16</inkml:trace>
  <inkml:trace contextRef="#ctx0" brushRef="#br1" timeOffset="127405.0272">18637 10161 467 0,'-3'0'169'15,"3"0"-51"-15,0 0-24 16,7 0-55-16,-1 0-19 16,6 0-5-16,9 0-16 15,9 0 6-15,8-5 1 16,2-2-12-16,-6 2-35 15,-2 5-74-15,-4 0-105 16</inkml:trace>
  <inkml:trace contextRef="#ctx0" brushRef="#br1" timeOffset="127592.2276">18689 10334 551 0,'0'3'205'15,"0"-2"-87"-15,9-1-75 16,3 2-25-16,11-2-11 15,6 0 1-15,4 0-3 16,3-7-17-16,3-5-55 16,3 1-111-16,5 2-176 15</inkml:trace>
  <inkml:trace contextRef="#ctx0" brushRef="#br1" timeOffset="127935.4282">19171 9784 137 0,'0'-10'453'16,"7"5"-342"-16,9-9-24 15,7-1-30-15,0 0-29 16,2 0-14-16,-5 4-1 15,-2 9-5-15,1 2-1 16,-3 0-5-16,-2 13-1 16,-1 8-3-16,-6 9 0 15,-3 3 2-15,-4 5 0 0,-1 3 6 16,-13-2 2-16,-2 2 1 15,-1 0-5-15,2-6 1 16,1 1-4 0,2 0 2-16,-1-1-4 0,4-4-4 15,2-10-29 1,7-10-57-16,0-8-84 0,5 0-235 15</inkml:trace>
  <inkml:trace contextRef="#ctx0" brushRef="#br1" timeOffset="128450.2291">19328 10415 369 0,'0'8'197'16,"0"-1"-96"-16,0 0-6 16,0 0-22-16,0-4-26 15,0 2-11-15,0-2-13 16,0 0-7-16,0-3-8 15,0 0-3-15,0 1-3 16,0-1 1-16,0 0 1 16,0 0 0-16,0 0 1 15,0 0 1-15,0-1 2 16,0-5-1-16,0 1-2 15,0 2-4-15,0-1-3 16,2 2 0-16,-2 2-2 0,0 0 1 16,0 0 0-16,0 0-4 15,0 5 0-15,0 1 0 16,0 3 4-16,-3-3 2 15,-1 2 5-15,1-2 0 16,1-1 2-16,0-2-4 16,2-2 1-16,-3-1 0 15,3 0-2-15,-3 0 1 16,3 0 2-16,-4-1-1 15,-1-9-12-15,-1 3-22 16,1-4-30-16,5-3-115 16,0 2-340-16</inkml:trace>
  <inkml:trace contextRef="#ctx0" brushRef="#br1" timeOffset="129011.8301">20137 10282 71 0,'-12'0'436'0,"6"-1"-302"15,1-18-12-15,5-7-22 0,0-7-43 16,10-11-22 0,13-5-16-16,6 3-14 15,3 11-4-15,4 15-3 16,3 17-3-16,-3 3 3 0,-11 27-3 15,-7 15-1-15,-13 7 3 16,-5 1 0-16,-9-5 2 16,-12-5 1-16,-2-8 4 15,-2-7 0-15,2-8 4 16,4-7-2-16,7-10 0 15,0 0 1-15,5 0-1 0,-3-17 0 16,-1-3-8 0,1-6-18-16,5-5-27 15,5-1-49-15,6 5-151 16</inkml:trace>
  <inkml:trace contextRef="#ctx0" brushRef="#br1" timeOffset="129355.0307">20594 10181 540 0,'3'0'206'0,"-1"0"-107"16,2 5-60-16,2 8-26 15,1 4-15-15,1 8 5 16,1 2 2-16,-2 2 4 15,0-6-2-15,-4-6-6 16,-3-6 1-16,0-6 0 0,0-3 0 16,0-2 23-1,-3 0 14-15,-4-7-6 0,-1-15-33 16,-1-7 0-16,-1-11 0 15,0-7 0-15,6-10 0 16,4 2 0-16,0 0 0 16,20 11 0-16,4 8 0 15,10 9 0-15,2 8 0 16,5 12-72-16,3 7-38 15,1 7-110-15,4 19-249 16</inkml:trace>
  <inkml:trace contextRef="#ctx0" brushRef="#br1" timeOffset="130745.4331">21709 10418 90 0,'-10'0'445'16,"0"0"-331"-16,3 0-4 15,2-9-20-15,3-3-32 16,2-8-16-16,0-5-11 0,3-4-10 16,15-2-15-16,7 4-4 15,2 7-5-15,2 7 0 16,0 11 1-16,-1 2 0 15,-7 9-7-15,-5 17 0 16,-14 6-2-16,-2 2 1 16,-11 4 3-16,-14-2 4 15,-6-6 4-15,-4-4 0 16,5-9 0-16,7-5-4 15,6-9-6-15,10-3 3 16,5 0-7-16,2-18-10 16,0-13-29-16,9-7-38 0,10-8-15 15,5-6-68 1,6 6-136-16</inkml:trace>
  <inkml:trace contextRef="#ctx0" brushRef="#br1" timeOffset="130885.8335">21882 10278 234 0,'5'36'150'0,"-2"-1"-6"0,0 0-55 16,3-6-21-16,1-5-20 15,-3-6-18-15,0-5-16 16,-2-6-8-16,-2-6 1 16,0-1-24-16,0 0-116 15,0 0-198-15</inkml:trace>
  <inkml:trace contextRef="#ctx0" brushRef="#br1" timeOffset="131322.6342">21537 9911 376 0,'0'6'141'0,"0"-6"-39"15,0 0-20-15,10 0-21 16,5 0 4-16,18 0-29 16,15 0-4-16,10 0-17 15,3-9-10-15,-2 6-1 16,-12 3-2-16,-5-2-17 15,5 1-61-15,-3-3-148 16,-4 4-257-16</inkml:trace>
  <inkml:trace contextRef="#ctx0" brushRef="#br1" timeOffset="131650.2348">21916 9787 392 0,'0'6'134'0,"0"-6"-36"16,3 1-29-16,6 4-14 16,11 2-7-16,4 1 3 0,8 0-16 15,1 1-12 1,-2 0-9-16,-4 2-6 0,-6 3-5 15,-4 4-3-15,-6 1-1 16,-8 1 1 0,-3 1-4-16,-1 1 3 0,-15 0 2 15,-7 2 4-15,1-4 3 16,2-5-3-16,4-4 1 15,5-5-5-15,7-5-19 16,3-1-25-16,1 0-56 16,0 1-43-16,3 1-204 15</inkml:trace>
  <inkml:trace contextRef="#ctx0" brushRef="#br1" timeOffset="132071.4355">22269 10333 378 0,'0'1'227'0,"2"3"-89"16,12-2-48-16,10-2-37 15,14 0-24-15,11 0-15 16,5 0-11-16,-4-3-1 16,0-3-4-16,-8 6-43 15,-2 0-115-15,-6 0-99 16</inkml:trace>
  <inkml:trace contextRef="#ctx0" brushRef="#br1" timeOffset="132258.6359">22417 10476 627 0,'7'5'111'0,"9"-2"-46"15,7 0-37-15,6-3-15 16,3 0-7-16,5 0-9 15,-2-6-68-15,4-7-60 16,-2 0-165-16</inkml:trace>
  <inkml:trace contextRef="#ctx0" brushRef="#br1" timeOffset="132570.6364">22891 9794 447 0,'25'-25'270'0,"6"3"-195"16,6 1-9-16,2 5-38 16,-5 5-12-16,-6 11-9 15,-3 0-3-15,-6 24-3 16,-4 9-3-16,-5 5 1 15,-9 8-1-15,-1-1 2 0,-7-1-1 16,-11-4 1 0,-1-3 2-16,-4-3-1 15,1-5 1-15,2-2 2 0,0-2 0 16,5-2-3-16,4-7 1 15,1 0-39-15,5-2-106 16,5 6-122-16</inkml:trace>
  <inkml:trace contextRef="#ctx0" brushRef="#br1" timeOffset="133101.0374">22969 10562 105 0,'0'2'78'0,"0"-1"-1"16,0-1 15-16,3 0 9 15,5 0-23-15,-1 0-29 16,-4 0-2-16,2 0 6 16,-5 0 4-16,2 3-1 15,1-3-7-15,-3 4-5 16,2-4-9-16,-2 1-8 15,0 2-11-15,0-1-7 16,0 0-6-16,0 0-4 0,0 1-1 16,0-1 1-16,-2-2 2 15,2 0 1-15,0 0 2 16,0 0-1-16,0 0 1 15,0 0 0-15,0 0 0 16,0-2 1-16,5-1-3 16,2 0-3-16,0 2 0 15,-1-1 0-15,-3 2-3 16,-3 0 1-16,0 0-3 15,0 0 1-15,0 0 1 16,0 3 3-16,-2-3 1 16,1 0 2-16,-1 0-1 15,-4 0 1-15,1 0-9 16,0 0-31-16,3 0-62 0,2 0-140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31:46.39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3375 1552 172 0,'9'-4'133'15,"-7"4"-59"-15,-2 18 17 0,-14 29 16 16,-12 10-31-16,-10 11-15 16,-6 8-19-16,-1 4-18 15,-1-3-11-15,2-5-8 16,10-11-3-16,8-12 0 15,8-11-2-15,6-14-3 16,3-11-36-16,6-7-23 16,0-6-12-16,0 0-30 15,1-24-83-15</inkml:trace>
  <inkml:trace contextRef="#ctx0" brushRef="#br0" timeOffset="187.2003">3061 1722 490 0,'0'0'114'16,"7"11"-85"-16,8 15-28 15,7 9 48-15,4 13 11 16,3-1-25-16,2-1-11 16,-3-4-16-16,-3 2-4 15,-6-1 3-15,-1 0-5 16,-7-2-24-16,2-2-58 15,-1-6-14-15,7-9-193 16</inkml:trace>
  <inkml:trace contextRef="#ctx0" brushRef="#br0" timeOffset="421.2008">3683 2017 470 0,'0'0'149'16,"3"0"-64"-16,9-8-28 15,16-8-45-15,20-6-6 0,12-2-1 16,4 3-34-1,-5 9-102-15,-4 12-219 0</inkml:trace>
  <inkml:trace contextRef="#ctx0" brushRef="#br0" timeOffset="702.0013">4460 1702 644 0,'-14'0'121'16,"-7"0"-36"-16,-8 25-49 16,1 7-14-1,6 3 0-15,10 5-9 16,9-3-9-16,3-2-5 15,5-2 2-15,14-11 1 0,3-3-3 16,3-4-12-16,9-5-24 16,1-3-39-16,2 0-72 15,7-2-182-15</inkml:trace>
  <inkml:trace contextRef="#ctx0" brushRef="#br0" timeOffset="998.4018">4843 1995 231 0,'-9'-19'472'0,"4"-2"-322"16,1-14-70-16,2-14-37 16,2-11-24-16,6-3-13 0,13 7-5 15,1 20-4-15,6 18-3 16,-3 18 0-16,-1 1 1 15,-1 24 1-15,-8 10-3 16,-8 10 1-16,-5 0 3 16,-4 3 0-16,-10-8 4 15,-2-8-1-15,4-11 0 16,-1-7 1-16,2-7-11 15,2-6-7-15,-3-1-11 16,3 0-31-16,-1 0-67 16,2-13-130-16</inkml:trace>
  <inkml:trace contextRef="#ctx0" brushRef="#br0" timeOffset="1544.4027">5292 1722 499 0,'0'0'169'0,"0"0"-110"16,-1 14-47-16,-3 12-18 15,-1 8 8-15,3 7 2 16,-1-2 0-16,3-7 3 15,0-6 11-15,0-11-6 0,0-9-9 16,0-6-2-16,0 0 15 16,1-1 36-1,3-19-6-15,4-9-20 16,0-13-22-16,3-3-3 0,2-1-1 15,-2 10 0-15,2 14-4 16,-6 13-1-16,-2 6-2 16,0 3-2-16,1 8-3 15,0 10 7-15,-1 5 6 16,-1 3-3-16,-1-2 3 15,-1-2-2-15,0-6 2 0,1-5-1 16,1-8 0 0,-3-3 0-16,3 0 4 15,-3 0 14-15,3-10 10 16,-1-7 3-16,4-8-21 0,1-2-7 15,1 1-3 1,0 6 1-16,-4 11-3 16,2 6 1-16,4 3-8 0,2 3 0 15,4 19 5-15,-2 2 1 16,-1 5 1-16,4 5-8 15,0 2-12-15,2 1 3 16,5-1-52-16,3-2-63 16,2 1-125-16</inkml:trace>
  <inkml:trace contextRef="#ctx0" brushRef="#br0" timeOffset="1996.8035">5826 1930 392 0,'0'11'164'0,"6"12"-75"0,1 14-10 16,3 8-19-16,-2 4-27 15,-3 6-2-15,2-3 0 16,-2-3-12-16,0-5-6 15,0-8-4-15,-3-13-3 16,-1-7-2-16,-1-11-1 16,0-5-1-16,0 0 12 0,0-2 20 15,-6-13 0-15,-3-12-28 16,-6-12-6-16,4-14 0 15,3-19 0-15,5-20-13 16,3-12-9-16,9 9-5 16,13 15-6-16,13 30 12 15,4 25 9-15,1 18 4 16,-4 7 1-16,-3 10 2 15,-8 17 2-15,-10 9-1 16,-13 3 3-16,-2 1 6 16,-18-3 8-16,-9-3 3 15,-4-7-9-15,4-4-4 16,-1-8-4-16,4-7-27 0,8-4-35 15,4-4-77-15,9 0-107 16</inkml:trace>
  <inkml:trace contextRef="#ctx0" brushRef="#br0" timeOffset="2402.4042">6325 1889 404 0,'-3'-29'163'0,"3"-1"-76"15,0 4-34 1,3 6-17-16,10 0-11 0,9 2-6 16,10 0-16-16,4 4-1 15,-1 5 1-15,-7 9 0 16,-5 0-4-16,-9 21 2 15,-7 6 1-15,-7 7 7 16,-3 2 3-16,-16-2 5 16,-7-2 1-16,-1-6-3 15,0-4-10-15,3-10-1 16,3-5-2-16,7-7-3 15,3 0-7-15,4-4-7 16,0-20-30-16,4-9-45 0,3-9-75 16,10 2-310-16</inkml:trace>
  <inkml:trace contextRef="#ctx0" brushRef="#br0" timeOffset="2792.4049">6732 1797 421 0,'0'-1'244'16,"0"1"-142"-16,0 0-63 0,0 9-40 15,0 12-19-15,0 5 18 16,0 5 2-16,0-6 6 15,0-7 1-15,3-9-3 16,-1-5 4-16,-1-4 12 16,0 0 21-16,-1 0 19 15,0-14-13-15,0-10-16 16,6-8-25-16,-2-11-5 15,3-7 0-15,4 0-2 16,-1 11 1-16,0 15-4 16,2 17-1-16,0 7-5 15,5 13 0-15,8 17 2 16,-1 12 1-16,-2 5 2 0,-5 2 1 15,-5-7-13 1,-4-8-21-16,4-5-35 0,-6-8-62 16,1-3-80-1</inkml:trace>
  <inkml:trace contextRef="#ctx0" brushRef="#br0" timeOffset="3166.8056">7325 2017 315 0,'0'0'316'0,"0"0"-158"16,-10 0-61-16,-8 0-53 15,-7 0-22-15,-2 0-5 16,-5-8-3-16,0-8-7 0,3-6-5 16,5-5 5-1,6-11-2-15,5-2-3 0,9 0-2 16,3 5-1-16,1 8-5 15,2 7-2-15,12 6 0 16,3 6-4-16,4 8-13 16,-3 0-10-16,-4 8-6 15,-4 10 12-15,-7 1-8 16,-3 2-1-16,0 0-11 15,0 3-22-15,0-2-87 16,5-1-244-16</inkml:trace>
  <inkml:trace contextRef="#ctx0" brushRef="#br0" timeOffset="3525.6062">7570 1794 550 0,'-1'0'193'0,"1"0"-103"15,0 5-57-15,-2 12-28 16,0 4-5-16,0 5 4 16,1-1 4-16,1-7 4 15,0-6-2-15,0-7-6 0,0-5 0 16,0 0 14-16,0 0 11 15,0-10 3-15,0-12-1 16,0-12-31-16,0-9 0 16,5-3 0-16,4 6 0 15,-3 14 0-15,-1 14 0 16,0 12 0-16,2 0-8 15,6 11-7-15,7 12 12 16,4 8 0-16,-1 2 0 16,-3 5-11-16,-1-5-28 15,-5-3-40-15,2-2-50 16,-3-1-71-16,-2-10-261 0</inkml:trace>
  <inkml:trace contextRef="#ctx0" brushRef="#br0" timeOffset="3759.6065">7909 1257 641 0,'0'-2'178'0,"0"2"-94"15,0 14-44-15,1 21-39 16,11 25-4-16,0 19 6 15,-1 16 1-15,-1 2-4 16,-2 1 1-16,-1-3-1 0,3-6-6 16,0-13-36-1,1-16-48-15,-6-17-102 16,-5-18-319-16</inkml:trace>
  <inkml:trace contextRef="#ctx0" brushRef="#br0" timeOffset="3900.0069">7846 1823 538 0,'0'-5'171'0,"8"5"-55"15,17 0-69-15,13-9-44 16,20-3 2-16,11 0-3 16,8 0-25-16,6 3-66 15,16 9-109-15</inkml:trace>
  <inkml:trace contextRef="#ctx0" brushRef="#br0" timeOffset="4960.8086">16127 1566 295 0,'-5'-27'141'0,"5"8"-15"15,0 10-44-15,0 7-14 16,0 2-24-16,0 0-25 16,0 0-14-16,2 20-20 15,8 20 6-15,7 8 19 16,2 8 7-16,0-7-5 15,1-9-5-15,-4-15-4 16,0-10 2-16,-1-8 4 0,1-7 1 16,2 0 11-1,5-18 10-15,5-13-6 0,4-13-14 16,6-13-8-16,-1-6-2 15,-2-1 2-15,-6 12-2 16,-12 23-2-16,-9 20 1 16,-8 9-4-16,0 30-14 15,0 21 8-15,-10 21 13 16,-4 18 7-16,-3 12 7 15,1 12 14-15,1-3 11 16,1-5-14-16,-1-14-28 16,-1-17 0-16,1-14 0 15,-1-13 0-15,0-16 0 0,5-15 0 16,0-13-24-16,4-4-44 15,2-9-17-15,5-23-107 16,23-19-337-16</inkml:trace>
  <inkml:trace contextRef="#ctx0" brushRef="#br0" timeOffset="5241.6092">16932 1809 298 0,'-2'-4'176'0,"2"4"-56"15,0 0-34-15,2 0-12 16,7 0-32-16,14-1-22 16,10-6-11-16,12-1-1 15,5-1-4-15,-5-1-35 16,-1 5-129-16,2 5-315 15</inkml:trace>
  <inkml:trace contextRef="#ctx0" brushRef="#br0" timeOffset="5553.6098">17723 1601 492 0,'0'-3'171'0,"0"3"-52"16,-12 0-48-16,-19 7-56 15,-10 8-4-15,-3 12 11 16,4 7 8-16,15 4-9 15,8 2-16-15,10-3 2 16,7 4 0-16,2-9-5 16,20 0 1-16,9-3-3 15,14-7-9-15,3-10-27 0,3-5-64 16,1-7-110-16</inkml:trace>
  <inkml:trace contextRef="#ctx0" brushRef="#br0" timeOffset="5850.0103">17913 1842 734 0,'0'-28'138'15,"9"-1"-62"-15,5-1-36 0,6 6-19 16,3 9-18-1,2 6-5-15,0 9-1 0,-2 3-2 16,-3 21-2-16,-7 7 3 16,-7 5 0-1,-6-2 3-15,0-5 0 0,-11-4 1 16,-5-6 2-16,-5-5-2 15,-2-8 3-15,-3-4-6 16,6-2-4-16,4 0-16 16,4 0-34-16,7-2-29 15,4-9-48-15,1-3-153 16</inkml:trace>
  <inkml:trace contextRef="#ctx0" brushRef="#br0" timeOffset="6380.4112">18171 1874 602 0,'4'-5'199'16,"3"3"-126"-16,-5 2-43 15,-1 0-29-15,3 0-6 16,0 16-7-16,6 0 10 15,-2 3-1-15,-3-5 1 16,-1-5 0-16,-1-6 2 0,-3-3 1 16,0 0 1-1,0 0 8-15,5-5 13 16,0-11 10-16,3-6-24 15,2-5-9-15,7-5 0 0,-2-2 0 16,1 4-2-16,-3 11 4 16,-6 8-5-16,-2 11-2 15,4 0-7-15,0 15 3 16,3 9 6-16,-3 2 2 15,-2-1-1-15,-1-4 1 16,-3-8 1-16,-2-5-1 16,-1-5 2-16,1-3 0 15,-1 0 1-15,0 0 6 16,1 0 6-16,0-9 3 15,4-5-2-15,3-4-11 16,2-1-4-16,-3 4-1 16,2 6-1-16,-5 7 0 15,-2 2-3-15,8 0-4 0,-3 17 0 16,5 9 5-16,-1 10-22 15,0 3-14-15,6 3-15 16,0 2-31-16,-1-2 34 16,-4-5-93-16,-4-4-131 15</inkml:trace>
  <inkml:trace contextRef="#ctx0" brushRef="#br0" timeOffset="6817.212">18598 2021 616 0,'0'0'148'0,"0"0"-68"0,0 8-54 15,0 14-27-15,0 9-4 16,0 8 13-16,1 7 2 16,0-3-5-16,-1-6 0 15,0-10 6-15,0-9-4 16,0-9-5-16,0-8 0 15,0-1 3-15,0 0 10 16,0-7 11-16,0-12 4 16,0-10-22-16,0-8-7 15,0-17-1-15,4-13-2 0,14-16 0 16,3-6-9-1,1 15 0-15,4 23-3 16,3 26 6-16,-3 22 5 0,6 3-6 16,-7 3 4-16,0 18-1 15,-6 10 2 1,-8 3 0-16,-10-1 3 0,-1-4 2 15,-12-5 1-15,-7-7 3 16,-6-7 2-16,-3-3-3 16,-3-3-4-16,2-4-8 15,6 0-35-15,7 0-61 16,13 0-72-16,8-3-269 15</inkml:trace>
  <inkml:trace contextRef="#ctx0" brushRef="#br0" timeOffset="7176.0126">19116 1983 486 0,'-6'-24'135'15,"2"2"-36"-15,2-6-21 16,2-4-23-16,3-2-13 0,13 0-13 16,5 7-18-1,1 8-7-15,1 11-6 16,2 8-1-16,-3 0-2 15,-4 12 0-15,-4 9 1 0,-6 7 0 16,-4-1 3 0,-4-1 0-16,0-4 2 0,-4-5-1 15,-5-5 4-15,0-4-1 16,-3-2 1-16,1-3-1 15,-4-1-5-15,0 0-15 16,-1-2-29-16,1 0-52 16,2-2-45-16,6-14-223 15</inkml:trace>
  <inkml:trace contextRef="#ctx0" brushRef="#br0" timeOffset="15230.627">19616 1705 237 0,'-6'4'73'0,"-1"8"-26"15,5 5 14-15,1 9 12 16,-3 11-10-16,4-8-17 15,-2-2-12-15,0-1-7 0,-1-10-7 16,1-5-2-16,0-8-2 16,-1-3 2-16,3 0 26 15,-1 0 17-15,0-17-13 16,-1-8-23-16,2-13-16 15,0-13-4-15,0-5-3 16,14 0-2-16,0 9 0 16,-4 20-1-16,1 15 0 0,1 12-4 15,5 11-7-15,7 21 4 16,-2 17 5-16,-1 5 3 15,-6-2 0 1,-2-3 0-16,1-6 1 16,-1-4-2-16,2-7-7 0,3-6-29 15,1-4-50-15,4-1-61 16,6-8-134-16</inkml:trace>
  <inkml:trace contextRef="#ctx0" brushRef="#br0" timeOffset="15542.6276">20268 1956 399 0,'-7'1'198'0,"-2"-1"-45"15,-5 0-41-15,-7 0-67 0,-6-5-16 16,-7-5-7-16,-5-4-11 15,0-5-3-15,5-2-3 16,7-5-1-16,11-6 2 16,8-2 2-16,4 5-6 15,4 3-4-15,0 4-3 16,10 8 0-16,7 1-4 15,7 6-8-15,4 6-1 16,-1 1-13-16,-5 0-2 16,-6 11-2-16,-6 4-28 15,-4 5-25-15,-6 1-35 16,2 2-66-16</inkml:trace>
  <inkml:trace contextRef="#ctx0" brushRef="#br0" timeOffset="15919.0284">20465 1702 377 0,'-1'0'121'0,"1"11"-49"15,-2 9-6-15,2 5-26 16,0-1 6-16,0 2-11 15,0-4-11 1,0-7-9-16,0-7-7 0,0-6-3 16,0-2 2-16,0 0 25 15,0-8 19-15,2-16-7 16,5-12-22-16,7-9-19 15,2-9-2-15,4 7 0 16,-2 9-1-16,-6 16-2 16,-1 21 0-16,1 2-4 15,-1 31-10-15,3 14 3 0,-3 14 6 16,-4 1 2-1,-4-3 4-15,1-3-1 16,-1-11-3-16,-2-10-18 16,0-8-35-16,-1-11-44 15,0-5-39-15,3-8-123 0</inkml:trace>
  <inkml:trace contextRef="#ctx0" brushRef="#br0" timeOffset="16137.4288">20830 1158 537 0,'0'0'127'16,"0"0"-52"-16,2 31-57 16,3 19-11-16,-2 14 40 0,3 12 2 15,-1 5-25 1,0 2-17-16,3-1-5 15,-1 2 0-15,4-6 0 0,1-8-6 16,0-9-12-16,-4-13-44 16,-1-9-79-16,-3-15-194 15</inkml:trace>
  <inkml:trace contextRef="#ctx0" brushRef="#br0" timeOffset="16324.6291">20720 1669 507 0,'7'-8'149'15,"20"-1"-31"1,12 1-47-16,12-2-43 0,4 3-14 16,1 7-10-16,2 0-3 15,0 0-6 1,-7 0-112-16,-3 0-280 0</inkml:trace>
  <inkml:trace contextRef="#ctx0" brushRef="#br0" timeOffset="19179.4341">15772 2386 222 0,'-17'6'60'15,"-2"0"-11"-15,5-3-7 16,9 0-13-16,5-1-11 15,0-2-7-15,0 3 2 16,5-1-10-16,11 2 0 16,11 0 35-16,8 0 23 15,9-1-21-15,5-3-18 16,6 0-8-16,7 0-7 0,4 0-3 15,14-3 3 1,6-1-3-16,4 1-1 16,-1 1-1-16,0-1-1 15,-2-2 0-15,0 3 1 0,2-1 0 16,-7 3 1-1,-4 0-4-15,-7 0 2 0,-3 0 0 16,-11 1-1-16,0 3 0 16,-2 1 0-16,2-1 2 15,0-4-1-15,0 0 0 16,3 0 0-16,-1 0 0 15,1 0-1-15,3 0 0 16,-3 0 0-16,4 0 0 16,-2 0 1-16,4 0 0 15,4 0-1-15,4 0 1 16,3 0-1-16,2 0 1 15,2 0-1-15,1 0 0 0,4 0 1 16,3 0-2 0,1 0 1-16,6 6 1 0,-2 0-1 15,9 2 0-15,0-5 0 16,2 2 1-16,3-2-1 15,0-2 1-15,-2 3-1 16,-1 2 0 0,1 1 0-16,3 1 1 0,1 1-1 15,5 3 0-15,3-1 0 16,0-2 1-16,-4 3 0 15,-4 0 0-15,-10-3-1 16,-12-4 1-16,-6-2-1 0,-9-1 1 16,-4-2-1-16,-8 0 1 15,-8 3 0-15,-8-3 0 16,-14 0 1-16,-14 0-1 15,-13 0-1 1,-4 0-5-16,-10 0-22 16,-21-5-99-16,-12-7-245 0</inkml:trace>
  <inkml:trace contextRef="#ctx0" brushRef="#br0" timeOffset="20614.6365">2747 2980 96 0,'76'-18'188'15,"-7"-12"-131"-15,6-4 7 16,5 12-13-16,-2 8-24 0,2 3-17 15,-2 2 2 1,-3 4 16-16,-3 2-6 16,-1-4-6-16,-3 1 5 0,3-5 5 15,1-1 1-15,4-2-6 16,0-3-9-16,1 0 3 15,0 2-5-15,-3 1 2 16,1 2 2-16,-1 0 16 16,-1 3-23-16,-5 1-3 15,-4 3-1-15,-2-2-1 16,1-1 0-16,0 7 1 0,4-4-1 15,1 4 1 1,2 1 6-16,1 0-4 16,-2 0-3-16,1 0-1 15,1 6 0-15,0 0 2 0,4 0-1 16,1-3-2-16,0 0 1 15,8-3 1-15,2 0 0 16,6 0 4-16,3 0-2 16,3 0 0-16,6 0 0 15,0 0-2-15,6 3-2 16,3 2 1-16,0-2 2 15,2-2-1-15,1-1 0 16,-2 0-1-16,2 0 2 16,7-1-1-16,4-2 0 15,8 0-2-15,2 1 1 16,-5-1-1-16,-8 1 1 15,-17 2 0-15,-16 0 0 0,-10 5 0 16,-19 7-1-16,-8 5 1 16,-7-1-2-16,-11-3 2 15,-3-3-1-15,-6-6 1 16,-6-1 2-16,-4-3-1 15,-4 0 0 1,1 0 0-16,0-3 1 0,0-4-12 16,3 0-28-16,4-1-50 15,-1 1-51-15,1 4-263 16</inkml:trace>
  <inkml:trace contextRef="#ctx0" brushRef="#br0" timeOffset="24311.8431">2346 3984 234 0,'8'-17'144'15,"-2"9"-33"-15,-6 4-17 16,0 4-30-16,0 0-13 15,-14 0 2-15,-6 2-22 16,-12 15 2-16,-13 7-23 16,-9 12 5-16,-2 9 5 15,-1 7-8-15,4 6-5 16,16-5-5-16,13-13-1 15,16-13-7-15,8-8-8 16,19-8 6-16,14-4 4 16,12-5 21-16,5-2-6 15,2 0-7-15,-6-3-1 0,-3 0-2 16,-15 3 1-16,-10 0-1 15,-11 0 1-15,-7 6-5 16,-3 12-11-16,-19 11 3 16,-8 11 19-16,-6 8 17 15,3 3-14-15,9-5-6 16,6-8-3-16,11-11-1 15,7-7-5-15,0-6-3 16,15 0 4-16,4-2 2 16,7-3 4-16,-1-3 7 15,8-6-8-15,0 0 2 16,4 0-5-16,4-15-19 0,2-4-71 15,7-4-36 1,2 5-121-16</inkml:trace>
  <inkml:trace contextRef="#ctx0" brushRef="#br0" timeOffset="24592.6436">2783 4207 453 0,'0'-2'198'0,"0"2"-107"16,0 2-34-16,0 15-41 15,0 12-10-15,0 10 21 0,0 11 0 16,-2 3-19-16,0 1-4 15,0 1-2-15,-1-9-2 16,1-6-11-16,1-8-14 16,1-12-19-16,0-5-36 15,0-10-7-15,0-5-30 16,6 0-91-16</inkml:trace>
  <inkml:trace contextRef="#ctx0" brushRef="#br0" timeOffset="24779.8439">2705 4266 375 0,'0'-4'220'16,"2"-3"-106"-16,16-3-17 16,12-4-68-16,12-3-17 15,8 0-7-15,0 5-4 16,-8 7 1-16,-4 5-3 15,-3 0-39-15,-10 7-110 16,-2 10-170-16</inkml:trace>
  <inkml:trace contextRef="#ctx0" brushRef="#br0" timeOffset="24967.0443">2745 4510 491 0,'7'2'92'16,"22"-2"21"-16,7 0-8 15,10 0-44-15,-1-10-45 16,-3-4-10-16,-1 4-4 16,-2 7-38-16,-2 3-135 15,-1 0-178-15</inkml:trace>
  <inkml:trace contextRef="#ctx0" brushRef="#br0" timeOffset="25216.6447">3352 4475 470 0,'-2'0'213'0,"-2"3"-145"15,-6 20-42-15,-6 10-9 16,-6 13-6-16,-4 4-5 15,3 2-5-15,0 0 0 16,2-6 0-16,5-12-3 16,3-10-11-16,6-12-37 0,5-12-26 15,0 0-11 1,2-7-88-16,0-19-231 0</inkml:trace>
  <inkml:trace contextRef="#ctx0" brushRef="#br0" timeOffset="25372.645">3178 4553 33 0,'0'0'364'16,"0"12"-231"-16,8 11-39 15,7 5-5-15,6 1-27 16,6 1-23-16,1 0-19 16,0-8-13-16,-5-3 1 15,-3-2-36-15,-5-2-117 16,-4-4-213-16</inkml:trace>
  <inkml:trace contextRef="#ctx0" brushRef="#br0" timeOffset="27119.848">3673 4317 340 0,'-18'8'206'0,"9"-5"-84"0,9-3-20 16,0 0-24-16,0 0-27 16,6 0-34-16,4 0-16 15,9 0-10-15,12 0 19 16,13 0-4-16,7 0 0 15,-6 0-25-15,1 0-67 16,-8 0-81-16,1 0-142 16</inkml:trace>
  <inkml:trace contextRef="#ctx0" brushRef="#br0" timeOffset="27353.8485">3741 4515 493 0,'0'1'152'0,"5"-1"-54"16,12 0-25-16,8 0-20 16,7 0-8-16,5 0-12 15,4-3-13-15,-3-3-17 16,2 0-2-16,-4 6-21 15,-4 0-78-15,3 0-134 16,1 9-373-16</inkml:trace>
  <inkml:trace contextRef="#ctx0" brushRef="#br0" timeOffset="35357.6625">4886 4313 105 0,'-6'-11'102'0,"4"7"-15"15,2-2 0-15,0-6-1 16,0-1-13-16,0-4-17 0,0 0-13 15,0-5-7-15,0 3 11 16,0 2-9 0,0 8-8-16,0 5 5 0,0 4-1 15,0 0-17-15,0 25-39 16,0 19-9-16,0 18 49 15,0 19 4-15,0-2-6 16,0-2-4-16,0-6-10 16,0-10 0-16,0-6 1 15,0-9-2-15,3-11-8 16,2-12-20-16,0-6-25 15,-2-11-66-15,2-6-23 0,4-6-204 16</inkml:trace>
  <inkml:trace contextRef="#ctx0" brushRef="#br0" timeOffset="35560.4629">4787 4175 385 0,'30'-15'149'16,"16"-6"-52"-16,15 0-44 15,1 1-7-15,-3 6-22 16,-6 4-12-16,-5 10-9 16,-8 0-2-16,-3 15-3 15,-5 10-52-15,-3 9-70 0,-3 3-244 16</inkml:trace>
  <inkml:trace contextRef="#ctx0" brushRef="#br0" timeOffset="35747.6632">5010 4563 183 0,'-2'-5'394'15,"2"-6"-325"-15,3-2-31 16,15 0-40-16,12 2-25 0,6 5-88 15,8 6-175 1</inkml:trace>
  <inkml:trace contextRef="#ctx0" brushRef="#br0" timeOffset="36153.2639">5478 4712 480 0,'-7'0'158'16,"1"0"-16"-16,-3-14-45 0,2-9-38 15,2-5-26-15,2-1-17 16,3-5-11-16,0 3-5 16,13-1 2-16,11 7-6 15,2 7-1-15,3 9 3 16,-3 9-10-16,-11 0-7 15,-5 20-1-15,-10 12-1 16,0 5-10-16,-12 4 14 16,-8-3 15-16,-3-4 2 15,5-7-5-15,0-8-13 16,6-7-8-16,3-9-16 15,3-3 0-15,1-6 9 16,3-20-70-16,2-9-91 16,0-7 12-16</inkml:trace>
  <inkml:trace contextRef="#ctx0" brushRef="#br0" timeOffset="36371.6642">5526 4509 11 0,'18'0'233'0,"0"0"-113"15,4 27-34-15,1 10 6 16,0 13 2-16,-6 10-22 16,-4 10-17-16,-9-4-11 15,-4 2 7-15,-4-6-1 16,-14-8-21-16,-6-3-5 15,-1-10-5-15,0-11-8 16,3-10-3-16,2-12-4 16,1-8 0-16,0 0-3 15,2-18-6-15,-1-14-13 0,6-11-32 16,9-10-7-1,3 3-100-15,15 6-168 16</inkml:trace>
  <inkml:trace contextRef="#ctx0" brushRef="#br0" timeOffset="36636.8648">6033 4463 605 0,'-5'0'130'0,"2"0"-42"16,-4 12-78-16,-6 20-2 15,-4 5 12-15,-6 10 14 0,0-1-15 16,3-7-14-16,4-3-4 15,1-7 0-15,1-7-11 16,2-3-6-16,1-6-29 16,-1-8-39-16,3-5-6 15,4 0 1-15,3-8-131 16</inkml:trace>
  <inkml:trace contextRef="#ctx0" brushRef="#br0" timeOffset="36808.465">5836 4488 454 0,'10'22'119'0,"4"9"-9"15,4 2-18-15,8 2-32 16,0 1-25-16,0-4-23 0,-4 0-7 16,0-2-3-16,-4-3-19 15,-4 2-56-15,1-3-92 16,-1 3-231-16</inkml:trace>
  <inkml:trace contextRef="#ctx0" brushRef="#br0" timeOffset="37307.666">6422 4308 198 0,'-11'-9'318'0,"4"8"-194"15,7 1-4-15,0 0-55 16,0 6-42-16,0 20-21 15,0 11 15-15,0 9 27 16,3 4-12-16,-1-1-17 16,-2-5-12-16,2-1-2 15,-2-4 1-15,0-2-5 16,0 0-16-16,0-6-30 0,0-8-39 15,0-3-63 1,-2-10-80-16</inkml:trace>
  <inkml:trace contextRef="#ctx0" brushRef="#br0" timeOffset="37463.6663">6272 4544 526 0,'0'0'135'15,"6"0"-62"-15,17 0-35 16,15-3-14-16,17-4 5 15,11 0-19-15,-6 1-6 16,-2 2-84-16,-8 4-226 16</inkml:trace>
  <inkml:trace contextRef="#ctx0" brushRef="#br0" timeOffset="41038.0726">7235 3931 303 0,'0'-7'185'0,"-4"7"-85"16,-21 10-58-16,-14 23-20 16,5 21 3-16,0 14 30 15,8 14 17-15,10 9-18 16,10 4-26-16,6 1-7 15,4-4-3-15,10-7-7 0,2-15-7 16,-4-9 5 0,5-13-7-16,-3-13-1 15,1-5 0-15,-1-10-16 0,-1-7-19 16,1-4-16-16,1-9-47 15,1 0-35-15,8-6-121 16</inkml:trace>
  <inkml:trace contextRef="#ctx0" brushRef="#br0" timeOffset="41256.473">7385 4533 419 0,'0'0'202'0,"0"0"-111"0,8 0-36 16,14 0-35-16,9-6-12 15,11-3-4-15,3 0 0 16,0 2-47-16,-1 3-119 15,1 1-242-15</inkml:trace>
  <inkml:trace contextRef="#ctx0" brushRef="#br0" timeOffset="41537.2734">7960 4154 504 0,'0'0'179'0,"0"0"-66"16,0 0-60-16,0 19-41 16,0 18-3-1,0 16 21-15,0 9-3 0,0-1-16 16,-1 2-7-16,-3-3-2 15,0-7-2-15,1-9-17 16,0-8-6-16,3-13-40 16,0-8-52-16,0-9-6 0,0-6-165 15</inkml:trace>
  <inkml:trace contextRef="#ctx0" brushRef="#br0" timeOffset="41740.0738">7951 4193 539 0,'1'-11'152'0,"15"-4"-47"16,4-3-56-16,4-2-39 15,2 3-6-15,2 4-2 16,2 7-1-16,0 6-3 0,0 0-55 15,-3 0-80-15,-3 10-138 16</inkml:trace>
  <inkml:trace contextRef="#ctx0" brushRef="#br0" timeOffset="41928.2743">7982 4405 405 0,'0'1'199'0,"0"-1"-83"15,8 0-38-15,6 0-45 0,8 0 7 16,5 0-19 0,5 0-13-16,5-6-8 0,0-1-69 15,-2 7-171 1</inkml:trace>
  <inkml:trace contextRef="#ctx0" brushRef="#br0" timeOffset="42380.675">8397 4452 619 0,'0'-2'168'0,"0"2"-81"15,0 0-55-15,0 3-33 16,0 19-23-16,-2 15 27 0,-4 9 0 16,-3 0 8-16,2-3-7 15,0-7-2-15,2-5-6 16,3-11-9-16,-1-5-10 15,3-9-7-15,-1-4-14 16,0-2 5-16,-1 0 22 16,1-7-6-16,1-14-32 15,0-11-25-15,0-6-66 0,5-2 20 16,5 6 24-1,-3 8 124-15,0 8 121 16,2 1 46-16,3 0-81 16,1-3-12-16,8 0-19 0,3-4-30 15,6-2-23 1,1 1-15-16,0 4-7 0,-1 2 0 15,-3 9-2-15,-7 3-12 16,-3 7-50-16,-3 0-83 16,-7 7-87-16</inkml:trace>
  <inkml:trace contextRef="#ctx0" brushRef="#br0" timeOffset="42614.6755">8425 4559 562 0,'0'0'185'0,"0"0"-76"16,3 3-61-16,11 7-33 16,4 3-13-16,6 8 7 15,-1 3 0-15,0-2-2 16,-2 1-5-16,-3-3-3 15,-2-4-16-15,0-5-25 16,1-6-66-16,0-3-83 16,2-2-255-16</inkml:trace>
  <inkml:trace contextRef="#ctx0" brushRef="#br0" timeOffset="43160.6763">8373 4309 221 0,'-3'-9'107'0,"3"7"10"16,0 2-33-16,0 0-25 15,0 0-17-15,0 2-10 16,0 15-3-16,0 8 28 16,0 1 6-16,0 2-16 15,0 1-19-15,0-2-8 0,1-4-12 16,3 1 0-16,0-2-4 15,1-2-3-15,2-5-11 16,0 2-36-16,4-2-26 16,4-1-43-16,3-3-68 15</inkml:trace>
  <inkml:trace contextRef="#ctx0" brushRef="#br0" timeOffset="43581.8772">8735 3831 204 0,'0'0'264'15,"0"0"-157"-15,12 0-38 16,18 8-38-16,15 13 72 15,15 16 2-15,2 11-42 16,0 8-15-16,-7 14-19 0,-14 12-29 16,-9 13 0-16,-16 14 0 15,-14 5 0 1,-2 3 0-16,-14-8 0 15,-10-14 0-15,-3-20 0 0,-1-17 0 16,2-19 0-16,5-17 0 16,2-12-90-16,9-10-60 15,7 0-100-15</inkml:trace>
  <inkml:trace contextRef="#ctx0" brushRef="#br0" timeOffset="48093.2852">15863 3641 365 0,'2'-12'170'0,"-1"4"-85"15,-1 8-24-15,0 0-12 0,0 0-13 16,-4 0-12-16,-13 0 13 16,-11 9-33-16,-12 13-1 15,-9 13 18-15,0 2 3 16,0 2-7-16,2 0-6 15,8 0-6-15,8-6 0 16,12-7-4 0,10-6-3-16,9-8-4 0,0-3-5 15,12-1 3-15,11-2-2 16,10-6 22-16,10 0-3 15,8-3-4-15,-4-8-5 16,-11 2-1-16,-14 7-3 0,-16 2 0 16,-6 0 1-1,0 5-11-15,-16 17-5 0,-9 12 23 16,-8 7 26-16,-5 8-11 15,0 7-10-15,4 7 4 16,11-1-1-16,12-8 4 16,11-6-9-16,12-9-8 15,14-10 2-15,4-5 2 16,6-10 0-16,2-4 7 15,4-7-6-15,1-3 1 16,-2 0-9-16,-4 0-20 16,-3-3-54-16,-1-8-111 15,0-5-258-15</inkml:trace>
  <inkml:trace contextRef="#ctx0" brushRef="#br0" timeOffset="48436.4859">16313 3885 539 0,'-6'-15'105'16,"1"4"8"-16,0 8-37 15,4 3-23-15,0 0-28 16,1 4-23-16,0 24-18 15,0 12 24-15,0 13 13 0,0 0-1 16,0-4-13-16,2-8-3 16,-2 2-4-16,0-3-2 15,0-4-12-15,0-7-15 16,0-8-22-16,0-6-41 15,0-12-60-15,3-3-190 16</inkml:trace>
  <inkml:trace contextRef="#ctx0" brushRef="#br0" timeOffset="48623.6862">16216 3920 324 0,'0'-11'298'0,"20"1"-168"15,16-4-36-15,12-3-64 16,7 0-15-16,3 5-11 15,-9 7-2-15,-4 5-1 16,-10 0-13 0,-4 12-84-16,-3 1-122 0</inkml:trace>
  <inkml:trace contextRef="#ctx0" brushRef="#br0" timeOffset="48810.8865">16288 4042 371 0,'3'0'233'15,"23"0"-135"-15,9 0 15 16,12 0-65-16,5 0-27 16,-2 0-14-16,-2 0-5 15,-9 0-43-15,-2 0-164 16,-3 5-403-16</inkml:trace>
  <inkml:trace contextRef="#ctx0" brushRef="#br0" timeOffset="49294.4874">16720 4197 645 0,'0'-1'140'15,"0"1"-61"-15,0 0-45 16,0 0-23-16,0 4-12 16,0 13-6-16,11 8 17 15,6 7 11-15,0-2-12 16,2 1-6-16,-1-7 1 0,-4-8-1 15,-3-7-2-15,-2-7 1 16,1-2-2 0,6-6 7-16,4-17-2 15,4-9-10-15,0-4-14 0,-6 3 1 16,-4 2 4-1,-3 11 10-15,-2 7 4 0,-5 8-1 16,-2 5-1 0,-2 0 0-16,1 18-4 0,3 15-4 15,-2 15 32-15,-2 12 5 16,0 11-1-16,0 1 0 15,-7 4 1-15,-6-10-17 16,-4-11-10-16,-2-11 0 16,1-13 0-16,3-12 0 15,3-12 0-15,3-5 0 16,2-2-39-16,4-3-29 15,3-20-82-15,16-20-200 0</inkml:trace>
  <inkml:trace contextRef="#ctx0" brushRef="#br0" timeOffset="49528.4878">17251 4085 557 0,'-5'-6'123'0,"5"5"-11"16,0 1-48-16,0-2-29 0,7 2-22 16,8 0-11-16,11 0-2 15,11 0 18-15,11 0-9 16,0-3-4-16,0 3-23 15,-10 0-101-15,-7 0-112 16</inkml:trace>
  <inkml:trace contextRef="#ctx0" brushRef="#br0" timeOffset="49746.8882">17239 4386 484 0,'-2'2'257'0,"2"-2"-97"16,11 0-66-16,14 0-66 15,19-10-28-15,14-1 0 16,8 1 0 0,-3 5 0-16,-8 5 0 15,-11 12-80-15,-9 12-223 16</inkml:trace>
  <inkml:trace contextRef="#ctx0" brushRef="#br0" timeOffset="56579.7002">18328 3925 173 0,'6'-16'204'0,"-2"9"-91"15,-4 4-15-15,0 3-34 16,0 0-34-16,0 27-19 15,0 19 34-15,0 16 22 0,0 3-14 16,0-1-23-16,0-4-9 16,0-4-6-16,0-7-7 15,0-3-5-15,0-8-2 16,0-8-2-16,0-9-14 15,0-9-27-15,0-4-25 16,0-6-40-16,-1-2-32 16,-2-4-145-16</inkml:trace>
  <inkml:trace contextRef="#ctx0" brushRef="#br0" timeOffset="56766.9005">18342 3948 497 0,'2'-3'123'15,"9"0"-37"-15,16-2-53 16,11-2-23-16,14-2 4 16,3-3-8-16,0 5-4 15,-5 0-2-15,-4 1-42 16,1 2-79-16,-5-1-206 15</inkml:trace>
  <inkml:trace contextRef="#ctx0" brushRef="#br0" timeOffset="57047.7009">18451 4191 403 0,'0'1'137'15,"-1"-1"-25"-15,1 0-43 16,-1 1-20-16,1-1-11 16,0 0-5-16,0 0-4 15,0 0-14-15,1 0-8 0,14 0-7 16,12 0-1-1,12 0 15-15,12 0-32 0,1 0-75 16,-3 0-74 0,1 6-253-16</inkml:trace>
  <inkml:trace contextRef="#ctx0" brushRef="#br0" timeOffset="57609.302">18909 4277 570 0,'-5'-3'164'15,"5"3"-69"-15,0 0-53 16,0 0-39-16,0 12-10 15,0 15-4-15,0 14 13 0,0 3-2 16,0 1 1-16,2-4-1 16,2-4-5-16,-2-10-16 15,1-10-12-15,-1-9-11 16,-1-7 3-16,-1-1 13 15,2-4 6-15,-2-19 0 16,0-9-11-16,0-12 15 16,0-3 5-16,0-3 22 15,3 4 4-15,-1 11 2 16,0 14 14-16,0 12 9 15,-1 8 6-15,3 1-23 0,3 5-22 16,6 13 2 0,8 8 33-16,3 9 1 15,7 5-11-15,4 6-9 0,4 0-11 16,8 4-2-16,-4-5 0 15,-4-10 3-15,-11-12 1 16,-12-12-3-16,-5-11 0 16,-1-5 7-16,-2-24 20 15,-1-14-15-15,-4-13-7 16,-3-7-4-16,0-6-3 15,-10-2-13-15,5 4-19 16,3 13-26-16,2 18-46 16,0 19-41-16,11 16-236 15</inkml:trace>
  <inkml:trace contextRef="#ctx0" brushRef="#br0" timeOffset="58373.7032">19623 4102 175 0,'7'-15'73'16,"-3"4"-12"-16,0 3-16 15,-1 2-7-15,0 3-4 0,-3-1-6 16,0 4 3-16,0-3 4 16,0 0 7-16,0 0-3 15,0 2 1-15,0-1 3 16,0 2-3-16,0 0-5 15,0 0-13-15,0 10-14 16,0 21-21-16,2 12 36 16,-2 18-2-16,2 1-1 15,1-6-11-15,0-1-7 16,1-9-1-16,1-4 0 15,-1-11-6-15,-3-2-18 16,1-8-24-16,-1-7-41 16,-1-5-17-16,0-3-174 0</inkml:trace>
  <inkml:trace contextRef="#ctx0" brushRef="#br0" timeOffset="58560.9037">19547 4346 590 0,'0'-3'107'16,"17"-2"-9"-16,22-2-59 16,22-1-21-16,12-2-7 15,-3 6-9-15,-7 4-15 0,-14 0-133 16,-7 0-391-16</inkml:trace>
  <inkml:trace contextRef="#ctx0" brushRef="#br0" timeOffset="62960.1114">20535 3814 367 0,'0'-14'144'0,"0"9"-61"15,0 5-35-15,0 0-17 16,-7 12-11-16,-4 22 22 16,-6 16 23-16,-5 16-12 15,2 18-19-15,4 6-9 16,7 12-11-16,6-1-7 15,3 0-4-15,0-6 1 0,12-14-4 16,5-18 2 0,0-15-4-16,2-16-38 0,0-13-33 15,0-12-53 1,2-7-120-16</inkml:trace>
  <inkml:trace contextRef="#ctx0" brushRef="#br0" timeOffset="63225.3118">20706 4371 573 0,'0'-7'121'0,"0"4"-42"0,0 2-47 16,0 0-26-16,4-1-8 15,12 2-35-15,9 0-62 16,4 0-89-16,5 0-255 15</inkml:trace>
  <inkml:trace contextRef="#ctx0" brushRef="#br0" timeOffset="63350.1121">20992 4298 348 0,'4'-2'114'16,"8"2"-88"-16,0 0-26 16,4 0-2-16,2 3 1 0,-3 9-96 15,-1 0-231-15</inkml:trace>
  <inkml:trace contextRef="#ctx0" brushRef="#br0" timeOffset="63911.713">20811 4359 227 0,'-9'-2'169'15,"6"0"-58"1,2 2-31-16,1 0-29 0,0-1-9 15,0 1 1-15,0-2-1 16,0 0-5-16,0 1 1 16,0 0-4-16,1-2-8 15,2 1-12-15,1 1-1 16,6-3 4-16,14 0-7 15,10-2-2-15,8-1-4 16,0-1-1-16,2 4-2 16,-6-1 0-16,-1 3-2 0,-6 2-22 15,-3 0-69 1,0 0-111-16,1 0-224 15</inkml:trace>
  <inkml:trace contextRef="#ctx0" brushRef="#br0" timeOffset="64254.9137">21411 3957 565 0,'0'-2'148'0,"0"2"-44"0,0 0-46 15,0 0-24 1,1 19-27-16,3 13-9 0,1 15 32 15,3 9 6-15,-4 2-16 16,1 3-11-16,1-3-9 16,-2-2 1-16,-1-3-1 15,-1-6-8-15,1-8-25 16,0-5-44-16,2-8-30 15,0-11-59-15,2-11-287 16</inkml:trace>
  <inkml:trace contextRef="#ctx0" brushRef="#br0" timeOffset="64473.314">21444 4024 594 0,'0'-4'150'0,"0"1"-53"15,7-2-38-15,9-1-32 16,14-5-12-16,15-3-13 16,11-1 1-16,5 4-4 15,-7 4-1-15,-6 5-18 16,-10 2-39-16,-10 6-94 15,-10 16-89-15</inkml:trace>
  <inkml:trace contextRef="#ctx0" brushRef="#br0" timeOffset="64644.9143">21487 4266 534 0,'27'0'145'15,"9"-3"-41"-15,11-4-74 16,6 3-24-16,-2 4-6 15,0 0-55-15,-4 8-82 16,-4 12-408-16</inkml:trace>
  <inkml:trace contextRef="#ctx0" brushRef="#br0" timeOffset="65019.315">21897 4398 731 0,'0'-21'136'0,"0"4"-65"15,0 9-34-15,1 5-26 16,0 3-7-16,2 0-10 16,1 5-4-16,-2 12-6 15,-1 1-12-15,-1 5-7 16,0-3 8-16,-3-3 15 15,-5-3 7-15,2-8 6 16,2-4-3-16,-4-2-2 16,2 0 4-16,-3 0-4 0,1-8-7 15,2-9-8-15,3 0-20 16,2-5-16-16,1 3-30 15,0 2 4-15,3 3 29 16,3 5 2-16,3 0-13 16,-1 5 30-16,-1 0 24 15,1 3-12-15,-3 1-27 16,3 0-21-16,-3 0-69 15</inkml:trace>
  <inkml:trace contextRef="#ctx0" brushRef="#br0" timeOffset="65379.1157">21897 4398 508 0,'29'20'162'0,"-29"-26"-39"16,0-1-45-16,0 0-24 15,0-2-13-15,2 0-21 16,5-5-5-16,2 2-8 16,8 0-5-16,0 1-2 15,1 5-1-15,-1 4 0 16,-6 2-2-16,-2 0 1 15,-2 5-3-15,-4 9-5 16,-3 4 0-16,0 6 9 0,-14 1-7 16,-2-2 14-16,-2-2-4 15,-5-4 0-15,5-3-2 16,2-3-2-16,4-5-3 15,3-5-10-15,5-1-15 16,0 0 4-16,4-13-11 16,0-7-25-16,0-6-85 15,5 0-91-15</inkml:trace>
  <inkml:trace contextRef="#ctx0" brushRef="#br0" timeOffset="65628.716">22018 4407 183 0,'7'11'192'15,"1"3"-17"-15,0 3-51 16,2 3-24-16,0 6-25 15,-2 3-21-15,-2 2-16 16,-4 1-14-16,-2 0-9 16,0 0-1-16,-3-1-2 15,-12-1 5-15,-1-3-17 16,-1-7 0-16,4-4 0 15,-4-4 0-15,4-7 0 16,1-5 0-16,1 0-19 16,1-5-16-16,0-19-18 15,5-19-25-15,5-12-57 16,0-2-90-16</inkml:trace>
  <inkml:trace contextRef="#ctx0" brushRef="#br0" timeOffset="66049.9168">22233 4304 650 0,'0'0'139'16,"0"0"-65"-16,0 0-49 15,0 16-25-15,9 6 5 0,0 7 13 16,2 0-1 0,0-5-12-16,-2-2-3 15,1-10 0-15,-3-4 0 16,1-7-4-16,-1-1 3 0,5 0 13 15,9-14 2-15,0-7-6 16,3 1-5-16,-7 0-4 16,-9 11-3-16,-2 4 1 15,-6 5 0-15,0 0-6 16,0 14-11-16,1 14 2 15,2 10 19-15,-3 9 12 16,0 6-2-16,0 2 16 16,-4-3-17-16,-10-3-6 15,0-9-3-15,-3-9 0 16,-2-7-6-16,4-12-15 15,-3-1-22-15,4-8-26 16,-2-3-51-16,9 0-54 0</inkml:trace>
  <inkml:trace contextRef="#ctx0" brushRef="#br0" timeOffset="66346.3174">22559 3671 88 0,'0'-4'546'0,"5"4"-456"16,23 23-55-16,15 22 42 0,16 25-2 15,8 16-21-15,-9 10-6 16,-9 9-38-16,-19-1-10 15,-19-4 0-15,-11-1 0 16,-13-11 0-16,-17-6 0 16,-10-11 0-16,-1-13 0 15,-1-9 0-15,9-9-17 16,18-6-91-16,15-10-95 15,47-10-396-15</inkml:trace>
  <inkml:trace contextRef="#ctx0" brushRef="#br0" timeOffset="81967.9451">16094 6147 285 0,'-24'12'179'0,"2"-10"-54"16,-2-2-34-16,10 0-20 15,-2-23-6-15,1-14-16 0,5-11-18 16,1-13-6-16,6-14-18 16,3 3-2-16,7 0-2 15,15 8-1-15,9 8-2 16,10 6-1-16,13 10 2 15,4 14-4-15,3 20 2 16,-4 9-3-16,-14 37-1 16,-9 23 4-16,-6 12-2 15,-17 9 2-15,-9-3 1 16,-3-4 1-16,-22-7 2 15,-9-12-3-15,-6-4 3 16,-7-14 1-16,1-9-2 0,5-13 1 16,10-12 1-16,8-6 3 15,-1-6-2-15,-4-16 0 16,-1-10-5-16,-4-4-13 15,9-7-31-15,12 1-127 16,10 1-259-16</inkml:trace>
  <inkml:trace contextRef="#ctx0" brushRef="#br0" timeOffset="82326.7457">16785 5830 190 0,'0'4'235'0,"6"-2"-64"0,-1 0-57 16,-5-2-41-16,6 0-25 15,16-1-24-15,21-11-21 16,22 0-1 0,10 3 0-16,-1 4-6 15,-13 5-53-15,-11 0-86 0,-5 3-206 16</inkml:trace>
  <inkml:trace contextRef="#ctx0" brushRef="#br0" timeOffset="82529.546">16889 6038 372 0,'0'5'288'16,"0"2"-140"-16,7-4-61 15,-2-3-48-15,4 0-21 0,13 0-13 16,18-3 2-1,14-6 2-15,6-1-13 0,-10 0-54 16,-5 8-129-16,6 0-299 16</inkml:trace>
  <inkml:trace contextRef="#ctx0" brushRef="#br0" timeOffset="82810.3465">17654 5552 591 0,'0'-7'140'16,"2"7"-46"-16,3 7-41 15,-5 8-40-15,0 9-24 16,0 14 8-16,3 20 18 15,1 8 1-15,-1 6-9 16,-1-4-6-16,-2-12 0 16,0-4 1-16,0-10 0 15,0-13-7-15,0-9-26 16,0-11-51-16,0-7-55 15,2-2-20-15,3-4-129 16</inkml:trace>
  <inkml:trace contextRef="#ctx0" brushRef="#br0" timeOffset="82997.5469">17675 5637 304 0,'0'-8'275'16,"22"-4"-141"-16,18-16-41 15,17-9-63-15,19 5-18 16,12-2-8-16,-5 11-2 15,-14 5 0-15,-21 2-31 16,-22 16-50-16,-17 7-65 16,-9 20-245-16</inkml:trace>
  <inkml:trace contextRef="#ctx0" brushRef="#br0" timeOffset="83169.1473">17754 5790 391 0,'5'3'239'0,"18"-3"-96"15,9 0-72-15,9-5-47 16,10-1-17-16,8 1-5 16,0 1-13-16,-6 1-105 15,-7 3-193-15</inkml:trace>
  <inkml:trace contextRef="#ctx0" brushRef="#br0" timeOffset="83683.9481">18292 5834 210 0,'0'0'438'15,"0"0"-351"-15,0 11-55 16,0 10-22-16,0 6 14 15,2 8-11-15,2 3-6 16,-4-3-1-16,0-3-1 16,-4-7-2-16,-4-7 0 15,4-8-6-15,1-7-14 16,3-3 3-16,0 0 12 15,0-8 8-15,0-16-8 0,4-12-12 16,2-10-11 0,3-9 17-16,-4-1 5 15,-4 0 6-15,2 11-2 0,0 20 14 16,2 25 14-16,2 7-12 15,2 24-29-15,8 9 21 16,11 3 21-16,5 5 6 16,1 3-1-16,-1-9-5 15,-2-11-5-15,-2-12-2 16,-1-6-2-16,-8-9-16 15,-8-4-5-15,-5 0 0 16,0-18 0-16,-1-12 0 16,-3-9 0-16,-3-7 0 0,0-4 0 15,-1-1 0-15,-12-3-20 16,0 4-40-16,1 9-30 15,7 16-107-15,5 25-203 16</inkml:trace>
  <inkml:trace contextRef="#ctx0" brushRef="#br0" timeOffset="84198.7491">19255 5842 249 0,'-31'-10'148'16,"24"8"-2"-16,7 2-55 15,0 0-21-15,2 0-14 16,2 0-10-16,1 0-12 15,2 0-14-15,16-2-10 16,15-4-4-16,20 2 1 16,11 2-2-16,-3 2-12 15,-8 0-75-15,-17 3-138 16</inkml:trace>
  <inkml:trace contextRef="#ctx0" brushRef="#br0" timeOffset="84463.9494">19913 5407 558 0,'-1'-3'224'0,"1"3"-132"16,0 5-56-16,0 11-31 15,0 18-9-15,0 18 23 16,1 14 8-16,-1 10-19 16,0-3-5-16,-7-3-3 0,3-2 0 15,4-10 0-15,0-8-20 16,0-11-25-16,0-12-48 15,0-12-76-15,0-13-188 16</inkml:trace>
  <inkml:trace contextRef="#ctx0" brushRef="#br0" timeOffset="84666.7499">19843 5457 383 0,'0'0'212'16,"7"-1"-88"-1,26-5-18-15,27-5-69 0,17-5 1 16,13 0-27 0,-14 4-10-16,-17 0-3 0,-18 12-26 15,-13 0-71-15,-8 9-68 16,-3 6-317-16</inkml:trace>
  <inkml:trace contextRef="#ctx0" brushRef="#br0" timeOffset="84853.9501">19968 5734 469 0,'17'0'203'0,"10"0"-59"15,9 0-91-15,5-5-34 16,1-3-14-16,1 3-6 0,-4 5-58 15,-1 0-131-15,4 11-377 16</inkml:trace>
  <inkml:trace contextRef="#ctx0" brushRef="#br0" timeOffset="85368.7511">20352 5943 576 0,'-3'-9'225'15,"3"4"-117"-15,3-1-42 0,9-6-33 16,6-8-20-16,11 0-11 16,7 0-5-16,2 5 2 15,-6 4-3-15,-3 8-8 16,-11 3-10-16,-5 0-2 15,-7 1-12-15,-6 13 1 16,-7 6 9-16,-13 0 16 16,-9 3 7-16,-2-3 4 15,4-1-2-15,4-5-10 16,4-6-30-16,8-1-28 15,4-6-2-15,0-1 22 16,7 0 2-16,0-15 13 16,11-10 11-16,11 3 9 0,4 1-8 15,-2 9-10-15,-3 6 27 16,-4 6 30-16,-1 6 29 15,1 14-5-15,-3 12 12 16,1 10 7-16,-3 4-2 16,-5 4-9-16,-7 4-11 15,0-1 18-15,-8-4-17 16,-12-8-26-16,-5-7-8 15,-4-8 3-15,-1-9-9 16,-2-9-7-16,-1-6 0 16,2-2 0-16,6-3 0 15,9-9-13-15,8-5-55 16,7-8-58-16,1-6-139 0</inkml:trace>
  <inkml:trace contextRef="#ctx0" brushRef="#br0" timeOffset="85789.9519">20777 5799 684 0,'0'0'151'0,"0"0"-85"16,0 2-37-16,3 13-28 15,9 6-3-15,3 10 3 0,4 1 2 16,-2-3-1 0,-6-7 0-16,1-10-2 15,-4-4 2-15,-2-8 0 16,0 0-1-16,4-13 10 0,6-16-6 15,0 0-3 1,0-2-4-16,-4 7-1 0,-4 7 3 16,0 12-2-16,-2 5 2 15,4 0-3-15,3 17-1 16,3 14 6-16,-3 13-1 15,0 19 7-15,-7 9 12 16,-6 2 14-16,0 2-22 16,-12-10-12-16,-6 2 0 15,-4-8 0-15,-1-11 0 16,-4-3 0-16,-4-13 0 15,4-10 0-15,7-10-9 16,9-13-142-16,12 0-294 16</inkml:trace>
  <inkml:trace contextRef="#ctx0" brushRef="#br0" timeOffset="88753.9571">15427 7495 175 0,'12'-13'198'0,"-7"2"-59"16,-5-2-26-16,0-1-31 15,0-1-19-15,0 13-2 0,0 2-19 16,0 0-26-16,0 15-16 15,0 20-4-15,0 12 6 16,4 11 2 0,3 0-2-16,-2-3-2 0,1-1 4 15,-2-6-1-15,-2-4-4 16,1-8-13-16,-3-6-38 15,2-6-45-15,-1-10-33 16,3-13-121-16</inkml:trace>
  <inkml:trace contextRef="#ctx0" brushRef="#br0" timeOffset="88959.7576">15370 7398 261 0,'30'0'126'16,"21"0"70"-16,16-9-90 15,4-6-57-15,-2-1-19 16,-8 3-14-16,-5 1-10 16,-11 7-4-16,-11 5-6 0,-10 0-50 15,-9 8-91-15,-8 9-276 16</inkml:trace>
  <inkml:trace contextRef="#ctx0" brushRef="#br0" timeOffset="89427.7584">15610 7713 310 0,'-3'0'230'0,"3"0"-112"0,0 0-35 15,0 0-29-15,0 0-21 16,1 0-13-16,15 0-17 16,14 0-6-16,9 0 4 15,4 0-1-15,3-3-15 16,-4 1-88-16,-3 0-126 15</inkml:trace>
  <inkml:trace contextRef="#ctx0" brushRef="#br0" timeOffset="89958.1594">16017 7708 545 0,'0'-6'127'0,"0"2"-40"16,0 4-32-16,0 0-44 16,0 12-26-16,0 18 5 15,0 11 13-15,1 2-1 16,0-2 1-16,-1-4-1 15,0-4 1-15,0-8-2 16,0-11-6-16,0-10-4 16,0-4 1-16,0 0 11 0,0-4 8 15,0-18-7-15,0-11-4 16,0-8-6-1,0-6-1-15,0-3 4 16,0 8 1-16,0 16 2 0,0 16-2 16,0 10-3-16,12 10-20 15,5 17 12-15,10 11 14 16,5 3 3-16,2-1 8 15,4 0 0-15,1-5 0 16,1-5 0-16,-5-8 5 16,-13-8-6-16,-10-8-5 15,-8-6-1-15,-1 0 41 16,-1-12 17-16,-1-13-38 15,3-13-22-15,-4-5-4 16,0-3-17-16,3-3-32 16,1-4-17-16,5 8-55 15,11 15-86-15</inkml:trace>
  <inkml:trace contextRef="#ctx0" brushRef="#br0" timeOffset="90192.1598">16672 7686 467 0,'0'0'149'0,"5"0"-51"15,18 0-42-15,18 0-36 16,11 0-11-16,4 0-7 16,1 0-1-16,-8 0-30 15,-7 0-97-15,-2 3-201 16</inkml:trace>
  <inkml:trace contextRef="#ctx0" brushRef="#br0" timeOffset="90394.9601">16738 7816 483 0,'0'5'141'16,"1"-2"-49"-16,21 0-30 15,10-2-15-15,13-1-9 16,6 0-26-1,0 0-8-15,-3 0-54 0,-3 0-121 16,-2 0-312-16</inkml:trace>
  <inkml:trace contextRef="#ctx0" brushRef="#br0" timeOffset="90816.1609">17357 7429 290 0,'1'-1'223'0,"-1"1"-118"15,0 0-43-15,0 4-11 16,0 18-22-16,0 14 12 0,0 9 12 16,0 10-14-1,0-2-20-15,0-4-11 0,3-3-4 16,4-5-3-16,-1-7 1 15,-2-5-3-15,-2-11-23 16,-2-5-34-16,0-7-44 16,0-6-32-16,0 0-105 15</inkml:trace>
  <inkml:trace contextRef="#ctx0" brushRef="#br0" timeOffset="91003.3612">17317 7422 434 0,'7'-8'187'0,"20"-4"-94"16,18-7-44-16,16-2-33 16,12 4-11-16,-5 3-1 15,-9 5-7-15,-13 7-26 16,-10 2-61-16,-8 2-110 15</inkml:trace>
  <inkml:trace contextRef="#ctx0" brushRef="#br0" timeOffset="91206.1615">17380 7693 450 0,'0'0'198'0,"3"0"-66"16,18 0-86-1,8 0-24-15,14-4-11 0,8-6-8 16,4 3-1-16,6 5-53 16,-2 2-112-16,-4 0-119 15</inkml:trace>
  <inkml:trace contextRef="#ctx0" brushRef="#br0" timeOffset="91721.9624">17885 7825 629 0,'-2'-6'163'16,"2"-3"-63"-16,0-5-35 15,0 0-32-15,2 0-20 16,10 0-10-16,8 2-4 16,4 3-4-16,7 5-3 15,-1 4-13-15,-5 0-9 16,-4 3-13-16,-12 12-5 0,-9 6-24 15,-1 1 20 1,-21-1 23-16,-3 0 22 0,-5-5 6 16,4-4-3-16,2-2-3 15,8-6-9-15,6-3 7 16,8-1 7-1,2 0 1-15,0-7-1 16,5-5-1-16,12-2-4 0,6-1-11 16,3 4-7-16,-2 5 20 15,0 6 1-15,-1 0 3 16,-1 11 7-16,-2 14 17 15,-6 7 9-15,-4 18 12 16,-9 11-1-16,-1 5 35 0,-5 9-5 16,-15-6-35-16,-6-8-6 15,-4-11-18 1,0-14-1-16,1-13-4 15,2-11-5-15,4-11 0 0,2-1-8 16,5-7-16-16,6-17-29 16,9-12-42-16,1-13-70 15,11-9-116-15</inkml:trace>
  <inkml:trace contextRef="#ctx0" brushRef="#br0" timeOffset="92174.3633">18328 7718 297 0,'-1'0'350'0,"1"0"-263"0,0 0-38 16,0 6-33-16,7 10-12 15,5 11 15-15,4-1 8 16,2 0-13-16,-2-6-9 16,-2-9-2-16,-2-1 0 15,-4-5-1-15,0-5 0 16,1 0-1-16,5-16 6 15,0-8-2-15,4-5-7 16,2 0-3-16,-2 2 2 16,-5 11 3-16,-5 10-1 15,-6 3 1-15,-2 3-5 0,0 17-10 16,3 22 14-1,-1 17 18-15,-2 14 10 0,-2 13 5 16,-12-2 11-16,-4 6-8 16,-1-9-25-16,-2-10-10 15,1-15 0-15,0-17 0 16,1-18 0-16,0-8 0 15,-3-10 0-15,2 0-46 16,2-1-67-16,7-19-179 16</inkml:trace>
  <inkml:trace contextRef="#ctx0" brushRef="#br0" timeOffset="94966.7681">15444 9131 265 0,'-3'-32'136'16,"3"21"-17"-16,0 5-17 0,1 6-12 15,-1 0-17-15,0 0-21 16,0 7-29-16,0 11-21 15,0 13 8-15,2 9 21 16,0 12-6-16,2 2-12 16,1 7-5-16,2 5-6 15,-1 2 1-15,-1-1 0 16,-1-11-2-16,1-9-19 15,-2-9-41-15,1-13-93 16,1-8-68-16,-1-11-253 16</inkml:trace>
  <inkml:trace contextRef="#ctx0" brushRef="#br0" timeOffset="95169.5686">15405 9191 430 0,'5'-11'199'0,"24"0"-73"15,21-5-53-15,16-3-43 16,5-1-22-16,-1 7-3 16,-9 6-6-16,-12 7 2 15,-8 0-14-15,-13 20-80 16,-10 4-84-16</inkml:trace>
  <inkml:trace contextRef="#ctx0" brushRef="#br0" timeOffset="95372.3689">15545 9394 446 0,'6'0'220'0,"19"-3"-83"16,9-9-74-16,10-2-42 15,-1 2-15-15,1 4-4 0,1 6-6 16,-4 2-88 0,1 2-179-16</inkml:trace>
  <inkml:trace contextRef="#ctx0" brushRef="#br0" timeOffset="95887.1698">16117 9479 312 0,'0'-3'363'0,"-2"3"-264"15,-3 7-68 1,-2 22-25-16,1 8 3 15,3 8 0-15,2 4-4 16,1-2-3-16,0-6-2 0,0-8 1 16,1-11 1-16,-1-10-2 15,1-9-5-15,-1-3 1 16,0-7 9-16,0-13 2 15,0-14-4-15,0-10-2 16,0-15-1-16,8 0 0 16,-1 7 3-16,0 12-2 15,-2 19 1-15,-4 13 14 0,4 8 4 16,3 5-17-1,7 16-7-15,13 11 10 16,2 4 6-16,4 1 7 16,5 4-4-16,-3-5-6 15,1-2-2-15,-3-5-4 0,-10-10 4 16,-7-6-3-16,-11-9-4 15,-2-4 2-15,-4 0 6 16,0-21 7-16,0-11-9 16,0-9-8-16,0-3-26 15,0-6-32-15,1-3-45 16,21-6-79-16,18 0-209 15</inkml:trace>
  <inkml:trace contextRef="#ctx0" brushRef="#br0" timeOffset="96089.9702">16786 9356 504 0,'0'0'165'0,"1"0"-83"0,19 0-40 15,14 0-36-15,14 0-3 16,4 0-2-16,2 0-2 16,-3 6-46-16,-8 0-71 15,-5 2-185-15</inkml:trace>
  <inkml:trace contextRef="#ctx0" brushRef="#br0" timeOffset="96292.7705">16775 9687 514 0,'0'3'187'0,"0"-3"-44"16,16 0-56-16,7 0-45 15,12-5-8-15,8-2-20 16,2-4-12-16,6 4-2 15,7 3-15-15,2 4-52 16,2 0-30-16,3 5-129 16</inkml:trace>
  <inkml:trace contextRef="#ctx0" brushRef="#br0" timeOffset="125022.4216">17968 9273 76 0,'0'-24'344'16,"-1"10"-231"-1,-4 2-24-15,-2 4 5 0,3 2-22 16,2 3-16-16,2 3-20 16,0 0-16-16,0 20-15 15,0 18-2-15,0 14 21 16,0 17 7-16,0 1-12 15,-2 4-9-15,1-5-4 16,1-4-5-16,0-7-1 0,0-14 1 16,3-8-7-1,6-18-22-15,-2-10-39 16,4-8-48-16,5-13-27 15,1-19-198-15</inkml:trace>
  <inkml:trace contextRef="#ctx0" brushRef="#br0" timeOffset="125194.0219">17943 9297 455 0,'0'-4'176'0,"1"-5"-45"16,23-3-44-16,17-11-58 15,15-8-7-15,11-1-4 16,-3 3-16-16,-9 9-1 15,-14 14-1-15,-11 6-20 16,-8 7-99-16,-10 20-105 16</inkml:trace>
  <inkml:trace contextRef="#ctx0" brushRef="#br0" timeOffset="125381.2222">18023 9539 579 0,'0'1'139'0,"15"-1"-22"15,12 0-57-15,12-8-20 16,12-4-17-16,6-2-18 16,-1 1-5-16,-2 9-44 15,-1 4-111-15,5 17-160 0</inkml:trace>
  <inkml:trace contextRef="#ctx0" brushRef="#br0" timeOffset="125880.4231">18580 9670 741 0,'0'-17'131'0,"0"-1"-48"16,0-9-43-16,9 0-26 15,12 4-12-15,3 0 0 16,1 8-5-16,-1 9-3 15,-2-2-12-15,-6 8-9 0,-7 0-22 16,-5 0-12-16,-4 9-24 16,-4 7 22-1,-16-4 44-15,-1 2 15 16,2-5 3-16,7-4 2 0,5-5-1 15,2 0 2-15,3-2 2 16,-2-10 3-16,1 1 2 16,3 2-1-16,0 4-3 15,0 5-2-15,10 0-5 16,10 11-4-16,5 24 8 15,-1 13 17-15,4 16 18 16,-7 11 5-16,-1 4 3 16,-10 6 20-16,-8 0-22 15,-2-7-11-15,-14-3-4 16,-14-7-26-16,-7-6-2 15,-7-12 0-15,4-13 0 0,3-13 0 16,2-14 0 0,7-10 0-16,5 0 0 0,7-21 0 15,10-19 0-15,4-15-58 16,27-8-111-16,12-3-206 15</inkml:trace>
  <inkml:trace contextRef="#ctx0" brushRef="#br0" timeOffset="126317.2238">19487 9302 537 0,'-19'-2'136'0,"-8"2"-29"0,-7 7-36 16,-5 18-21-16,4 8-11 16,8 11-6-16,13 1-8 15,14 2-6-15,0-2-13 16,24-5-6-16,7-5 0 15,6-12 0-15,1-6 0 16,-2-10 0-16,-2-5 0 16,-6-2-15-16,-1 0-81 15,4 0-127-15</inkml:trace>
  <inkml:trace contextRef="#ctx0" brushRef="#br0" timeOffset="126629.2244">19793 9588 708 0,'-9'-60'157'16,"9"3"-81"-16,0 2-23 16,2 14-26-16,18 13-25 15,4 14-2-15,5 11 0 16,3 3 0-16,0 2 0 15,-5 14 0-15,-9 11 0 16,-8 5 0-16,-10 6 0 0,-3 3 0 16,-19 1 0-1,-6-6 0-15,-1-3 0 16,3-8 0-16,9-10 0 15,4-8 0-15,7-7 0 0,1 0-5 16,1-1-27-16,1-20-27 16,3-9-69-16,0-6-97 15,19-8-261-15</inkml:trace>
  <inkml:trace contextRef="#ctx0" brushRef="#br0" timeOffset="126941.2249">20386 9297 104 0,'-20'-7'618'16,"-5"7"-504"-16,-5 0-55 16,-4 3-27-16,6 11-17 0,10 5-6 15,10 2-6-15,8 7-2 16,0 5 1-16,17 4 0 15,4 1 0-15,1 4 1 16,-6-3-2-16,-1-6-2 16,-7-3-1-16,-3-7-1 15,-5-6 1-15,0-6 2 16,0-4 0-16,-11-2 0 15,-9-1 3-15,-8-2 2 16,-2-2-1-16,1 0-4 16,5 0-15-16,10-11-35 15,11-4-67-15,3 1-124 0</inkml:trace>
  <inkml:trace contextRef="#ctx0" brushRef="#br0" timeOffset="127315.6256">20777 9313 638 0,'-6'-52'187'0,"3"-12"-95"16,3-17-32-16,0-11-26 15,12-5-22-15,14 10-12 16,3 20 0-16,5 26 0 0,-1 21 0 16,5 20 0-1,0 8 0-15,-1 33 0 16,-9 22 0-16,-14 14 0 0,-14 6 0 15,-2 3 0-15,-20-10 0 16,-5-12 0-16,-1-8 0 16,3-12 0-16,-2-15 0 15,2-4 0-15,0-16 0 16,0-7 0-16,0-2 0 15,3-2-4-15,0-15-37 16,8-3-23-16,4-3-35 0,8-6-80 16,2-11-248-1</inkml:trace>
  <inkml:trace contextRef="#ctx0" brushRef="#br0" timeOffset="127502.8259">20856 8807 128 0,'2'25'417'0,"26"8"-261"15,11 3-4-15,8-5-71 16,7-7-40-16,-3-7-13 16,-10-5-19-16,-10-4-6 15,-17-3-5-15,-11-3-58 16,-3 5-157-16</inkml:trace>
  <inkml:trace contextRef="#ctx0" brushRef="#br0" timeOffset="128298.4273">15558 10706 357 0,'7'-32'133'15,"-4"5"-26"-15,1 10 12 16,-3 9-22-16,0 8-33 16,-1 13-41-16,0 24-26 15,0 19 13-15,0 8 25 16,-2 8-1-16,-4 2-20 15,-3-4-6-15,-3 2-7 0,1-5 0 16,2-11 0 0,2-12-1-16,5-14-6 15,1-14-28-15,1-12-31 16,0-4-44-16,3-8-25 0,12-20-7 15,0-16-199-15</inkml:trace>
  <inkml:trace contextRef="#ctx0" brushRef="#br0" timeOffset="128470.0276">15548 10767 452 0,'25'-15'150'16,"16"-2"-59"-16,13-4-23 16,9 1-30-16,4 0-18 15,-9 3-13-15,-12 3-5 16,-11 7-4-16,-15 7-45 15,-8 0-80-15,-12 7-153 16</inkml:trace>
  <inkml:trace contextRef="#ctx0" brushRef="#br0" timeOffset="128626.0279">15585 11023 275 0,'0'0'326'0,"4"0"-197"15,21-1-48-15,12-10-58 16,14 1-17-16,5 2-5 15,-1 5-25-15,-5 3-97 16,4 0-250-16</inkml:trace>
  <inkml:trace contextRef="#ctx0" brushRef="#br0" timeOffset="129125.2288">16018 11053 639 0,'0'-6'181'0,"0"2"-91"16,0 4-38-16,0 0-36 16,0 10-18-16,0 20-7 15,0 12 11-15,0 9-1 16,1 2-2-16,1-4 2 0,0-9-2 15,-2-8 2-15,0-15-1 16,0-11-1-16,0-6-2 16,0 0 2-1,0-9 2-15,0-20-1 16,-3-14-7-16,3-13-11 0,0-6 8 15,0 3 6-15,6 13 2 16,-1 19 2-16,-2 15 0 16,3 12 1-16,5 3-3 15,5 23 0-15,7 9 7 16,4 8 11-16,1 5 2 15,3-2-3-15,2-5-3 0,1-4-1 16,-3-11-4-16,-9-9-1 16,-8-12 5-1,-7-5-11-15,0-10 0 16,0-22 0-16,-2-8 0 0,-5-9 0 15,0-6 0-15,-12-2 0 16,-3-3 0-16,2 5-10 16,8 11-66-16,5 20-81 15,23 14-188-15</inkml:trace>
  <inkml:trace contextRef="#ctx0" brushRef="#br0" timeOffset="129374.8292">16675 10967 459 0,'-5'-5'191'16,"5"3"-70"-16,0 2-33 15,0 0-41-15,12 0-25 16,19 0-8-16,13-5 3 16,12 2-4-16,6-5-9 15,-7 4-4-15,-10 4-43 16,-10 0-103-16,-4 15-149 15</inkml:trace>
  <inkml:trace contextRef="#ctx0" brushRef="#br0" timeOffset="129577.6296">16700 11247 648 0,'2'0'212'0,"16"-4"-105"0,10-10-65 16,5-1-28-16,7 1-14 15,3 6 0-15,-4 6-13 16,-3 2-54-16,1 0-86 16,4 3-128-16</inkml:trace>
  <inkml:trace contextRef="#ctx0" brushRef="#br0" timeOffset="130529.2312">17543 11004 466 0,'0'-20'141'0,"0"-2"-46"0,2 7 1 16,1 10-30-16,-3 3-16 15,0 2-29-15,0 12-18 16,0 21-5-16,0 15 3 16,-3 12 4-16,-1-5 4 15,-2-2 4-15,1-7-6 16,3-11-3-16,1-11-1 15,1-12-2-15,0-9 1 16,0-3-1-16,0 0 7 16,1-8 3-16,2-19 11 15,7-16-22-15,3-20 0 0,8-19 0 16,8-1 0-16,1 11 0 15,-3 25-12-15,-6 24-2 16,-4 23 8-16,-2 4-3 16,3 23 8-16,1 8-1 15,-3 2 1-15,-7 2 1 16,-3-5 1-16,-2-7-1 15,-1-7 1-15,-1-9-1 16,-2-6 0-16,1-3 1 16,-1-2 1-16,4 0 1 15,0 0 2-15,2 0 3 16,7-20 4-16,7-9-5 0,4-9-5 15,3-3-1-15,-2 10-2 16,-7 14 1-16,-4 12-2 16,1 5-1-1,2 15-1-15,3 16 2 16,1 7 1-16,-5 1 0 0,-1-1 0 15,-1-1 2-15,3-4-2 16,1 0 0-16,3 1-12 16,2-1-44-16,-2 4-45 15,2-2-89-15,2-4-259 16</inkml:trace>
  <inkml:trace contextRef="#ctx0" brushRef="#br0" timeOffset="131028.4321">18401 11068 595 0,'0'-29'154'0,"2"-5"-54"16,10-2-23-16,6 6-40 15,1 9-28-15,1 10-6 16,4 11-1-16,-1 0-3 15,-4 26 1-15,-3 9-3 16,-13 12 0-16,-3 2 0 16,-16-1-3-16,-6-6 2 15,0-7 0-15,4-10 3 16,5-10-3-16,2-8-3 15,1-7 2-15,1 0-4 16,1-10-7-16,3-12-11 0,4-6-21 16,1-9-13-16,6-2 5 15,11 0 7-15,8 8 8 16,1 14 12-16,2 12 20 15,7 5 6-15,-7 22 20 16,-3 17 38-16,-9 14 14 16,-7 17 3-16,-6 16-6 15,-3 12 9-15,-13 6-13 16,-12-4-43-16,-9-16-19 15,-3-15 0-15,4-20 0 16,3-17 0-16,9-17 0 16,2-11 0-16,1-4 0 15,4-2 0-15,-1-15 0 0,1-10-13 16,14-7-95-16,2-11-94 15,28-11-275 1</inkml:trace>
  <inkml:trace contextRef="#ctx0" brushRef="#br0" timeOffset="131621.2331">19107 11089 178 0,'-3'0'209'0,"2"0"-76"16,-1 8-29-16,-3 2-20 16,2-2-10-16,1-4-21 15,2 2-8-15,0-6-9 16,0 0-9-16,0 0-5 15,0 0-4-15,0 0-1 0,0 0-5 16,0 0-4-16,0 0-5 16,3-8-3-16,2-2 0 15,-1-1 0-15,-1 3 0 16,-3 0 0-16,0 7 0 15,0 1 0-15,0 0 0 16,0 0 0-16,0 0 0 16,0 0 0-16,0 4 0 15,0 9 0-15,0 3 0 16,0 1 0-16,0-3 0 15,0-6 0-15,0-5 0 16,3-3-23-16,13 0-39 16,12-1-22-16,4-13-52 0,6-7-170 15</inkml:trace>
  <inkml:trace contextRef="#ctx0" brushRef="#br0" timeOffset="131888.8345">19717 10856 673 0,'-13'-6'148'16,"-10"2"-56"-16,-9 4-46 16,-9 8-19-16,-2 23 0 15,8 9-17-15,8 4-10 16,11 10 0-16,14-1 0 15,2-1 0-15,13-5 0 16,9-5 0-16,4-7 0 16,-1-10 0-16,0-9 0 15,2-8 0-15,1-8-40 16,10 0-62-16,8-15-102 15,7-7-324-15</inkml:trace>
  <inkml:trace contextRef="#ctx0" brushRef="#br0" timeOffset="132185.2351">19980 11086 618 0,'-3'-39'204'0,"3"-9"-99"16,0 2-41-16,5 10-32 15,9 6-32-15,3 14 0 16,5 8 0-16,4 8 0 15,2 9 0-15,-4 25 0 16,-8 12 0-16,-12 7 0 16,-4 6 0-16,-16-5 0 0,-9-9 0 15,-3-11 0 1,1-13 0-16,5-8 0 15,8-9 0-15,4-4 0 16,5 0 0-16,4-2 0 0,0-9 0 16,1-10-18-16,0-11-54 15,5-8-43-15,18-6-66 16,18 3-375-16</inkml:trace>
  <inkml:trace contextRef="#ctx0" brushRef="#br0" timeOffset="132481.6356">20601 10889 493 0,'-12'-3'238'0,"-9"3"-107"16,-8 0-73-16,-4 0-23 16,3 10-11-16,8 5-6 15,10 3-10-15,10 5-7 0,2 6-1 16,7 5 2-16,14 4-1 15,10 2 2-15,3 2-2 16,0-2 1-16,-2-1-3 16,-8-3 1-16,-10-7-1 15,-9-4 1-15,-5-8-3 16,-4-3 2-16,-7-7-1 15,-6-2 4-15,-1-5 0 16,0 0 1-16,-2 0-2 16,-4-4-10-16,-3-9-39 15,2 1-64-15,9 1-124 16</inkml:trace>
  <inkml:trace contextRef="#ctx0" brushRef="#br0" timeOffset="132887.2364">20947 11088 592 0,'-7'-23'195'0,"6"0"-85"16,1-11-35-16,0-10-31 15,12-11-37-15,11-20-7 16,9-10 0-16,7-4 0 0,5 7 0 16,-7 16 0-16,-2 20 0 15,-4 21 0-15,-7 16 0 16,0 9 0-1,-3 32 0-15,0 20 0 0,-5 21 0 16,-14 9 0-16,-2 5 0 16,-12 1 0-16,-12-6 0 15,-6-9 0-15,-2-15 0 16,2-21 0-16,4-14 0 15,2-17 0-15,-2-6 0 16,1-3-5-16,2-19-18 16,1-5-5-16,5-7-19 0,3-11-28 15,1-5-74 1,5-9-138-16</inkml:trace>
  <inkml:trace contextRef="#ctx0" brushRef="#br0" timeOffset="133121.2368">21060 10611 544 0,'0'0'172'0,"2"0"-54"0,17 0-54 15,11 10-12 1,11 5 0-16,6-1-31 15,-2-4-21-15,-7 2 0 16,-7-5 0-16,-12 0 0 16,-8 0-8-16,-3-1-96 15,-6-2-107-15,-1-1-266 0</inkml:trace>
  <inkml:trace contextRef="#ctx0" brushRef="#br0" timeOffset="134228.8387">18623 9544 112 0,'11'-12'137'0,"-4"2"-17"15,-3 3-22-15,-4 2 0 16,0 1-36-16,0 4-7 16,0-3-15-16,0 3-12 15,0 0-8-15,0 0 8 16,-4 0-6-16,-4 7-5 15,-3 1-2-15,-4 6 10 16,-1 3 0-16,-3 8 1 16,0-2-4-16,-3 2-4 15,7-1-6-15,0 0 0 0,5 0-2 16,4-3-5-16,5 2-1 15,1-4-3-15,5-2 5 16,10-1-1-16,5-2-5 16,5-1 0-16,1-7 0 15,5-1 0 1,3-5 0-16,1 0 0 15,-2 0 0-15,-6-8 0 0,-7-2 0 16,-8 1 0-16,-6 2 0 16,-3 2 0-16,-3 0 0 15,0-2 0-15,-8 4-46 16,-2 1-95-16,0 2-258 15</inkml:trace>
  <inkml:trace contextRef="#ctx0" brushRef="#br0" timeOffset="141237.2513">1964 5854 306 0,'0'-17'120'15,"0"5"-18"-15,-6 5-25 16,-9 5-30-16,-11 2-15 15,-15 7-9-15,-7 21-4 0,-12 12 4 16,-8 15 15-16,-4 6-6 16,4 2 5-16,5 3-21 15,18-7-7-15,19-11-5 16,16-9-4-16,10-5 0 15,20-9 0-15,11-8 0 16,15-4 0-16,7-10 1 16,9-3 4-16,3 0-1 15,-7-11-2-15,-10 2-3 16,-11 5-7-16,-16 4 0 15,-13 0 2-15,-8 2-3 16,0 20-2-16,-18 10 9 0,-10 9 5 16,-3 8 20-16,-1-3-1 15,8-5-8-15,11-8-4 16,10-6-2-1,3-3-7-15,16-9-1 0,9-1 3 16,9-5 2-16,5-6 1 16,1-3-1-16,-2 0-3 15,1-2-20-15,0-9-45 16,-1-5-75-16,2-4-130 15</inkml:trace>
  <inkml:trace contextRef="#ctx0" brushRef="#br0" timeOffset="141486.8516">2360 6170 498 0,'-2'-3'253'15,"2"3"-138"-15,-1 0-64 16,1 9-41-16,0 25-19 15,-1 12 15-15,-3 12 2 16,1 5-4-16,1-2 1 16,1 1-3-16,1-6-1 15,0-5 1-15,0-12-10 16,0-8-28-16,3-14-43 0,1-12-46 15,5-5-32 1,0-14-116-16</inkml:trace>
  <inkml:trace contextRef="#ctx0" brushRef="#br0" timeOffset="141674.052">2287 6191 485 0,'0'0'167'15,"0"-5"-45"-15,14-5-59 16,18-9-26-16,16-5-9 0,8-6-9 15,2 5-14 1,-5 7-5-16,-5 11-1 16,-5 7-35-16,0 0-71 15,-9 7-85-15,-5 5-380 16</inkml:trace>
  <inkml:trace contextRef="#ctx0" brushRef="#br0" timeOffset="141861.2523">2384 6410 526 0,'0'0'145'16,"0"0"-18"-16,13 0-63 16,15 0-29-16,10 0 10 15,7-11-26-15,5-4-13 16,2 2-5-16,1 5-62 15,0 8-116-15,3 0-145 16</inkml:trace>
  <inkml:trace contextRef="#ctx0" brushRef="#br0" timeOffset="142126.4528">3130 6355 381 0,'-9'0'263'0,"-2"11"-185"15,-8 19-31-15,-5 14-7 16,-7 14-8-16,0 2-14 0,3 1-1 16,3-1-5-1,7-11-8-15,6-10-1 0,4-18-7 16,2-9-34-16,3-6-45 15,-2-6 8 1,2 0-2-16,-1-22-96 16,2-14-41-16</inkml:trace>
  <inkml:trace contextRef="#ctx0" brushRef="#br0" timeOffset="142282.453">2891 6464 209 0,'6'0'265'16,"6"5"-167"-16,8 15-1 16,7 8 3-16,8 2-38 15,3 1-23-15,1-2-16 0,0-3-13 16,-5 0-5-16,-7-3-3 15,-6 1-29 1,-3 1-45-16,-3-4-105 16,5-6-254-16</inkml:trace>
  <inkml:trace contextRef="#ctx0" brushRef="#br0" timeOffset="142734.8538">3555 6200 202 0,'-16'0'210'15,"6"0"-70"-15,7 0-45 16,1 0-25-16,2 0-14 16,0 0-8-16,5 0-5 0,19 0-34 15,22-4-8-15,15-4 7 16,10 1-3-1,3 0-7-15,-12 7-78 0,-13 0-134 16</inkml:trace>
  <inkml:trace contextRef="#ctx0" brushRef="#br0" timeOffset="142922.0541">3584 6476 608 0,'10'0'171'0,"18"0"-67"15,8-4-58-15,5-6-29 16,3 2-14 0,1 1-2-16,-6 3-39 0,-2 3-108 15,4 0-202-15</inkml:trace>
  <inkml:trace contextRef="#ctx0" brushRef="#br0" timeOffset="145420.0587">4538 6210 6 0,'0'-8'219'16,"0"4"-84"-16,0 2-2 15,0 1-26-15,0 1-27 16,0 0-1-16,0 0-26 15,0 0-20-15,0 8-20 16,0 23-18-16,0 17 4 16,0 18 27-16,2 0 2 15,3-4-18-15,-1 0-7 16,1-10 2-16,0-4-5 0,-1-7 4 15,0-11-5-15,-4-11-30 16,3-12-23-16,-2-5-40 16,0-2-20-16,1-7-80 15,1-18-203-15</inkml:trace>
  <inkml:trace contextRef="#ctx0" brushRef="#br0" timeOffset="145591.6589">4550 6229 432 0,'20'-12'156'0,"9"-3"-63"16,11-6-33 0,5-3-34-16,3 5-17 0,-3 5-7 15,-2 10-2-15,0 4-33 16,0 0-66-16,-2 15-81 15</inkml:trace>
  <inkml:trace contextRef="#ctx0" brushRef="#br0" timeOffset="145794.4593">4625 6500 545 0,'0'0'165'0,"17"0"-69"16,25-14-62-1,16-6-28-15,9 4-3 16,-1 8-32-16,-6 8-84 0,-8 0-156 16</inkml:trace>
  <inkml:trace contextRef="#ctx0" brushRef="#br0" timeOffset="146278.0602">5116 6570 653 0,'-7'-25'154'0,"5"-5"-60"16,2-7-51-16,0 6-30 16,11 8-11-16,5 7-2 0,4 7-2 15,1 9-4-15,2 0-3 16,-6 19-13-16,-9 10-9 15,-8 10 5-15,-2-3-1 16,-16 0 7-16,-4-7-22 16,0-7-11-16,4-6-2 15,4-5-3-15,7-9-12 16,3-2 15-1,4-2-19-15,0-20-53 0,2-4 95 16,13-6 29-16,3 1 13 16,1 8 13-16,-1 10 24 15,-1 12 53-15,1 1-25 16,2 27-7-16,-1 16-14 15,-4 19 3-15,-8 21 6 0,-1 13 10 16,-6 9 21-16,-6-10-51 16,-6-8-7-16,-7-21-19 15,1-21-10-15,1-14-3 16,-2-18-1-16,1-11-1 15,0-2-2-15,2-19-3 16,3-18-30-16,5-16-43 16,8-12-66-16,0-14-160 15</inkml:trace>
  <inkml:trace contextRef="#ctx0" brushRef="#br0" timeOffset="146668.0609">5666 6295 518 0,'-9'-13'149'16,"-6"6"-36"-16,-9 6-52 15,0 1-33-15,-5 1-20 16,0 17-3-16,5 1-3 16,9 0-1-16,9-4 0 0,6 2-4 15,6 2 0-15,19 5 5 16,9 0 0-1,4 5 0-15,4 1 1 16,-2-4-1-16,-7-2-4 0,-12-2 4 16,-7-4-4-16,-10-2 0 15,-4-7-1-15,0 3 2 16,-19-1 4-16,-7 0 11 15,-4-3-2-15,-5 0-7 16,5-6-6-16,6-2-38 16,6 0-63-16,12 0-42 15,6 0-269-15</inkml:trace>
  <inkml:trace contextRef="#ctx0" brushRef="#br0" timeOffset="146902.0613">5938 6357 695 0,'-2'0'117'16,"-2"5"-54"-16,4 14-40 15,0 8-1-15,0 2 0 16,0 1-14-16,0 3-5 15,1-4-3-15,2-4 2 16,-1-6-25-16,0-7-43 16,0-5-81-16,-2-7-67 15,0 0-246-15</inkml:trace>
  <inkml:trace contextRef="#ctx0" brushRef="#br0" timeOffset="147026.8614">5881 6113 229 0,'0'0'189'16,"3"0"-133"-16,15 3-57 15,9 20 4-15,4 6-82 16</inkml:trace>
  <inkml:trace contextRef="#ctx0" brushRef="#br0" timeOffset="147432.4622">6212 6496 470 0,'-3'-4'275'0,"2"4"-202"15,-5 0-46 1,5 14-32-16,1 9-6 0,0 6 13 16,0-6-1-16,1-5 2 15,5-10-1-15,-4-5 1 16,0-3 5-16,-2 0 21 15,2 0 24-15,-2-6-5 16,0-10-18-16,1-8-24 16,2-6-4-16,5-4-3 0,3-6 0 15,0 10 0-15,-2 9 1 16,-3 11-2-1,-3 8 0-15,2 2-2 16,4 0-1-16,5 16 0 0,0 4 7 16,1 8-1-16,-2 6-1 15,0-4 2-15,-3-2-1 16,0-3 0-16,-2-7-3 15,2-7-17-15,0-2-12 16,2-6-24-16,1-3-34 16,-1 0-86-16,4-5-296 15</inkml:trace>
  <inkml:trace contextRef="#ctx0" brushRef="#br0" timeOffset="147994.0632">6727 6529 483 0,'-12'-21'153'0,"-2"-13"-23"15,4 0-34-15,2-10-53 16,1-14-9-16,6-7-10 15,1-5-10-15,6 0-10 16,17 4-3-16,6 18-1 16,7 14-2-16,1 15 0 15,3 19-2-15,-4 12 0 16,-5 31-1-16,-12 20 3 15,-13 15 1-15,-6 2 1 16,-16 0 2-16,-11-10 4 0,0-16 1 16,1-10-1-16,5-14-2 15,4-12 1-15,0-7 0 16,3-7-1-16,-3-4 0 15,3 0 2-15,0-4-8 16,2-13-13-16,0-11-18 16,2-10-24-1,5-7-52-15,3-2-138 0</inkml:trace>
  <inkml:trace contextRef="#ctx0" brushRef="#br0" timeOffset="148212.4636">6733 6113 241 0,'-1'12'316'16,"1"1"-207"-16,3 2 17 15,16 2-39-15,5-1-27 16,3-2-25-16,6-4-21 15,-1-3-8-15,2 0-1 16,-3 0-31-16,0 1-93 16,-3 4-159-16</inkml:trace>
  <inkml:trace contextRef="#ctx0" brushRef="#br0" timeOffset="149928.4665">7604 6396 303 0,'-20'13'220'0,"9"-1"-116"16,3 2-15-16,7-8-28 16,1-5-20-16,0-1-13 15,14 1-2-15,20-1-7 0,18 0 16 16,11-8-2-16,7-6-20 15,-3-3-11-15,-6 4 0 16,-11 4-29-16,-11 9-93 16,-4 0-239-16</inkml:trace>
  <inkml:trace contextRef="#ctx0" brushRef="#br0" timeOffset="151082.8687">8606 5755 76 0,'0'-17'337'0,"0"8"-226"16,0 6-13-16,0 3-35 16,-8 12-28-16,-11 26-34 15,-8 23 24-15,-3 19 54 16,4 15-25-16,8-1-26 15,9 0-11-15,7-7-8 16,2-6-2-16,6-9 2 0,11-10-4 16,0-11-2-1,6-8-1-15,-1-8 1 0,1-7 2 16,0-10-8-16,0-10-36 15,-1-5-47-15,-4 0-75 16,0-3-214 0</inkml:trace>
  <inkml:trace contextRef="#ctx0" brushRef="#br0" timeOffset="151691.2697">8830 6186 568 0,'0'-2'161'0,"0"2"-72"16,0 0-37-16,0 7-38 0,6 16-20 15,4 9 11-15,7 7 10 16,-2 2-4-16,3-4-4 15,-3-5-3-15,0-11-2 16,-2-7 0-16,-3-7 3 16,2-7-2-16,0 0 9 15,5-17 12-15,6-12-5 16,1-9-13-16,-1-12-2 0,-1-6-3 15,0-5-2 1,4-4-4-16,-1 5-3 16,-4 14-3-16,-9 13 7 15,-5 12 4-15,-6 17 0 0,-1 2 2 16,0 2 2-16,0 0-1 15,0 0-5-15,0 0 1 16,0 0 3-16,0 2-1 16,0 2 1-16,0 4-5 15,-5 6-3-15,2 7 4 16,-3 6 2-16,1 3 2 15,2 5 0-15,-1 8 0 16,0 3 1-16,2 3 0 16,1 8 0-16,1 4 1 15,0-2-1-15,0 0 0 0,11-2 9 16,1-9 0-1,2-9-7-15,-3-10-5 0,-1-9 0 16,-6-10 0-16,-1-9 0 16,-3-1 0-16,0 0 0 15,0 0 0-15,0-4-4 16,4 1-84-16,0 1-139 15,5-4-364-15</inkml:trace>
  <inkml:trace contextRef="#ctx0" brushRef="#br0" timeOffset="152050.0704">9419 6321 240 0,'0'-10'229'16,"0"3"-90"-16,0 5-18 0,-1 2-23 15,-2 0-44-15,2 0-28 16,1 7-9-16,0 12-13 16,0 7-4-16,0 11 18 15,0 2 1-15,4 5-7 0,-3-1-8 16,2-4 1-16,-1-5-3 15,-2-8 1 1,0-6-9-16,0-3-22 16,0-7-38-16,0-2-52 0,0 0-50 15,0-8-222 1</inkml:trace>
  <inkml:trace contextRef="#ctx0" brushRef="#br0" timeOffset="152237.2707">9452 6556 534 0,'24'-18'198'15,"3"-5"-69"-15,5-6-69 16,0 2-32-16,-1 3-10 16,-2 5-13-16,-4 3-4 15,-6 2-1-15,-5 3-12 16,-4 4-38-16,-9 5-65 0,-1 2-96 15</inkml:trace>
  <inkml:trace contextRef="#ctx0" brushRef="#br0" timeOffset="152424.471">9473 6515 445 0,'7'14'176'16,"11"1"-44"-16,5 4-25 15,1 1-62-15,1 1-26 16,2-1-11-16,1-1-3 15,-1 0-3-15,-4-7 1 0,-1-4-35 16,-1-5-60-16,3-2-135 16,3-1-241-16</inkml:trace>
  <inkml:trace contextRef="#ctx0" brushRef="#br0" timeOffset="152814.4717">10002 6366 556 0,'0'-1'159'0,"0"-1"-42"0,0 2-58 16,0 0-35-1,0-1-8-15,0-1-3 16,0-1 0-16,0-1-4 0,4-3-2 16,1 2-6-16,-1 2-2 15,-1 3 0-15,-3 0-1 16,0 0-1-16,0 0-2 15,0 5-4-15,0 5 6 16,0 2 6-16,-3-2 4 16,-1-1 2-16,-1-1-2 15,2-5-1-15,1-2 2 0,1-1-3 16,-2 0 4-16,3 0-12 15,-2-7-20 1,2 0-34-16,0 2-105 16,5-5-299-16</inkml:trace>
  <inkml:trace contextRef="#ctx0" brushRef="#br0" timeOffset="153360.4727">10256 6019 278 0,'-1'-22'199'0,"1"3"-105"0,0-1-17 16,2 8-8-16,0 3-12 15,-1 4 7-15,-1 5-20 16,0 8-21-16,2 25-26 15,0 18 2 1,1 14 24-16,-1 7 2 0,2-5-10 16,-4-6-6-16,3-2-4 15,-1-11-2-15,-1-9-1 16,0-7 2-16,2-9-3 15,-3-10-8-15,4-4-33 0,-3-4-26 16,-1-5-74 0,2 0-40-16,0 0-154 0</inkml:trace>
  <inkml:trace contextRef="#ctx0" brushRef="#br0" timeOffset="153578.873">10269 6070 253 0,'0'-3'280'16,"0"0"-166"-16,0-1-4 16,18-6-32-16,10-4-36 15,6-4-19-15,11-5-15 0,4 3-5 16,0 5-2-16,3 6-7 15,-1 9-39 1,-11 0-73-16,-6 24-108 0</inkml:trace>
  <inkml:trace contextRef="#ctx0" brushRef="#br0" timeOffset="153828.4735">10342 6343 639 0,'0'0'175'0,"0"0"-60"16,0 0-54-16,5 0-34 0,7 0-21 15,10 0-6 1,13-8 0-16,8-1 0 0,2 5-7 16,1 4-43-16,-3 0-51 15,-5 16-121-15,3 4-217 16</inkml:trace>
  <inkml:trace contextRef="#ctx0" brushRef="#br0" timeOffset="154327.6744">10766 6349 465 0,'0'-3'262'0,"0"3"-147"15,0 0-60-15,3 11-46 16,2 10-6-16,0 5 4 15,-2 7 1-15,0 0-5 16,-2 3 1-16,1-1-1 16,0-8-1-16,0-5-2 15,-1-12-3-15,-1-6-9 16,0-4 6-16,0 0 6 15,1-16 2-15,-1-8-2 16,0-8-3-16,1-8-6 16,1-10 6-16,1 2 3 15,1 6 0-15,0 14 1 16,0 15 1-16,-2 11 6 0,3 2-3 15,5 11-12-15,8 10 4 16,8 12 6-16,5 4 6 16,6-1-2-1,4 3 0-15,5-3-2 0,1-7 3 16,-10-7 12-16,-10-10 7 15,-13-12-20-15,-8 0-2 16,-3-14 12-16,-1-13-17 16,-2-10 0-16,-2-6 0 15,-15 3 0-15,0-3-19 16,0 5-38-16,7 9-40 0,10 4-106 15,3 2-299 1</inkml:trace>
  <inkml:trace contextRef="#ctx0" brushRef="#br0" timeOffset="154795.6752">11397 5649 140 0,'0'-8'223'16,"6"6"-95"-16,2 2-35 16,9 24-50-16,7 20 44 15,13 21-35-15,5 13 24 16,-4 6-8-16,0 3-21 15,-8-2-24-15,-13 2-11 16,-15-3 10-16,-2 2-13 0,-25-6-9 16,-8-3 0-1,0-12 0-15,3-17 0 0,11-16 0 16,6-15 0-16,6-11 0 15,7-5 0-15,0 2-101 16,-1 0-139-16</inkml:trace>
  <inkml:trace contextRef="#ctx0" brushRef="#br0" timeOffset="159818.8839">1957 7764 283 0,'0'-12'256'0,"0"-1"-175"16,-21 9-3-1,-17 4-22-15,-27 14-10 0,6 11-7 16,-6 8-8-16,-5 6-14 15,-1 7-2-15,10 5-5 16,12-4-2-16,24-10-2 16,16-6-5-16,9-6-4 15,9-1 3-15,11-7 1 16,8 0 2-16,9-5 0 15,4-8-1-15,2-3 2 0,5-1-1 16,-5 0-3 0,-10 0-11-16,-13 0-1 15,-9 3 1-15,-11 8-3 16,0 7 2-16,-13 10 8 0,-12 8 5 15,-7 13 13 1,-3 5 4-16,1 0-2 0,9-4-1 16,11-5-6-16,14-12-6 15,0-7-6-15,18-6 4 16,3-5 0-16,7-4 3 15,0-4 0-15,5-5-3 16,6-2-20-16,5 0-31 16,2-2-76-16,-1-10-126 15</inkml:trace>
  <inkml:trace contextRef="#ctx0" brushRef="#br0" timeOffset="160068.4843">2236 8081 682 0,'0'-3'168'16,"0"3"-79"-16,0 0-48 15,0 10-37-15,0 20-21 16,0 14 13-16,-1 10 9 15,-3 2-4-15,3 0 1 16,1-6-4-16,0-4-15 16,-1-5-11-16,0-7-22 0,-1-14-49 15,2-8-57 1,0-12-122-16</inkml:trace>
  <inkml:trace contextRef="#ctx0" brushRef="#br0" timeOffset="160240.0846">2207 8097 440 0,'21'-19'150'0,"6"-1"-36"16,9 0-22-16,5 2-46 16,-2-3-25-16,0 8-17 15,-3 4-3-15,-5 4-3 16,0 3-24-16,-3 2-45 0,-7 0-47 15,-2 0-102-15</inkml:trace>
  <inkml:trace contextRef="#ctx0" brushRef="#br0" timeOffset="160489.6852">2200 8311 332 0,'0'1'255'0,"0"-1"-131"0,0 2-18 16,0 1-60-16,0-3-21 16,3 0-9-1,12 0-8-15,13 0-6 16,13 0 10-16,6-3-3 0,7-3-14 15,8 5-48 1,0 1-85-16,0 1-148 0</inkml:trace>
  <inkml:trace contextRef="#ctx0" brushRef="#br0" timeOffset="160739.2856">2922 8253 289 0,'0'-2'368'16,"0"2"-243"-16,-2 0-67 0,-11 25-53 16,-8 14-1-16,-9 14 8 15,-6 8-4-15,-1 7-6 16,3-3-2-16,4-7 1 15,5-7-5-15,9-16-17 16,7-15-51-16,7-12-50 16,2-8-32-16,0-9-78 15</inkml:trace>
  <inkml:trace contextRef="#ctx0" brushRef="#br0" timeOffset="160910.8859">2712 8393 240 0,'11'7'228'0,"3"14"-69"16,4 5-30-16,6 9-46 0,3-2-41 15,5 2-20-15,-2-3-15 16,-3-6-3-16,-2 1-5 16,-4-3-45-1,1-5-95-15,-1-4-97 0</inkml:trace>
  <inkml:trace contextRef="#ctx0" brushRef="#br0" timeOffset="161488.0869">3340 8239 341 0,'-9'6'179'0,"4"-6"-51"16,4 0-12-16,1 0-24 15,0 0-34-15,0 0-21 16,7 0-13-16,19 0-15 0,17 0-6 16,15-6 7-1,5-1-4-15,-5 0-3 0,-7 7-19 16,-8 0-55-16,-9 1-96 15,-6 13-189-15</inkml:trace>
  <inkml:trace contextRef="#ctx0" brushRef="#br0" timeOffset="161675.2873">3405 8489 284 0,'-4'4'403'15,"4"-4"-260"-15,5 0-49 16,19 0-61-16,16-3-19 0,16-6 2 15,7-8-8-15,8 4-3 16,-5 2-27-16,8 3-52 16,-6 3-114-16,-6 2-332 15</inkml:trace>
  <inkml:trace contextRef="#ctx0" brushRef="#br0" timeOffset="162970.0894">4474 8208 208 0,'-4'-6'235'0,"3"6"-127"15,1 0-50-15,0 12-37 16,0 14-8-16,0 20 23 0,1 5 15 15,6 2-5-15,-1-4-13 16,-2-1-12 0,-4-4-5-16,0-8-8 15,0-12-4-15,0-9-1 0,0-11 1 16,0-4 5-16,0 0 21 15,0-19 13-15,-4-12-17 16,-2-21-20-16,3-20-4 16,3-13-2-16,0-2-1 15,6 14-3-15,5 22-3 16,3 24-3-16,4 18 1 15,3 9-5-15,3 22 4 16,1 15 6-16,-4 8 2 16,-9 1 0-16,-4 6 1 15,-6-7 1-15,1-10-2 16,-1-9 2-16,-2-12-1 15,1-9 1-15,3-5 3 0,-1 0 4 16,2-16 16-16,0-11-2 16,2-15-12-16,2-8-6 15,4-1-2-15,1 11 1 16,-4 14-3-16,0 17 2 15,0 9-7-15,5 9-10 16,6 26 10-16,-2 5 6 16,1 7-2-16,-2-1 1 15,3-3 0-15,4-6-23 16,7-1-28-16,4 0-70 15,5-2-11-15,-1 1-199 16</inkml:trace>
  <inkml:trace contextRef="#ctx0" brushRef="#br0" timeOffset="163453.6904">5153 8395 386 0,'0'-60'266'15,"0"-1"-159"1,14 8-19-16,3 11-29 0,0 14-24 15,-2 10-14-15,1 16-17 16,1 2-6-16,1 14-4 16,-5 18 5-16,-6 10 1 15,-7 10 0-15,-15 3-2 0,-15 0 0 16,-4-7-8-16,3-7-5 15,5-12-6-15,8-15-3 16,10-12-1-16,4-2 3 16,4-16 14-16,0-15-12 15,4-15 7-15,13-7 0 16,4-1-2-16,7 5 5 15,-5 16 3-15,-1 19 5 16,-1 14 7-16,0 14 4 16,3 33 1-16,-7 22 20 15,-7 21 10-15,-10 16 3 16,0 9-13-16,-12-3-12 15,-5-12 15-15,0-15-6 0,4-23-18 16,3-22-5-16,-1-17 1 16,-1-11-3-1,-2-12-11-15,-1 0-7 16,1 0-12-16,1-19-27 0,6-14-47 15,7-13-79-15,4-14-286 16</inkml:trace>
  <inkml:trace contextRef="#ctx0" brushRef="#br0" timeOffset="163843.6911">5765 8104 445 0,'0'-7'155'0,"-17"0"-65"16,-13 7-26-16,-1 0-21 15,1 12-12-15,5 6-1 16,10-2-12-16,7-5-10 15,6 0-3-15,2 1-5 16,0 8 2-16,7 4-2 16,16 2 1-16,9 8 3 15,3-1 0-15,0 0-3 16,-9-2 0-16,-8-2-1 15,-10 0 0-15,-7-1-2 16,-1-3 2-16,-9-5 1 16,-11-1 5-16,-4-9 8 15,-4-2-1-15,4-5-8 0,0-3-4 16,6 0-19-16,5-4-33 15,6-10-75-15,7-4-74 16,2-6-309-16</inkml:trace>
  <inkml:trace contextRef="#ctx0" brushRef="#br0" timeOffset="164062.0914">5985 8254 394 0,'0'0'266'0,"0"0"-147"15,0 6-43-15,0 13-44 0,0 3-8 16,0 0-10-16,0-1-11 16,0 0-2-16,3-1-12 15,4-4-38-15,2 0-66 16,-2-7-55-16,-2-4-206 15</inkml:trace>
  <inkml:trace contextRef="#ctx0" brushRef="#br0" timeOffset="164202.4916">5915 7937 441 0,'-7'-20'94'16,"7"17"-34"-16,0 3-34 16,5 18-41-1,14 17-6-15,7 10-101 16,6 1-171-16</inkml:trace>
  <inkml:trace contextRef="#ctx0" brushRef="#br0" timeOffset="164576.8923">6180 8392 566 0,'-2'0'165'15,"1"0"-106"-15,1 3-37 16,0 13-12-16,0 0 0 15,0 0 7-15,1-6-7 16,1-6-6-16,-2-4 1 0,0 0 7 16,0-4 18-16,0-13 0 15,0-12-13-15,4-12-13 16,8-10-4-16,4-10 0 15,5 4 0-15,-1 10-4 16,-4 16-3-16,-5 19 1 0,3 12 5 16,0 17-13-1,3 21 11-15,0 14 5 16,0 0 3-16,-6 5 4 15,0-9-1-15,-2-9-6 0,-2-9-2 16,0-2-13 0,0-9-34-16,4-2-67 0,-1-3-75 15,0-4-295-15</inkml:trace>
  <inkml:trace contextRef="#ctx0" brushRef="#br0" timeOffset="164985.4932">6717 8361 335 0,'-8'-21'327'0,"4"1"-217"16,0-6-10-16,1-8-48 15,-1-5-18-15,4-17-7 16,0-11-9-16,0-5-12 16,4 6-6-16,12 9-2 15,2 19 1 1,6 18-1-16,1 11-3 0,7 9-3 15,0 17 1-15,-5 24 5 16,-6 25 0-16,-14 11 3 16,-6 13 2-16,-1 2 0 15,-6-4-3-15,-9-17 0 0,1-13-1 16,-3-15 2-1,4-18 0-15,1-15-4 0,-2-10 1 16,-3 0-2-16,-3-13-3 16,-1-7-21-16,1-10-48 15,3-4-64 1,7-8-24-16,6-7-266 15</inkml:trace>
  <inkml:trace contextRef="#ctx0" brushRef="#br0" timeOffset="165203.8935">6737 7986 217 0,'-4'0'408'16,"4"0"-284"-16,0 0-32 15,0 5-62-15,16 10-8 16,7 3 15-16,4 5-8 15,4-4-15-15,-2-1-6 16,-2 0-9-16,-2-2-37 16,-1-3-46-16,0-3-127 15,-3-1-248-15</inkml:trace>
  <inkml:trace contextRef="#ctx0" brushRef="#br0" timeOffset="165671.8943">7403 8182 165 0,'-10'0'242'16,"7"0"-90"-16,3 0-38 15,0 0-14-15,0 0-24 16,6 0-32-16,16-3-16 15,11-1-8-15,10-1 9 16,-1 0-16-16,-1 2-11 0,-7 0-5 16,-6 1-53-1,-3 1-110-15,-6 1-245 0</inkml:trace>
  <inkml:trace contextRef="#ctx0" brushRef="#br0" timeOffset="166311.4956">8117 7733 133 0,'9'-8'191'0,"-7"5"-14"16,-2 3-44-16,0 0-41 15,-14 2-40-15,-17 24-12 16,-7 17 12-16,-4 14-6 16,5 21-7-16,11 4-11 15,11 5-11-15,11 1-3 0,4-2-5 16,0-8-9-1,9-5 0-15,7-10 0 0,6-13 0 16,2-14 0-16,2-11 0 16,-2-11-15-16,0-9-36 15,0-5-41-15,-2 0-104 16,1-15-222-16</inkml:trace>
  <inkml:trace contextRef="#ctx0" brushRef="#br0" timeOffset="166873.0966">8383 7966 510 0,'-3'-9'171'0,"-1"9"-47"15,1 0-52 1,-1 6-49-16,-1 21-25 16,2 10 8-16,1 9 9 0,2 7-3 15,0-3-6-15,10-3-4 16,0-4 0-16,1-9-2 15,0-12-1-15,2-12 3 16,3-10 0-16,3 0 7 16,3-18 1-16,4-14-2 15,4-13-4-15,-3-1 0 0,2-9-5 16,-3-3-6-16,-3 3-7 15,-5 9-5-15,-5 9 7 16,-7 20 6 0,-3 8 6-16,-3 6 0 0,0 3 4 15,0 0-3-15,0 0 5 16,-2 5 0-16,-1 7 4 15,-1 5 0-15,-3 5 5 16,1 11-2-16,-1 9 2 16,2 6-3-16,-1 2-1 15,2 1-11-15,4-2 0 0,0 8 0 16,0-5 0-16,10-1 0 15,-3-5 0 1,4-5 0-16,-4-10 0 16,-1-13 0-16,-2-9 0 0,0-9 0 15,0 0 0-15,4 0-36 16,2-10-31-16,2-4-119 15,6-3-328-15</inkml:trace>
  <inkml:trace contextRef="#ctx0" brushRef="#br0" timeOffset="167247.4972">8914 8199 87 0,'5'-20'272'16,"-3"6"-179"-16,-2 0 0 15,2 4-33-15,-2 8-11 16,0-1-4-16,0 3 21 15,0 0-9-15,0 0-20 16,0 8-19-16,0 11 1 16,-2 9 11-16,-2 4 1 15,-1 9-9-15,0 2-10 16,2-1-4-16,0 2-6 15,3-6-2-15,0-6 0 0,0-6-2 16,0-8-11-16,0-6-19 16,0-5-24-16,0-2-39 15,0-3-56-15,0-2-124 16</inkml:trace>
  <inkml:trace contextRef="#ctx0" brushRef="#br0" timeOffset="167403.4975">8904 8446 204 0,'12'-20'339'16,"5"-2"-215"-16,7-4-3 15,5-3-33-15,4 0-38 16,-3 3-25-16,-4 8-15 0,-6 2-5 16,-4 6-3-16,-5 5-4 15,-1 0-28-15,-4 5-35 16,-3 0-105-1,-3 0-155-15</inkml:trace>
  <inkml:trace contextRef="#ctx0" brushRef="#br0" timeOffset="167590.6978">8979 8393 181 0,'2'10'380'0,"10"2"-252"16,2 4 0-16,5-1-59 15,-3 2-42-15,3-1-15 16,-1-2-7-16,-2-1-3 0,5-4-6 15,1-1-38 1,1-3-66-16,-1 0-109 16</inkml:trace>
  <inkml:trace contextRef="#ctx0" brushRef="#br0" timeOffset="168526.6994">9504 8216 271 0,'-3'-14'222'0,"1"9"-110"15,0 2-14-15,-1 3-11 16,3 0-23-16,-4 0-22 16,1 0-18-16,3 0-13 15,-1 5-2-15,1-3 4 16,0 1 2-16,0-2-1 15,0-1-2-15,0 0 0 16,0 0-1-16,0 0-5 16,0 0-6-16,0 0 0 15,0 0 0-15,0 0 0 0,0-1 0 16,0-2 0-16,0 1 0 15,0 2 0 1,1-2 0-16,2-1 0 0,2 2 0 16,3-3 0-16,-2 2 0 15,2 2-3-15,-1 0-4 16,-5 3-2-16,0 8 5 15,-2 2 2-15,0-4 2 16,0 0 4-16,0-2 6 16,-7-1 1-16,-3 0-11 15,-2 0 0-15,-1-2 0 0,1-1 0 16,3-2 0-1,0 0 0-15,7-1 0 16,2 0 0-16,0 0 0 16,0 0 0-16,5-9 0 0,5-9 0 15,4-3 0-15,1-3 0 16,-2 7 0-16,-2 5 0 15,-2 9 0-15,-5 3 0 16,-1 0 0-16,2 0 0 16,-3 3 0-16,1 9 0 15,-3 0 0-15,0-2-12 16,0 2-41-16,1 3-44 15,-1 2-119 1,1 1-289-16</inkml:trace>
  <inkml:trace contextRef="#ctx0" brushRef="#br0" timeOffset="169025.9003">9926 7861 111 0,'-8'-33'241'0,"1"12"-110"16,3 7-20-16,3 11-6 15,-1 3-28-15,2 9-48 16,0 20-25-16,0 16 23 15,0 14 35-15,0 4-17 16,3-2-15-16,-2-2-11 16,0-6-10-16,1-10-3 0,-2-6-4 15,0-6-2-15,0-10 3 16,0-7-7-16,0-8-18 15,0-1-18 1,2-4-20-16,0-1-54 0,3 0-26 16,1-8-57-16,2-16-201 15</inkml:trace>
  <inkml:trace contextRef="#ctx0" brushRef="#br0" timeOffset="169228.7007">9914 7889 281 0,'0'-2'228'0,"15"-6"-96"15,14-1-21 1,8-5-29-16,8-3-35 16,-2 0-28-16,-1 5-14 15,-4 2-4-15,-8 9-4 16,-2 1-29-16,-3 5-60 0,-12 12-79 15,-7 5-230-15</inkml:trace>
  <inkml:trace contextRef="#ctx0" brushRef="#br0" timeOffset="169400.3009">10018 8097 570 0,'27'0'169'16,"2"0"-46"-16,2 0-85 0,0-2-24 15,-1-3-9-15,-3 5-7 16,1 0-57-16,-1 0-141 16,2 12-344-16</inkml:trace>
  <inkml:trace contextRef="#ctx0" brushRef="#br0" timeOffset="169899.5019">10340 8163 620 0,'-2'0'153'16,"2"0"-87"-16,0 19-53 15,-1 15-17-15,-3 10 11 16,-1 6 2-16,1-6-1 15,0-5-7-15,3-11 2 16,1-10 3-16,0-10-4 16,0-8 0-16,0 0 7 15,0-1 4-15,0-14-2 16,0-6-6-16,0-6-5 15,2-7-2-15,4-1 1 16,-1-2 0-16,-2 5 1 16,0 13 1-16,-1 9-1 0,0 8 0 15,8 2 3-15,6 0-2 16,8 4 8-1,8 11 12-15,-1 6-5 16,0 11-5-16,3 2-3 0,1 2-6 16,-3-2-1-16,-3-9 14 15,-9-8-9-15,-10-9-3 16,-3-8-1-16,-2 0 2 15,1-23-4-15,1-9 0 16,-1-9 0-16,-3-3 0 16,0-2-37-16,1 0-19 15,1-4-42-15,1-1-91 16,7-7-276-16</inkml:trace>
  <inkml:trace contextRef="#ctx0" brushRef="#br0" timeOffset="170213.5025">10901 7486 269 0,'-4'0'356'16,"4"0"-270"-16,3 28-46 16,18 21 16-16,10 16 24 15,10 10-16-15,4 7-28 0,-3 1-12 16,-10 2-12-16,-7-1-12 15,-12 3 0-15,-13-3 0 16,-2-2 0-16,-21-8 0 16,-5-16 0-16,0-12 0 15,2-17 0-15,1-10-10 16,4-7-116-16,5-5-176 15</inkml:trace>
  <inkml:trace contextRef="#ctx0" brushRef="#br1" timeOffset="177314.5152">15811 11689 181 0,'0'-2'141'15,"0"1"-72"-15,0-1 13 16,0 2-39-16,2 0-20 15,-2 0-8-15,3 2-2 16,-2 2 8-16,0 6-3 16,-1-2-6-16,0-1 0 15,0 0-3-15,0 3 2 0,0-3 0 16,-2 1-3-1,-4 0-3-15,1 2 1 16,0-2 1-16,2-1 6 16,2-4-4-16,0-1-3 0,-1-2-1 15,2 0-1-15,0 0 5 16,0 0 3-16,-2 0-1 15,2 0-2-15,0 0-2 16,0 0-1-16,0 0-1 16,0 0 1-16,0 0 0 15,0 0-1-15,0 0 0 16,0 0 1-16,0 0-2 15,0 0-2-15,-1 0-2 16,1 0 0-16,-3 2-2 16,-2 3 0-16,1 1 1 15,-4 3 1-15,0 1 2 0,1-2-2 16,-1 0 1-16,2-1-1 15,-2 1 1-15,-1 2 0 16,0 4-2-16,-4 0 5 16,-3 1 1-16,2 0-1 15,-4 1-2-15,-2-1 1 16,1 0-2-16,2-2 1 15,-1 1 1-15,4-2-2 16,3-3-1-16,4-2 1 16,0-5-1-16,1 4 0 15,-3 1 3-15,-2 1-3 16,-6 6 0-16,-2-2 1 15,0 2 0-15,-2-1 0 0,-1 3 0 16,-4 3 0-16,-2 1 0 16,3 2-1-16,0-5 2 15,8 0 1-15,0-7 3 16,3-3 5-16,-2 0 0 15,0-2-3-15,-4 2-2 16,-6 0-3-16,1-4 0 16,-8 1-2-16,3 1 0 15,0 0-1-15,0 0 2 16,-2 2-1-16,-7-3 0 15,-4 5 0-15,-10 1-1 16,-6 1 0-16,-6 4-1 16,-1-6 1-16,-2 1 1 0,-7 2 0 15,-1-4-1-15,-2 3 0 16,0-1 0-16,2-5 0 15,2-2 1 1,5-1 0-16,2-2 0 0,1 0 1 16,4-3 2-16,10-11 0 15,3-3 0-15,7-2 0 16,6-1 2-16,2-3 1 15,-1 3-2-15,1 0-5 16,0-4 1-16,0 3-1 16,-3-3 0-16,-2 1 1 15,-6-1-2-15,3 2 0 0,-4-2 0 16,-1 2 1-16,-1 0 1 15,-1-2-1 1,-3 2 0-16,0-1-1 16,0-1 1-16,-3-3 0 0,2-3 0 15,-1-2-1-15,-4-3 2 16,7-4 0-16,-3-3-1 15,0-5 0-15,6-3 2 16,-3-3-4-16,-2-3 4 16,3 1-1-16,-3-3-2 15,-6 3 2-15,1-1 2 16,-7 0-3-16,1 1 2 15,-4 1-2-15,-1-1 0 16,-1 1 1-16,-3 2-1 16,8-1 2-16,-4 1 0 15,8 1-1-15,-1-6-1 16,3 3-2-16,6-2 1 0,3 1 0 15,2 2 1-15,3 3 0 16,-1 0 0-16,6 0-2 16,1 1 2-16,0-1 0 15,0 1 1-15,1 1-2 16,2 2 1-16,1 1 0 15,2 0-1-15,-1 2 2 16,1 0 0-16,3-1-2 16,-1-1 2-16,2 0 0 15,2-1-1-15,2 3 0 16,0 2 0-16,6 2 0 15,-1 3 1-15,2 1 1 0,2 1-1 16,-2 2 0-16,2-3-1 16,-2-1 1-16,-2 2-1 15,6-5-2-15,-3 3 0 16,5-1 1-16,0 4 0 15,0 1 0-15,2 3 1 16,-1 3 0-16,0 1 1 16,-3-1 0-16,0 0 0 15,-2 0-1-15,2-2 0 16,1 1-1-16,1 1 2 0,-1 4-1 15,4 4 0-15,-3 3-1 16,6 5 1-16,1 4-10 16,2 2-22-16,3 4-26 15,0 0-68-15,8 14-114 16</inkml:trace>
  <inkml:trace contextRef="#ctx0" brushRef="#br1" timeOffset="177844.9161">10393 9254 235 0,'0'0'112'0,"0"0"7"16,0 0-9-1,0 0-40-15,0-3 5 16,1-8-15-16,5-5-16 15,5-7-19-15,-3-4-6 0,4-3-2 16,0-3 0-16,-1 4-3 16,-1 0-1-16,2 0-1 15,-2 1-4-15,4-4-5 16,-1 7-2-16,-4 4-1 15,-1 7 1-15,-4 11-1 16,0 3-1-16,6 2-4 16,4 22-8-16,9 6 14 15,5 9 0-15,1-3-1 16,5 0 1-16,2-12 1 15,4-5 0-15,0-13-2 16,1-6 4-16,-6 0-5 16,-13-14-26-16,-9 2-83 0,-13 6-265 15</inkml:trace>
  <inkml:trace contextRef="#ctx0" brushRef="#br1" timeOffset="178796.5178">15070 12535 317 0,'-11'-10'133'15,"-11"10"-30"-15,-7 13-26 16,-14 6-14-16,12 3-1 15,2 1-16-15,6-3-12 16,9-5-6-16,4-3-14 16,9-3-6-16,1-1-5 15,0 3-7-15,1 3 0 0,17 4 1 16,8 4 6-16,5-1 5 15,-2 4-7-15,-1-1-4 16,-8 2 1-16,-10-1 0 16,-9 2-4-16,-1-2 4 15,-8 0 2-15,-15 2 8 16,-5-3 31-16,-5-4-3 15,3-8-17-15,3-8-12 16,5-4-2-16,7 0-2 16,1-11-2-16,3-4-10 15,8-4-40-15,3 2-27 16,13-1-122-16,17 4-237 0</inkml:trace>
  <inkml:trace contextRef="#ctx0" brushRef="#br1" timeOffset="179077.3183">15179 12720 632 0,'0'-1'141'0,"0"1"-56"0,0 0-61 16,8 15-28-1,8 9 5-15,5 9 11 0,3-3 4 16,4-5-1-16,-1-9-5 16,-5-5-2-16,-6-5-1 15,-9-6-4 1,-4 0 4-16,-3 0 3 0,0-17 5 15,0-5-7-15,-3-6-15 16,-4 0-39-16,4 2-54 16,3 4-115-16,10 3-239 15</inkml:trace>
  <inkml:trace contextRef="#ctx0" brushRef="#br1" timeOffset="179514.119">15567 12477 583 0,'0'-5'176'0,"0"5"-80"16,0 0-64-16,0 21-36 16,0 19-7-16,0 15 15 15,0 19-1-15,1 1 2 16,3 0-4-16,0-11 1 15,1-18 7-15,0-14 1 16,-2-21-9-16,0-11 0 16,-1 0 7-16,4-17 29 15,2-18-5-15,5-7-24 16,3-11-6-16,-2 7 3 15,0 14-6-15,-5 15 0 16,0 13-3-16,2 4-4 16,1 7-1-16,2 19 5 0,-3 11 1 15,-4 3 1-15,-7 2 1 16,0-3 1-16,-8-7 1 15,-9-8 0-15,-4-6 1 16,-5-10 5-16,-1-6-6 16,3-2 2-16,5 0-5 15,4 0-13-15,5-7-28 16,6-9-47-16,4-5-97 15,6-8-211-15</inkml:trace>
  <inkml:trace contextRef="#ctx0" brushRef="#br1" timeOffset="179997.7199">16071 12716 10 0,'1'0'254'15,"-1"0"-102"-15,-7 0 4 16,-14 0-94-16,-4 7 4 0,-3 1-9 16,2 1-15-16,5 0-9 15,7 0-10 1,8-1-13-16,5-2-5 0,1 3-6 15,3 4-8-15,14 8 1 16,4 7 9-16,4 2 5 16,0 1-3-16,-2-3 1 15,-3-1-4-15,-8-3 2 16,-3-3-1-16,-9-3-1 15,0-4 0-15,0-4 1 0,-7-2 3 16,-9-3 13-16,-5-2 6 16,-3-3-11-1,-8 0-9-15,-3 0-1 16,-5-9-9-16,6-5-34 0,8-1-36 15,16-4-36-15,10-2-171 16</inkml:trace>
  <inkml:trace contextRef="#ctx0" brushRef="#br1" timeOffset="180231.7203">16221 12489 596 0,'0'-8'189'0,"0"6"-77"16,0 2-56-16,3 8-43 16,6 21-18-16,2 15 4 15,1 18 2-15,0 8 0 0,-4 3-1 16,-2-4 0-16,-2-7-1 15,-2-12-22-15,-2-11-42 16,0-10-60-16,0-9-131 16</inkml:trace>
  <inkml:trace contextRef="#ctx0" brushRef="#br1" timeOffset="180403.3205">16181 12833 517 0,'20'-12'168'16,"16"-11"-69"-16,10 0-63 15,2-1-31-15,-8 13-5 16,-5 11-48-16,-7 6-124 16,0 16-394-16</inkml:trace>
  <inkml:trace contextRef="#ctx0" brushRef="#br1" timeOffset="180606.1209">16586 12760 639 0,'0'0'164'15,"0"0"-90"-15,4 26-59 16,2 6 0-16,1 7-5 16,-1-3-6-16,0-8-1 15,-4-5-2-15,1-8-8 16,-3-8-29-16,0-5-46 15,0-2-54-15,0 0-129 16</inkml:trace>
  <inkml:trace contextRef="#ctx0" brushRef="#br1" timeOffset="180762.1212">16493 12455 480 0,'0'-8'139'0,"3"7"-77"15,10 1-64-15,6 14-25 16,7 17 26-16,3 6-100 0,3 5-251 15</inkml:trace>
  <inkml:trace contextRef="#ctx0" brushRef="#br1" timeOffset="180996.1215">16841 12478 655 0,'0'-3'187'0,"0"-2"-97"16,0 5-41-16,0 7-40 15,3 22-19-15,2 21 9 16,-2 16 4-16,2 7-3 0,-3 4-1 16,-2-2 4-16,0-6-5 15,0-2-10-15,-4-9-15 16,-5-13-47-16,4-15-68 15,3-13-228-15</inkml:trace>
  <inkml:trace contextRef="#ctx0" brushRef="#br1" timeOffset="181183.3219">16813 12743 452 0,'0'-3'181'16,"6"-1"-86"-16,13 2-33 0,10 2-44 15,4 0-12-15,0 0-4 16,-1 0-71-16,-4 3-92 16,-1 6-279-16</inkml:trace>
  <inkml:trace contextRef="#ctx0" brushRef="#br1" timeOffset="181448.5223">17165 12766 651 0,'0'0'143'0,"0"0"-54"16,7 0-46-16,0 4-31 16,6 12-7-1,2 4 7-15,1 1-7 16,-3-2-2-16,-1-6-2 0,-5-5 2 15,0-3-2-15,-1-5 3 16,-2 0 2-16,3-8 0 16,3-12-8-16,-1-6-19 15,-1-3-24-15,-2-1-63 16,3 2-81-16,6-3-139 15</inkml:trace>
  <inkml:trace contextRef="#ctx0" brushRef="#br1" timeOffset="181666.9228">17506 12332 553 0,'0'0'118'16,"0"8"-41"-16,0 27-44 15,3 14 13-15,1 14-1 16,0 7-29-16,-3 3-13 15,-1-3 1-15,0-1-2 16,-3-8 1-16,-3-10-2 16,0-10-14-16,-1-4-55 0,3-13-140 15,4-9-303 1</inkml:trace>
  <inkml:trace contextRef="#ctx0" brushRef="#br1" timeOffset="181854.1231">17437 12716 661 0,'17'-8'116'0,"3"4"-56"15,3 0-42-15,2 1-14 16,-2 3-4-16,2 0-58 15,2 8-107-15,7 10-191 16</inkml:trace>
  <inkml:trace contextRef="#ctx0" brushRef="#br1" timeOffset="182230.5239">18038 12881 355 0,'0'5'246'16,"0"-5"-131"-16,0 0-5 16,0 1-44-16,-9-1-30 15,-10 0-4-15,-9 0-4 16,-10 0-12-16,-2-8-6 0,7-7-4 15,3-5-3-15,9-3-3 16,8-9 0 0,9-8 0-16,4-3 0 15,3-1 0-15,14 7-12 0,4 13-7 16,1 10 2-16,-3 12 7 15,-3 2 6-15,-4 6 0 16,-4 11-1-16,-6 0 2 16,-2 0 2-16,0-1 1 15,-2-3 2-15,-4 0-1 16,1 0-23-16,3-1-98 15,2 1-178-15</inkml:trace>
  <inkml:trace contextRef="#ctx0" brushRef="#br0" timeOffset="191754.5411">1833 9999 416 0,'-59'0'125'16,"1"8"-36"0,-8 28-16-16,-4 22-12 15,2-10-19-15,3 2-11 0,9 2-3 16,4 3-15-16,7-4 0 15,13-9-12-15,20-15 6 16,10-12-9-16,2-9-3 16,16-1 0-16,5-1 3 15,15-4 3-15,7 0-1 16,8-5 6-16,1-6-2 15,-7 3-2-15,-20 8-8 16,-14 0-6-16,-11 12 2 16,-2 12 4-16,-19 3 6 15,-9 7 4-15,-6 1 6 16,-2-2 7-16,1 6 0 15,-1 4-2-15,4 4 5 0,12-5-8 16,14-12-4-16,8-4-9 16,13-8-3-16,13-5 4 15,4 0 2-15,8-10 1 16,4-3 0-16,3-6-1 15,1-15-1-15,-4-1-14 16,-4-2-42-16,0 4-75 16,-7 4-175-16</inkml:trace>
  <inkml:trace contextRef="#ctx0" brushRef="#br0" timeOffset="192050.9416">1976 10374 605 0,'0'-5'146'15,"0"3"-35"-15,0 2-64 16,0 13-40-16,0 20-16 15,-1 13 14-15,1 9 5 16,0-4-3-16,0 1-4 16,0-9 1-16,0 0-2 15,0-6 1-15,0-3-10 16,-1-11-25-16,-3-3-47 15,0-10-70-15,2-10-129 0,2 0-92 16</inkml:trace>
  <inkml:trace contextRef="#ctx0" brushRef="#br0" timeOffset="192222.5419">1928 10408 334 0,'0'-7'284'0,"4"1"-133"15,15 0-71-15,11-9-57 16,10-10-10-16,10 0-2 15,-2 2-7-15,-8 7 0 0,-5 16-5 16,-3 0-17 0,-2 0-89-16,-7 9-156 15</inkml:trace>
  <inkml:trace contextRef="#ctx0" brushRef="#br0" timeOffset="192409.7422">1992 10555 404 0,'0'0'239'0,"9"0"-108"16,10 0-63-16,11-4-38 16,9-8 12-16,4-1-30 15,0 1-7-15,-1 5-14 16,-2 7-91-16,-3 0-237 15</inkml:trace>
  <inkml:trace contextRef="#ctx0" brushRef="#br0" timeOffset="192674.9427">2499 10625 627 0,'-11'0'147'16,"-4"14"-83"-16,-4 14-41 15,-4 10-17-15,-1 9-3 16,-2 5 0-16,1 4 1 16,3-6-3-16,8-10 1 15,5-9-18-15,6-18-42 0,-1-11-39 16,1-2 9-16,3-11-40 15,0-21-48-15,0-9-116 16</inkml:trace>
  <inkml:trace contextRef="#ctx0" brushRef="#br0" timeOffset="192799.7429">2326 10685 280 0,'8'0'131'15,"9"18"9"-15,2 14-27 16,3 9-40-16,5 2-26 16,0 2-24-16,-1-2-15 15,-4-8-2-15,-3-3-4 0,-6-2-82 16,0-9-152-16</inkml:trace>
  <inkml:trace contextRef="#ctx0" brushRef="#br0" timeOffset="193033.7433">2777 10611 363 0,'0'-1'275'0,"0"-4"-158"0,9 4-47 16,11-1-55 0,15-3-18-16,6-2 17 15,6-1-7-15,-3 5-6 16,-5 3-38-16,-5 0-134 0,-4 6-331 15</inkml:trace>
  <inkml:trace contextRef="#ctx0" brushRef="#br0" timeOffset="193236.5437">2851 10775 144 0,'0'0'593'0,"17"0"-468"16,4 0-68-16,8 0-23 15,3-6-17-15,2 1-9 0,2-1-7 16,-6 4-29-16,3 2-90 16,-4 0-237-16</inkml:trace>
  <inkml:trace contextRef="#ctx0" brushRef="#br0" timeOffset="194422.1458">3505 10515 277 0,'0'-1'187'0,"0"1"-99"16,0 8-60-16,0 21 3 15,-1 7 39-15,-3 3-7 16,0-1-19-16,-1-5-23 15,-3-4-8-15,3-1-5 16,3-6-3-16,1-10-2 16,1-7 7-16,0-5-8 15,0 0 2-15,0 0 11 16,0-10 13-16,0-9-1 15,0-16-16-15,6-17-9 16,9-6-3-16,6-2-1 16,-2 13-1-16,-3 18-1 0,-3 16 3 15,0 13-6 1,1 0 0-16,2 14 0 0,1 9 7 15,-4 4-1 1,-4 0 1-16,2-6 1 16,-2-2 0-16,-4-6 0 0,-1-8-2 15,-2-3 3-15,-2-2 0 16,1 0 3-16,1 0 2 15,1-10 5-15,5-10 3 16,1-6-13-16,5 5-3 16,0 7 0-16,0 11-5 15,-1 3 0-15,5 7-1 16,-1 15 5-16,-1 9 2 0,0 4 1 15,0 0 1-15,2 0-2 16,2-5 2-16,8-3-13 16,6 0-44-1,10-7-88-15,-2-2-92 0</inkml:trace>
  <inkml:trace contextRef="#ctx0" brushRef="#br0" timeOffset="194874.5466">4138 10619 172 0,'-2'-34'482'0,"2"0"-373"0,0 5-28 16,9 7-46 0,4 9-25-16,4 7-10 15,0 6-5-15,4 0 1 0,-6 17 2 16,-3 4-1-1,-9 7 3-15,-3-2-7 0,0-2-8 16,-15 1-3-16,-4-4 0 16,2-7 4-16,0-3-7 15,5-8 9-15,5-3 8 16,0 0 0-16,3-9-1 15,4-8-11-15,0-2-5 0,13-2-2 16,9 6 8 0,5 5 10-16,2 10-1 15,0 5 0-15,-1 21 8 16,-6 20 21-16,-9 12 23 15,-7 17 28-15,-6 18 2 16,-9 5-5-16,-15-3-17 0,-11-8-42 16,-2-19-12-16,2-18 0 15,4-16 0-15,8-14 0 16,8-16 0-16,7-4 0 15,6-3 0-15,2-22-32 16,10-18-58-16,16-19-103 16,10-19-259-16</inkml:trace>
  <inkml:trace contextRef="#ctx0" brushRef="#br0" timeOffset="195217.7472">4675 10345 81 0,'-19'-5'605'15,"-1"3"-504"-15,-5 2-44 16,-1 5-34-16,6 14-19 16,2 2-3-16,11-1-1 15,7 1 0-15,0 2-2 16,12 2 0-16,10 1 3 15,5 0 1-15,3 0 0 16,1-4 0-16,-2 2-4 16,-7-2 0-16,-10-3-2 15,-8 1 2-15,-4-3 0 16,0-4 1-16,-2 0 4 0,-12-5 17 15,-4 1 17 1,-3-6-9-16,-1-3-15 0,1 2-10 16,7-2-2-1,3 0-20-15,6-5-37 16,5-11-97-16,3-4-178 0</inkml:trace>
  <inkml:trace contextRef="#ctx0" brushRef="#br0" timeOffset="195436.1476">4972 10487 693 0,'0'0'152'15,"0"0"-78"-15,0 6-50 0,-5 15-20 16,0 4 1-16,5 4-2 15,0-1-1-15,0-3 0 16,5-6-4-16,5-4-17 16,-6-5-28-16,2-3-100 15,-1-7-92-15,-4 0-254 16</inkml:trace>
  <inkml:trace contextRef="#ctx0" brushRef="#br0" timeOffset="195576.5478">4876 10245 108 0,'0'-6'399'0,"0"6"-329"15,8 2-67-15,11 16-9 16,6 10-7-16,4 5-168 16</inkml:trace>
  <inkml:trace contextRef="#ctx0" brushRef="#br0" timeOffset="195966.5485">5148 10579 387 0,'0'3'277'16,"0"2"-195"-16,6 5-29 0,0 4-6 16,0 1-15-16,0-2-17 15,-4-4-7-15,-1-3-1 16,-1-5-3-16,0 1-1 15,0-2 4-15,0 0 3 16,0-2 7 0,0-14 2-16,6-12-11 0,11-8-8 15,1-10-2-15,3 1 1 16,1 8 0-16,-8 16-2 15,0 13 0-15,-2 8-3 16,-1 9-2-16,1 20 4 16,-2 10 3-16,-1 5 2 0,-4-1 1 15,2-4 1 1,-2-5-2-16,4-3 0 0,2-2 1 15,1-5-11-15,6-2-9 16,-3-5-163-16,6-9-57 16</inkml:trace>
  <inkml:trace contextRef="#ctx0" brushRef="#br0" timeOffset="196325.3491">5617 10626 111 0,'-8'-29'631'0,"1"-6"-502"15,3-11-58-15,-3-6-34 16,7-11-16 0,0-5-6-16,0 3-11 15,13 11-3-15,1 14-2 0,10 13 0 16,2 15-3-1,4 8-1-15,1 4 3 0,-3 23-3 16,-7 19 2-16,-9 13 1 16,-6 11 3-16,-6 6 2 15,-6 0 2-15,-11-7-1 16,-3-6-1-16,0-9 0 15,3-13-2-15,1-10 2 16,3-16 0-16,1-8-3 16,0-3 0-16,2-3-7 15,-3-13-9-15,-2-10-24 16,7-7-39-16,-1-11-73 15,5-11-133-15</inkml:trace>
  <inkml:trace contextRef="#ctx0" brushRef="#br0" timeOffset="196543.7495">5620 10273 432 0,'0'7'185'0,"0"-2"-68"15,0 1-23-15,0 2-54 16,12 4-15-16,5 3-4 15,5 2-8-15,5 0-5 16,-2-3-1-16,5-3-2 0,-3-4-1 16,-6-2-16-1,3-5-64-15,0 0-127 0,-3 0-376 16</inkml:trace>
  <inkml:trace contextRef="#ctx0" brushRef="#br0" timeOffset="197339.3509">6298 10430 75 0,'-25'10'213'0,"15"-1"-64"16,4-3-2-16,5-5-46 15,1-1-16-15,0 0-18 16,0 0-16-16,6 0-20 16,7 0-16-16,8 0-8 15,10 0 1-15,8 0 2 0,6 0-3 16,-3 3-5-16,-4 4-45 15,-2 3-139-15,-1 0-285 16</inkml:trace>
  <inkml:trace contextRef="#ctx0" brushRef="#br0" timeOffset="197932.1519">7101 10000 306 0,'0'-3'175'16,"0"3"-48"-16,-4 4-61 15,-10 28-49-15,-3 21 15 16,-6 17 34-16,0 13 0 15,-4 4-18-15,3 5-19 16,2 0-2-16,0 0-7 16,12 0-7-16,10-8 7 15,0-6-9-15,10-12-11 16,17-16 0-16,1-9 0 15,2-18 0-15,-4-8 0 16,-3-9 0-16,-4-3-33 0,0-1-49 16,-2 1-126-16,-3 3-306 15</inkml:trace>
  <inkml:trace contextRef="#ctx0" brushRef="#br0" timeOffset="198698.5533">7309 10429 334 0,'-7'-11'121'0,"6"6"-18"16,-1 5-32-16,2 0-35 15,0 5-22-15,0 21-14 16,0 16 30-16,0 5 29 16,5-1-4-16,3-6-20 15,2-6-17-15,2-6-9 16,0-9-3-16,1-5-2 0,-4-6-2 15,0-7 1-15,0-1 0 16,1 0 5-16,5-15 0 16,-1-8-3-16,3-8-2 15,-2-4-4-15,1-8-4 16,0-3-2-16,-3-6-5 15,-3 1-1-15,-1 8 8 16,-5 12 4 0,-3 13 1-16,1 14 1 0,-2 4 3 15,0 0-1-15,0 21-6 16,0 10 4-16,-4 8 13 15,1 9 10-15,3 4-5 16,0 4 1-16,0 3 4 0,5 7-6 16,5 5-3-16,3-3-15 15,-2-6 0-15,1-14 0 16,-4-14 0-16,-3-15 0 15,-3-10 0-15,-2-9 0 16,0 0 0-16,0 0-61 16,7-6-52-16,4-12-161 15</inkml:trace>
  <inkml:trace contextRef="#ctx0" brushRef="#br0" timeOffset="199026.1539">7830 10553 426 0,'0'-9'241'16,"0"7"-128"-16,0 2-43 15,0 5-47-15,0 20-17 16,0 8 21-16,0 5 5 16,0 4-9-16,0-4-14 15,-1 3-4-15,-1 5-2 16,0-5 1-16,-1-2-2 0,1 1-2 15,2-12-14-15,-2-5-21 16,2-8-40 0,0-12-83-16,0-3-98 15,11-7-152-15</inkml:trace>
  <inkml:trace contextRef="#ctx0" brushRef="#br0" timeOffset="199197.7543">7842 10814 564 0,'19'-22'181'16,"4"-9"-68"-16,7-2-54 15,1 1-41-15,-3 3-6 16,-8 10-9-16,-3 7-3 16,-9 6 0-16,-3 6-17 15,-5 0-77-15,0 1-158 16</inkml:trace>
  <inkml:trace contextRef="#ctx0" brushRef="#br0" timeOffset="199369.3545">7903 10796 419 0,'0'14'220'15,"6"-2"-100"-15,12 5-10 16,-2 2-64-16,4 1-21 16,0-4-15-16,-2-3-6 15,-2-1-1-15,-5-1-20 16,0-3-72-16,2-2-137 15,1-3-287-15</inkml:trace>
  <inkml:trace contextRef="#ctx0" brushRef="#br0" timeOffset="200102.5559">8281 10672 241 0,'0'-7'161'15,"5"6"-24"-15,-3 1-57 16,-2 0-24 0,0 0-11-16,0 0-11 15,0 0-1-15,0 0-2 0,0 0-8 16,0 0 4-16,0 1-2 15,0 2-4-15,0-2-8 16,0-1-5-16,0 0 0 16,0 0-2-16,0 0 2 15,0 0-3-15,0-2 2 16,0-8-2-16,0 0-3 15,0-1-4-15,3 3-1 16,-1 5 0-16,1 3-1 16,-3 0 0-16,0 0-2 15,0 3-2-15,0 12 4 16,0 2 5-16,0-3 5 15,-5-2 7-15,2-5 0 0,2-6-2 16,0 1 1-16,1-2-3 16,0 0-1-16,0 0 0 15,0 0-8-15,0 0 0 16,-1 0 0-16,1 0 0 15,0 0-14-15,0 0-28 16,0-4-37-16,1-11-139 16,26-15-403-16</inkml:trace>
  <inkml:trace contextRef="#ctx0" brushRef="#br0" timeOffset="201319.3579">8670 10561 31 0,'0'-8'362'16,"-1"8"-256"-16,1 0-34 15,0 19-11-15,0 10 1 16,0 7-14-16,0 4-3 15,0-2-15-15,0-1-10 16,0-6-4-16,0 0-7 16,0-10-4-16,0-8 0 0,0-8-2 15,0-5 0-15,0 0 4 16,0 0 11-16,0-5 15 15,0-21-5 1,0-16-21-16,8-10-8 0,6-7 1 16,-1 7-3-16,2 13-2 15,-5 16 0-15,-2 16 1 16,3 7-3-16,2 5-2 15,1 18 5-15,-1 12 2 16,-4 2 2-16,-3 2-1 16,-2-3 3-16,-4-8-1 15,0-8 0-15,0-13 0 16,0-5 0-16,0-2 1 0,0 0 4 15,2-2 4-15,0-12 2 16,3-11-6-16,3-8-6 16,5-6-1-16,2 0 0 15,3 7-1-15,-3 9 1 16,-6 14-2-16,1 9 0 15,0 0-5-15,1 15 2 16,-1 14 5-16,-6 6 1 16,0 8 3-16,-2-6-1 15,2-3-2-15,3-5-19 0,6 0-43 16,8-7-71-1,10-1 11-15,6-10-295 0</inkml:trace>
  <inkml:trace contextRef="#ctx0" brushRef="#br0" timeOffset="201802.9588">9127 10700 334 0,'-9'-32'317'15,"2"4"-250"-15,5 6-46 16,2 9-18-16,0 5-4 15,5 5-14-15,6 0-25 16,2 2-12-16,4 0-37 16,-2-3-25-16,1 1 24 15,-2-4 33-15,-3-3 41 16,-1 3 32-16,-6 0 78 15,-2 2 51-15,-1-2-44 0,3 2-15 16,-1-3-11-16,1 0-19 16,2-3-21-16,4 1-12 15,-2 3-7-15,3 3-3 16,-2 2-7-16,2 2-4 15,-2 0-3-15,-1 13-1 16,0 9 2-16,-3 9 1 16,-5 6 4-16,0 4 0 15,0-1 3-15,-13-2-1 16,-1-2-2-16,-3-3-1 15,0-5-1-15,-2-9 2 16,2-4 4-16,-3-8 0 16,1-7-1-16,1 0-3 0,2-7 0 15,2-15-3-15,4-5-3 16,7-5-14-16,3-4-25 15,0 5-53-15,18 2-117 16,1 5-298-16</inkml:trace>
  <inkml:trace contextRef="#ctx0" brushRef="#br0" timeOffset="202099.3593">9319 10548 444 0,'0'3'200'0,"0"2"-101"16,0 11-43-16,7 9-20 15,4 11 15-15,-2 12-19 16,0 8-10 0,-2 10-7-1,-2 9-2-15,-1 14 12 0,-3 3-1 0,-1 2-18 16,-7-4-6-16,-10-12 0 15,-5-11 0-15,0-19 0 16,0-16 0-16,4-20 0 16,3-12 0-16,1 0 0 15,1-12 0-15,1-17 0 16,5-12 0-16,7-13-58 15,0-1-59-15,7-8-148 0</inkml:trace>
  <inkml:trace contextRef="#ctx0" brushRef="#br0" timeOffset="202536.1601">9714 10484 361 0,'0'-11'174'16,"-7"8"-68"-16,-6 3-24 15,1 0-10-15,-4 6-20 16,-2 11-4-16,-5 9-10 15,2 5-4-15,1 4-6 16,9-2-6-16,5-1-16 16,6-3-6-16,0-3 0 15,8-5 0-15,6-3 0 16,4-2 0-16,0-4 0 15,2-6 0-15,1-1 0 0,2-3-31 16,1-2-62-16,5 0-137 16,2 0-394-16</inkml:trace>
  <inkml:trace contextRef="#ctx0" brushRef="#br0" timeOffset="202817.9607">9869 10676 546 0,'0'-37'242'15,"0"-5"-152"-15,0 10-34 16,0 13-32-16,2 9-14 16,3 8-7-16,4 2-4 0,3 5-7 15,0 20 3-15,0 7 5 16,-5 2 0-16,-6 3 1 15,-1-10 1-15,0-4 0 16,-5-8 0-16,-5-4 1 16,-1-5 1-16,-2-1 0 15,2-2-2-15,-4-2-13 16,2-1-20-16,2 0-35 15,2 0-58-15,6-7-78 16,3-9-245-16</inkml:trace>
  <inkml:trace contextRef="#ctx0" brushRef="#br0" timeOffset="203176.7613">10211 10418 477 0,'-2'-5'258'15,"-10"4"-143"-15,-8 1-70 16,-5 0-25-16,0 14-11 16,2 7-6-16,7 0 0 15,11 1-3-15,5-2 0 16,5 0 1-16,13 0 1 15,6 0 0-15,3 1 1 0,-2-1 0 16,0 2-2 0,-6-2 0-16,-6 1-2 15,-8-3 1-15,-5 0-2 16,0-3 1-16,-9-3 1 0,-9 3 2 15,-2-3 3 1,-1-4 6-16,0-2-2 0,4-6-8 16,6 0-15-16,2 3-42 15,5 2-97-15,4-1-197 16</inkml:trace>
  <inkml:trace contextRef="#ctx0" brushRef="#br0" timeOffset="203629.1621">10464 10642 622 0,'0'-17'201'0,"-2"-3"-109"16,-6 0-46-16,-1 0-24 15,0-3-1-15,4-3-5 16,-2 0-13-16,2-5-3 16,5-5 0-16,0-4 0 15,0-3 0-15,7-3 0 16,5 3 0-16,5 2 0 15,3 2 0-15,2 6 0 16,1 2 0-16,-1 10 0 16,-2 10 0-16,-2 11 0 0,-3 11 0 15,-3 30 0 1,-3 16-2-16,-7 16 4 0,-2 4-2 15,0-2 0-15,-14-8 0 16,-3-10 0-16,0-12 0 16,-1-15 0-16,0-10 0 15,-1-8 0-15,1-9 0 16,-3-3 0-16,4 0 0 15,0 0 0-15,3-1 0 16,5-10-16-16,4-6-29 16,2-6-22-16,3-7-94 15,0-4-210-15</inkml:trace>
  <inkml:trace contextRef="#ctx0" brushRef="#br0" timeOffset="203847.5625">10408 10265 538 0,'0'-2'210'0,"0"2"-89"16,0 0-81-16,8 8-33 16,7 12 3-16,2 5 18 15,8 2 2-15,-1-7-13 16,0-3-10-16,-1-3-2 15,0-5-4-15,1 1-20 0,-1-1-51 16,-2-4-106-16,2-2-216 16</inkml:trace>
  <inkml:trace contextRef="#ctx0" brushRef="#br0" timeOffset="204206.363">10758 10000 37 0,'1'-23'427'0,"4"-1"-308"0,0 2-38 15,0 6-24 1,-3 9 9-16,3 7-6 15,4 0-41-15,5 24-20 16,3 19 17-16,5 17 31 0,1 8 2 16,-3 5-3-1,-3 4-46-15,-4 3 0 0,-7 0 0 16,-6 2 0-16,0 5 0 15,-13-1 0-15,-11 0 0 16,-3-5 0-16,-4-12 0 16,1-15 0-16,2-11 0 15,3-14 0-15,9-12 0 0,6-7-188 16,10-10-331-1</inkml:trace>
  <inkml:trace contextRef="#ctx0" brushRef="#br0" timeOffset="210214.3738">1008 11510 171 0,'-9'21'49'0,"-2"3"1"16,0 1 5-16,-2 6-7 15,2-7-9 1,0 2 3-16,0-1 2 15,3 1-4-15,2-2-16 0,1-1-2 16,1 3-4-16,-1 3-2 16,-1 4-7-16,-2 11 9 15,-3 8-3-15,-1 9 0 16,-1 13 5-16,-3 18 1 15,-2 17-1-15,-3 14 1 16,3 14-5-16,2 7-5 0,2 2 1 16,3-4 3-1,5-7-3-15,6-4-4 16,0-13 2-16,20-9-1 15,8 4 0-15,10-3 1 0,1 4 0 16,2 2-2 0,2 2 1-16,-3-2-2 15,0-2 1-15,1-7-2 0,-9-10 1 16,2-16-5-16,-6-10 1 15,-3-17-2-15,1-11 0 16,0-4-1-16,-3-10 0 16,-3-6-2-16,-3-3-5 15,-6-8-2-15,-1-7-1 0,-8-3-29 16,2-2-108-1,1-23-194-15</inkml:trace>
  <inkml:trace contextRef="#ctx0" brushRef="#br0" timeOffset="211197.1755">788 12000 171 0,'-15'-2'119'0,"2"0"-45"16,0-3-13-16,6 3-28 15,3-1-6-15,1 0 0 16,-1 0-13-16,3 2-3 15,-1-2-8-15,2 0-3 16,-1 2-9-16,1 0-29 0,0 1-36 16,0 0 2-16,0 0-6 15,0 0 25 1,0 0 31-16,0 0 22 15,0 0 2-15,0 0 17 0,0 0 36 16,0 0 24-16,0 0 13 16,0 0-4-16,0 0-34 15,-3 0-10-15,1 0-8 16,0 0-12-16,2 0 2 15,0 0-4-15,0 0 2 16,0 0-3-16,0 0 1 16,0 0-1-16,4-2 1 15,2-5-3-15,3-5-4 16,4-10-5-16,8-10-10 15,6-11-4-15,8-3 3 16,1-7 1-16,2 1 0 16,-3 2 1-16,-7 9 0 15,-10 16-1-15,-9 11-1 0,-8 11 5 16,-1 3 0-16,0 0-2 15,0 7-2-15,0 18 3 16,0 12 6-16,0 12 11 16,1 11 3-16,6 1-1 15,5-2-7-15,3-5-5 16,4-9-6-16,0-7-1 15,1-7-2-15,-3-2 0 16,1-5 0-16,-6 0-17 16,0 2-13-16,-5 3-23 15,0 2-81-15,-1 4-342 16</inkml:trace>
  <inkml:trace contextRef="#ctx0" brushRef="#br0" timeOffset="211914.7768">1839 15190 303 0,'-13'-8'144'15,"8"1"-23"-15,5 7-29 16,0 0-22-16,0 0-38 16,1 26-26-16,2 23-8 0,-3 26 40 15,0 15 19-15,0 3-33 16,0-6-10-16,0-7-10 15,0-11-2-15,0-13-1 16,0-8-2-16,0-14-5 16,0-13-11-16,0-10-32 15,0-8-65-15,0-3-31 16,0-20-131-16</inkml:trace>
  <inkml:trace contextRef="#ctx0" brushRef="#br0" timeOffset="212101.9771">1756 15349 492 0,'0'-2'149'16,"1"0"-52"-16,13-1-40 16,16-7-54-16,18-14-3 15,11-5 15-15,9-3-12 16,-8 8-1-16,-7 13-3 15,-6 8-23-15,-10 3-125 16,-5 20-293-16</inkml:trace>
  <inkml:trace contextRef="#ctx0" brushRef="#br0" timeOffset="212306.7776">1961 15671 598 0,'0'-8'172'0,"0"6"-80"16,5 0-63-16,6 0-27 16,7-3-15-16,8-6-2 15,7 7 8-15,4 4-57 16,-1 0-111-16,0 8-305 15</inkml:trace>
  <inkml:trace contextRef="#ctx0" brushRef="#br0" timeOffset="212727.9783">2320 15715 499 0,'0'14'86'16,"0"5"-44"-16,0 6 7 15,2 6-18-15,-2 1-15 16,0-6-8-16,0-2 0 16,0-4-1-16,0-9 12 15,0-5-9-15,0-6 4 0,0 0 18 16,0-3 25-1,0-14-13-15,-3-12-32 0,2-12-7 16,1-13-5-16,0 4-4 16,8 1 1-16,0 19 0 15,1 12-1-15,0 13-3 16,6 5-11-16,2 10 2 15,4 16 15-15,1 9 3 16,-4 8 5-16,-5-2-2 16,-1 1-3-16,-2-4-1 15,-2-4-3-15,3-2-4 16,-2-6 2-16,3-5-35 15,4-7-74-15,6-8-101 0,7-6-235 16</inkml:trace>
  <inkml:trace contextRef="#ctx0" brushRef="#br0" timeOffset="213055.5789">2918 15843 453 0,'-14'7'250'15,"-6"-1"-93"-15,-7 0-83 16,-7-1-26-16,-4-2-16 15,-2-3-23-15,3 0-9 16,3-5 0-16,9-15 0 0,5-12 0 16,10-6 0-1,7-1 0-15,3-2-2 0,12 3-15 16,16 4-8-1,6 6-8-15,2 10 4 0,-5 9 4 16,-11 9 8-16,-9 1 7 16,-11 21-4-16,0 3 17 15,0 6 6-15,-11 0-2 16,1-2-4-16,3-7-1 15,4-5-19-15,3-2-85 16,0-6-79-16,14-3-232 0</inkml:trace>
  <inkml:trace contextRef="#ctx0" brushRef="#br0" timeOffset="213289.5793">3159 15175 211 0,'-2'0'508'15,"2"0"-397"-15,-2 23-57 16,2 15-28-16,0 14-12 16,0 14 13-16,8 5-15 15,3 6-3-15,-2 3-3 16,-3-4-4-16,-1-5-1 15,-5-13-1-15,0-9-7 16,0-18-19-16,0-10-43 16,-7-7-153-16,-6-14-286 15</inkml:trace>
  <inkml:trace contextRef="#ctx0" brushRef="#br0" timeOffset="213461.1796">3016 15595 308 0,'0'-1'339'0,"3"1"-192"16,12-3-65-16,14-8-61 15,13-7-13-15,8-1 1 16,2 0-8-16,-9 14-4 16,-9 5-23-16,-3 17-125 15,4 5-268-15</inkml:trace>
  <inkml:trace contextRef="#ctx0" brushRef="#br0" timeOffset="214880.7821">3512 15637 192 0,'-16'-3'125'16,"11"3"-13"-16,5 0 8 16,0 0-37-16,0 0-9 15,3 0-14-15,4 0-6 16,1 0-9-16,7-4-13 15,12-6-12-15,16-5-5 16,10-2-1-16,5 3-11 16,-3 3-1-16,-7 11-7 0,-9 0-19 15,-12 14-46 1,-10 13-155-16</inkml:trace>
  <inkml:trace contextRef="#ctx0" brushRef="#br0" timeOffset="215083.5825">3592 15856 455 0,'0'0'267'0,"0"0"-139"15,6 0-69-15,4 0-44 16,7 0-15-16,10 0-6 15,12 0 7-15,6-8-5 0,5-4-14 16,-3 1-98-16,4 2-154 16</inkml:trace>
  <inkml:trace contextRef="#ctx0" brushRef="#br0" timeOffset="215613.9833">4152 15568 476 0,'-1'0'191'0,"1"0"-122"16,0 11-33-16,0 11-18 16,0 6-7-16,2 2 4 0,3-3-6 15,-3-5-4-15,0-6-1 16,-2-8-2-16,0-5 1 15,0-3 3 1,0 0 7-16,0 0 26 0,0-10-6 16,1-11-10-16,3-12-19 15,6-15-6-15,4-7-1 16,2 0 0-16,0 15 0 15,-3 15-4-15,-1 22-3 16,-1 4-3-16,0 28 8 16,-3 9 5-16,-5 11 0 0,-3-2 1 15,0-1 1 1,0-8-1-16,2-12-1 15,-1-10-1-15,1-10 1 16,0-6 1-16,1 0 6 0,0-8 7 16,4-16 7-16,3-12-12 15,0-10-6-15,6 5-3 16,1 3 0-16,-1 14-1 15,-2 12-3-15,3 12-1 16,-1 1 0-16,-1 23 3 16,-1 8-1-16,-2 3 3 15,-3 2 0-15,4 1 0 16,1-8-3-16,4-4-3 15,5-8-29-15,1-6-45 16,1-2-79-16,6-3-76 16</inkml:trace>
  <inkml:trace contextRef="#ctx0" brushRef="#br0" timeOffset="216035.1841">4750 15634 403 0,'0'-40'311'0,"0"-6"-193"16,12 2-44-16,-1 10-32 15,-1 12-18-15,2 10-6 16,3 8-10-16,2 4-7 16,2 6-5-16,-5 19-1 15,-4 11-1-15,-9-1 5 16,-1 1-2-16,-9-5-2 15,-10-3 1-15,-6-3-2 0,-2-7-9 16,3-6-14-16,2-5-12 16,6-7-41-16,5 0-47 15,6-7 12-15,5-18-78 16,0-11 42-16,12-3 87 15,5 3 52-15,4 7 69 16,-3 17 69-16,-4 10 9 16,1 2-33-16,0 15-42 15,1 13-10-15,-1 1 8 16,-3 2 7-16,0-2-22 15,-5-5-20-15,0-7-14 0,-2-6-6 16,-5-5-6 0,0-6-21-16,0 3-87 0,0 0-93 15</inkml:trace>
  <inkml:trace contextRef="#ctx0" brushRef="#br0" timeOffset="216315.9845">4615 15129 153 0,'-1'5'314'16,"1"-5"-175"-16,0 0-27 15,1 0-41-15,17 0-31 0,11 0-13 16,15 0-4-16,7-8-11 15,0-3-8-15,-2 2-3 16,-5 5-4-16,-3 2-12 16,-11 2-93-16,-9 0-219 15</inkml:trace>
  <inkml:trace contextRef="#ctx0" brushRef="#br0" timeOffset="216581.1851">5001 14979 525 0,'0'0'232'0,"7"-5"-104"0,7 4-88 16,2 1-29-16,6 0-6 16,3 0-3-16,-5 12-1 15,-2 14 1-15,-8 3 0 16,-9 1 1-16,-1 8 3 15,-2-5-3-15,-14-2 2 16,-1-8-3-16,1-5 3 16,3-6-2-16,0-5-4 15,2-3-5-15,3 0-24 16,-1-1-39-16,2 4-120 15,-3-3-269-15</inkml:trace>
  <inkml:trace contextRef="#ctx0" brushRef="#br0" timeOffset="217844.7873">1508 12071 262 0,'-1'-3'160'0,"1"3"-30"16,0 0-46-1,0 0-37-15,0 5-20 0,0 18-33 16,1 13 19-16,1 8 25 15,0 3 25 1,-1 2-33-16,1-9-17 0,0-8-8 16,-1-10 0-16,0-13-2 15,-1-8 0-15,0-1 7 16,3 0 17-16,0-8 3 15,-2-21 0-15,7-21-18 16,8-16-10-16,7-4-4 16,10 2-4-16,1 15-3 15,-3 22 0-15,-4 21-1 0,-6 10-2 16,-1 7 3-16,-6 21 7 15,-6 10 2 1,-2 3 0-16,-6 4 3 16,0-2-1-16,-7-10 0 15,0-2 0-15,4-15-1 0,2-7-1 16,1-8 0-16,0-1 2 15,0 0 5-15,0-4 6 16,0-16 4-16,8-20-9 16,6-7-9-16,4-4 0 15,3 8-6-15,2 15 2 16,-1 15-3-16,0 13 1 0,5 2 2 15,-2 23 2 1,-5 9 2-16,-3 6 1 16,-2 1 2-16,-3-2-2 15,0-2 2-15,1 1-6 16,3-2-19-16,5 7-34 0,5-3-52 15,1 3-30-15,8-6-158 16</inkml:trace>
  <inkml:trace contextRef="#ctx0" brushRef="#br0" timeOffset="218156.7878">2304 12264 405 0,'-7'-31'279'16,"7"-9"-141"-16,0-7-53 15,13 3-58-15,9 6-20 0,2 8-5 16,1 11-1-16,4 9-2 16,-3 10-1-16,-2 3 0 15,-7 21-1-15,-6 19 2 16,-11 3 4-16,-5 5 1 15,-19-1 1-15,-6-4-3 16,-4-6-3-16,1-9-9 16,5-7-10-16,9-12-12 15,9-9-26-15,6-3 12 16,1-14-14-16,3-15-37 15,0-12-40-15,8-13-45 16,17-1-66-16</inkml:trace>
  <inkml:trace contextRef="#ctx0" brushRef="#br0" timeOffset="218281.5881">2445 12080 198 0,'14'16'97'16,"1"14"16"-16,-1 5 5 15,-3 8-42-15,-2-7-54 16,1 3-6-16,0-8-12 16,-2-7-1-16,2-7 1 15,-4-8-34-15,-3-1-103 16,-1-5-219-16</inkml:trace>
  <inkml:trace contextRef="#ctx0" brushRef="#br0" timeOffset="218687.1888">2112 11771 221 0,'-3'5'138'0,"3"-3"-28"16,0-1-18-16,0 0-41 15,9 1-30-15,5-1-5 16,17-1 0-16,14 0 38 16,11 0-2-16,6-10-26 15,-7 4-20-15,-4 4-5 16,-4 2-4-16,-8 0-39 15,-9 10-110-15,-4 0-354 16</inkml:trace>
  <inkml:trace contextRef="#ctx0" brushRef="#br0" timeOffset="219030.3893">2486 11652 37 0,'-2'-8'572'0,"2"7"-436"16,0-1-45-16,0 2-52 15,0 0-32-15,4 0-9 16,7 2-6-16,6 7-5 16,8 0 16-16,4 0 2 15,5-3 7-15,-2-2 0 16,3-3-2-16,-7 1-5 15,-8 1 0-15,-11 0-3 16,-8 1 0-16,-1 7-2 16,-8 4 1-16,-16 5 7 15,-6 2 6-15,-3 2-1 0,8-8-7 16,5-3-4-16,8-6-1 15,9-2-3-15,3-1-17 16,0 0-39 0,10 5-97-16,11 1-86 0</inkml:trace>
  <inkml:trace contextRef="#ctx0" brushRef="#br0" timeOffset="219279.9898">3029 12037 435 0,'0'0'183'0,"8"0"-75"15,10-2-47-15,4-6-41 16,14 0-7-16,7-6-10 16,2 2-1-16,-6 5-7 15,-2 7-102-15,-7 0-205 16</inkml:trace>
  <inkml:trace contextRef="#ctx0" brushRef="#br0" timeOffset="219482.7902">3094 12253 602 0,'0'0'215'16,"13"0"-104"-16,4 0-69 15,10-17-28-15,9 0-12 16,4 2-6-16,0 4-16 15,2 11-34-15,-1 0-188 16,3 8-291-16</inkml:trace>
  <inkml:trace contextRef="#ctx0" brushRef="#br0" timeOffset="220200.3913">3722 12059 399 0,'-9'0'139'0,"4"4"-54"16,-2 8-33-16,4 3-16 16,-1 7-11-16,0-1 1 15,0 6-5-15,1 2-3 16,-3 0-10-16,0-2 0 15,2-8-3-15,0-4 0 16,4-9-3-16,0-6 1 16,0 0 3-16,0-2 23 15,2-19 17-15,5-18-32 0,5-8-14 16,1-11-1-16,2 6 0 15,-1 7 0-15,1 21-2 16,-3 15-6 0,3 9 0-16,4 9-2 0,2 17 10 15,-1 9-1-15,-3 1 4 16,-5-1-2-16,0-6 2 15,-4-10-2-15,-1-5 0 16,-4-7 0-16,-1-4 3 16,-2-3-1-16,0 0 6 15,0 0 5-15,0-14 4 16,2-15-11-16,9-6-7 15,5-5-2-15,2 3 0 0,3 10-3 16,2 12-1 0,-2 15-4-16,0 0 4 15,1 22 5-15,-1 18 2 16,-3-1 1-16,-4 4 0 0,-3-4 1 15,-1-10-3-15,-1-6-13 16,4-2-52-16,3-5-30 16,0 1-15-16,6-2-224 15</inkml:trace>
  <inkml:trace contextRef="#ctx0" brushRef="#br0" timeOffset="220652.7922">4278 12094 99 0,'0'-35'526'0,"5"3"-408"15,10 6-31-15,2 4-44 16,-1 11-25-16,5 7-6 0,-5 4-9 16,-1 2-3-16,-2 18 0 15,-7 4 0-15,-6 6 0 16,0 2-1-16,-13-2-4 15,-8 1-6-15,-6-6-3 16,1-6-10-16,7-6-8 16,6-10 8-16,5-3 11 15,8 0 12-15,0-11 5 16,0-7-5-16,8-5-5 15,7-2-4-15,5 3 4 0,6 8 3 16,-1 9-1 0,1 5-3-16,1 10 1 0,-7 24 13 15,-5 14 13-15,-9 11 21 16,-6 15 0-16,-5 4 6 15,-14-1-5-15,-9-2 0 16,1-12-19-16,-2-14-5 16,-1-11-18-16,7-12 0 15,4-12 0-15,2-8 0 16,7-6 0-16,3 0-33 15,4-2-36-15,0-14-71 16,3-16-140-16</inkml:trace>
  <inkml:trace contextRef="#ctx0" brushRef="#br0" timeOffset="221089.593">4782 11935 407 0,'-18'0'157'15,"-10"0"-67"-15,3 12-20 16,-7 12-12-16,2 9-2 16,3 4-3-16,11 7-23 15,12-6-9-15,4-3-2 16,9-6-1-16,16-3-7 15,5-11 0-15,12-4-3 16,3-10-4-16,0-1-5 16,-2 0-16-16,-6-1-21 15,-4-2-59-15,-2 3-158 16</inkml:trace>
  <inkml:trace contextRef="#ctx0" brushRef="#br0" timeOffset="222103.5948">4908 12233 92 0,'-2'0'112'15,"2"0"-13"-15,0 0-5 16,0 3-10-16,0-2-19 0,0 1-21 15,0-1-21 1,2 6-13-16,4-4-3 0,1 2 8 16,0 2-4-16,0 2 3 15,-3 3-2-15,-1-1 10 16,-3 0 4-16,0 6 1 15,0 5 5-15,-12 5 19 16,-4 4 1-16,-6 2-37 16,-2-2-2-16,2-4-2 15,-3 1-3-15,4-8-1 16,5-6-3-16,5-7 0 15,5-5-1-15,1-2 2 16,2 0 1-16,1-12-2 16,2-5-11-16,0-2-42 0,0-1-113 15,13 1-328-15</inkml:trace>
  <inkml:trace contextRef="#ctx0" brushRef="#br0" timeOffset="222384.3953">5160 12037 569 0,'0'0'133'0,"0"0"-53"16,2 9-45-16,6 14-37 15,-1 10 12-15,0 11 5 0,0-3-4 16,-2-7-4-1,-3-2-4-15,-2-9-6 0,0-6-19 16,0-5-69-16,0 0-81 16,0-11-261-16</inkml:trace>
  <inkml:trace contextRef="#ctx0" brushRef="#br0" timeOffset="222540.3955">5129 11879 514 0,'0'-3'157'16,"0"3"-79"-16,0 0-61 15,13 17-47-15,8 13 17 16,9 9-9-16,5 6-61 16,-3 3-245-16</inkml:trace>
  <inkml:trace contextRef="#ctx0" brushRef="#br0" timeOffset="222930.3962">5364 12177 379 0,'0'0'229'0,"0"3"-173"16,0 14-22-16,3 2 2 16,1 1-9-16,0 6-14 15,-2-3-7-15,-1-5-3 16,1-4 7-16,-2-9-4 15,0-5-2 1,0 0 3-16,0 0 11 0,0 0 28 16,0-12-8-16,5-12-21 15,4-9-12-15,5-13-5 16,3-6-2-16,2 1 2 15,-2 15-2-15,-5 15-1 16,-5 20 0-16,3 3-8 0,1 28 0 16,5 11 12-16,-4 8 0 15,-2-6 1-15,-5-3 0 16,-1-2-2-16,4-9-9 15,-4-3-15-15,11-2-88 16,4-9-39 0,5-8-239-16</inkml:trace>
  <inkml:trace contextRef="#ctx0" brushRef="#br0" timeOffset="223273.5968">5776 12197 610 0,'-10'-36'183'15,"1"-11"-89"-15,3-4-41 16,3-4-21 0,3-2-18-16,8 4-9 15,9 9-4-15,8 13-3 0,5 12-1 16,2 15-2-16,9 4 1 15,-6 17 3-15,-6 19-1 16,-12 15 2-16,-13 7 2 16,-4 2 1-16,-16 6 2 15,-3-4-2-15,-3-8 0 16,-1-8-1-16,4-17 0 15,-2-12-6-15,9-5-5 16,-3-12-2-16,5 0-13 16,0 0-13-16,2-15-20 15,0-9-65-15,-1-6-61 0,1-13-202 16</inkml:trace>
  <inkml:trace contextRef="#ctx0" brushRef="#br0" timeOffset="223445.1971">5767 11954 421 0,'0'12'152'15,"0"1"-38"-15,0 4-21 16,13-3-25-16,8 2-32 16,6-3-20-16,5-5-13 15,3-2-4-15,2-4-19 16,-6 2-97-16,-6 8-150 15</inkml:trace>
  <inkml:trace contextRef="#ctx0" brushRef="#br0" timeOffset="223944.398">6331 12191 271 0,'-3'6'199'16,"3"-2"-48"-16,0-4-39 16,2 0-34-16,6 3-28 0,6 0-16 15,12 1-14-15,10-1 2 16,7-3-5-16,2 0-11 15,-2 0-4-15,-3-6-10 16,-4 2-26-16,-6 4-134 16,0-3-350-16</inkml:trace>
  <inkml:trace contextRef="#ctx0" brushRef="#br0" timeOffset="224225.1985">7162 12100 56 0,'26'-24'10'15,"-6"3"-14"-15,-3 6-58 16</inkml:trace>
  <inkml:trace contextRef="#ctx0" brushRef="#br0" timeOffset="224817.9995">7272 11829 101 0,'0'-22'59'15,"0"-5"8"1,0-2-20-16,0 3 11 16,0 5 6-16,0 7 21 0,0 11 2 15,0 3-1-15,0 0-39 16,-11 18-46-16,-5 13 8 15,-7 13 42-15,2 15 35 16,-2 8-38-16,11 8-9 16,5 7-7-16,7-4-9 15,1-3-6-15,12-3-8 16,5-12-6-16,-1-8-2 0,0-6-1 15,-1-15-5-15,1-7-13 16,1-7-13 0,-2-5-26-16,3-1-42 15,2-2-109-15,4-9-285 0</inkml:trace>
  <inkml:trace contextRef="#ctx0" brushRef="#br0" timeOffset="225317.2004">7577 11996 481 0,'0'-2'168'0,"0"2"-66"16,0 0-34-16,0 0-41 15,5 13-25-15,2 9 5 0,3 8 9 16,1 3 2-16,3-4-6 16,-1-2-7-16,-1-7-2 15,-1-6-2-15,-1-5-1 16,-3-7-1-16,-1-2 1 15,4 0 0-15,1-18 4 16,9-13 0-16,-1-9-3 16,6-6-2-16,-4-2-2 15,-1 0-1-15,-1 1-1 16,-4 5 2-16,-4 12 2 15,-4 16 1-15,-4 10-2 16,-3 4 2-16,0 15-8 16,0 16 5-16,0 9 6 0,-2 6 9 15,2 1 3-15,0 3 1 16,0 3-2-16,0 0-4 15,4-4-4-15,0-4 8 16,1-8-7-16,-3-10-8 16,0-6 3-16,-2-14-9 15,1-5-12-15,1-2-23 16,3 0-39-16,2 0-76 15,8-6-225-15</inkml:trace>
  <inkml:trace contextRef="#ctx0" brushRef="#br0" timeOffset="225598.0009">8088 12061 529 0,'0'-13'189'16,"0"9"-78"-16,0 4-39 15,0 6-55-15,0 20-18 16,0 12 8-16,0 10 4 16,-2-5 6-16,1-1-11 15,1-9-2-15,0-5-4 16,-2-1 1-16,-1-11-7 15,3 1-9-15,-1-9-19 0,-2-1-49 16,0 0-74 0,1-2-73-16,0-3-146 15</inkml:trace>
  <inkml:trace contextRef="#ctx0" brushRef="#br0" timeOffset="225722.8011">8122 12315 408 0,'36'-36'217'0,"6"-10"-91"16,-2 2-30-16,-4 2-46 15,-8 9-29-15,-10 11-19 16,-7 12-2-16,-5 4-13 15,-2 6-36-15,-4 6-153 16,0 12-211-16</inkml:trace>
  <inkml:trace contextRef="#ctx0" brushRef="#br0" timeOffset="225894.4013">8200 12255 559 0,'14'9'120'15,"0"3"14"-15,1 3-64 16,3-1-45-16,0 3-14 15,-2-4-6-15,0-2-5 16,-2-3-11-16,3-1-25 16,2 3-164-16,10-1-244 15</inkml:trace>
  <inkml:trace contextRef="#ctx0" brushRef="#br0" timeOffset="226237.602">8708 12155 31 0,'-2'-4'522'16,"2"4"-396"-16,0 0-13 15,0 0-40-15,0 0-35 16,0 0-12-16,0 0-5 16,0 4-1-16,0-1-2 15,0-1-6-15,0 5-7 16,-2 2-5-16,-5 4 4 15,-1 2-1-15,0-5-1 0,2-5 1 16,3-2-5 0,3-3-1-16,0 0 0 0,0 0-8 15,3-6-30-15,13-3-44 16,6-2-151-16</inkml:trace>
  <inkml:trace contextRef="#ctx0" brushRef="#br0" timeOffset="226970.8033">9051 12068 162 0,'8'-12'121'0,"-4"4"-39"16,-3-1-11-16,-1 2 6 15,0 1 0-15,0 3-10 16,0 2-7-16,0 1-26 15,0 0-9-15,0 4-5 0,1 17-9 16,1 7 11-16,0 9 4 16,1 2 2-16,-1-1-14 15,-2-8-9-15,1-2-2 16,-1-15-1-16,0-6-1 15,2-2-1-15,-2-5 1 16,5 0 1-16,-2-12 3 16,7-25 3-16,2-7-8 15,4-13 0-15,-1 1-2 16,-4 13 2-16,-2 18-2 15,-3 13-1-15,-2 12-2 16,0 0-3-16,1 15 0 16,0 10 7-16,1 7 1 0,1 2 1 15,-2-3 0-15,-1-6-1 16,2-5 2-16,-2-9-2 15,0-5 0-15,-1-4 1 16,-2-2 1-16,1-3 4 16,7-19 4-16,1-8-6 15,6-8-2-15,4 2-2 16,-1 3 0-16,0 11 0 15,-5 8 0-15,-2 6 1 16,0 8 1-16,0 0-1 16,6 27-4-16,-2 12 3 15,-5 11 2-15,1 8 0 0,-6-8-2 16,1-4-3-16,3-14-22 15,9-14-49-15,5-1-52 16,7-10-162 0</inkml:trace>
  <inkml:trace contextRef="#ctx0" brushRef="#br0" timeOffset="227438.8042">9631 12066 691 0,'24'-32'137'0,"-3"1"-68"15,3 4-30-15,-2 11-11 0,-3 8-13 16,-2 8-11 0,-2 0-5-16,-5 24-2 15,-6 8-1-15,-4 7 3 16,-9-1 0-16,-11-1 0 0,-6-4-2 15,1-4-6-15,2-8-11 16,5-10-8-16,7-8-11 16,5-3-12-16,6 0 14 15,0-12 14-15,3-11 0 16,11-8 13-16,5 0 7 15,3 5 0-15,1 10 1 16,2 12 0-16,-2 4 6 16,2 17 8-16,-3 19 13 15,-5 11 26-15,-6 14-4 16,-8 12-7-16,-3 3 9 15,-10-1-6-15,-11-6-17 16,-8-8-19-16,-2-11-7 0,1-13 0 16,-1-10 0-16,5-10 0 15,9-13 0-15,5-4 0 16,8 0-16-16,1-3-40 15,3-16-45-15,0-17-100 16,17-18-236-16</inkml:trace>
  <inkml:trace contextRef="#ctx0" brushRef="#br0" timeOffset="227891.2049">10379 11905 276 0,'-24'0'184'16,"-4"0"-36"0,-1 4-41-16,0 10-22 15,2 7-14-15,4 6-26 0,8 6-14 16,5 3-5-16,8 2 4 15,2-4-10-15,1-3-20 16,10-2 0-16,4-7 0 16,3-2 0-16,0-6 0 15,0-6 0-15,9-5-29 16,1-3-19-16,11 0-51 15,5-9-138-15,4 0-373 16</inkml:trace>
  <inkml:trace contextRef="#ctx0" brushRef="#br0" timeOffset="228187.6055">10514 12105 290 0,'-10'-22'367'0,"10"-5"-209"16,0-2-68-16,0 5-49 15,3 2-17-15,5 7-12 16,4 8-9-16,6 7-5 15,3 0-1-15,4 9-1 16,-2 17-1-16,-12 3 0 16,-5 2 4-16,-6-5 1 15,0-4 1-15,-10-6 1 16,-6-4 2-16,-4-3 4 15,-3-5-1-15,4-1-3 16,3-3-3-16,8 0-3 0,4 0-19 16,4 0-35-16,0-8-45 15,17-7-75-15,12-10-105 16</inkml:trace>
  <inkml:trace contextRef="#ctx0" brushRef="#br0" timeOffset="228484.006">10837 11883 386 0,'0'-1'259'0,"-8"1"-145"15,-9 0-65-15,-5 7-28 16,6 8-5-16,1-1-2 16,9 1-7-16,6 0-2 0,0 2-1 15,6 2 1-15,9 2 2 16,6 1-3-16,1 5-3 15,-1-3 2-15,-1 0-3 16,-4 0 1-16,-2-2-1 16,-5-3 0-16,-5-6 2 15,-4-3 2-15,0-4 5 16,-6-4 11-16,-12 4 6 15,-7-3-6-15,-7-1-14 16,-2 5-5-16,7-5-8 16,10 3-26-16,10 2-48 0,7 0-131 15,14-5-356 1</inkml:trace>
  <inkml:trace contextRef="#ctx0" brushRef="#br0" timeOffset="228858.4066">11099 12066 573 0,'-2'-36'194'0,"2"-3"-78"15,-4-12-60-15,4-6-23 16,0-9-8-16,0-5-15 15,11 6-7-15,6 19-3 16,7 15-1-16,7 19 0 16,7 12-1-16,3 12 0 15,-2 28 0-15,-4 21 2 16,-19 10 0-16,-13 1 0 0,-3 1 2 15,-22-8 0-15,-7-12 1 16,-5-7 0-16,5-13 1 16,3-10 0-16,1-13-1 15,7-8-3-15,1-2 0 16,2 0 0-16,-1-14 0 15,2-2-20-15,-2-6-28 0,0-6-21 16,2-4-70 0,5-4-100-16</inkml:trace>
  <inkml:trace contextRef="#ctx0" brushRef="#br0" timeOffset="229061.207">11111 11810 489 0,'3'0'159'16,"4"4"-73"-16,4 10-23 15,7 1 0-15,5 4-19 16,1-2-19-16,3-7-12 16,-4-2-6-16,-1-5-6 15,-1-3-8-15,-2 0-12 16,-2 0-52-16,-5 0-163 15</inkml:trace>
  <inkml:trace contextRef="#ctx0" brushRef="#br0" timeOffset="229326.4075">11502 11376 657 0,'6'4'104'0,"12"29"-33"16,9 16-12-16,7 12-6 15,3 10 3-15,4 2-33 16,-2-1-23-16,-8-1 0 16,-5-2 0-16,-13-6 0 0,-13-5 0 15,0-4 0-15,-18-10 0 16,-6-9 0-16,-2-13 0 15,-6-7 0-15,0-3 0 16,-6 3-105-16,6 6-260 16</inkml:trace>
  <inkml:trace contextRef="#ctx0" brushRef="#br0" timeOffset="263033.269">2372 13118 483 0,'0'-19'136'15,"-1"4"-36"-15,1 7-22 16,0 8-44-16,0 0-28 16,0 16-9-16,3 18 1 0,1 12 6 15,-1 5 4 1,2 2-3-16,-1-3-2 0,1-4-2 15,-3-5 1-15,0-4 1 16,1-8-10-16,0-3-46 16,4-5-46-16,0-10-22 15,3-11-167-15,2 0 98 16,-3-20 175-16,-6-11 7 15,-3-2 5-15,-10-2-1 16,-16 6 3-16,-10 5-1 16,-1 5-2-16,-1 6 3 0,6 6 0 15,11 5 1 1,12 2-1-16,9 0-1 0,0 0 252 15,14 0-141-15,11 0-36 16,8-8 6 0,16-8-17-16,3-1-24 15,-4-5-22-15,-5 4-8 0,-8 4-6 16,-5 3 3-16,-5 2-29 15,-1 5-110-15,-4-3-358 16</inkml:trace>
  <inkml:trace contextRef="#ctx0" brushRef="#br0" timeOffset="263251.6694">2779 13022 334 0,'-12'12'233'16,"-6"4"-150"-16,-6 9-37 15,-10 9-19-15,-4 12-14 0,-1 4-6 16,-4 1-5-16,6-3 0 16,8-6-4-16,8-12-14 15,7-7-19-15,7-11-18 16,1-5-64-16,-1-7-203 15</inkml:trace>
  <inkml:trace contextRef="#ctx0" brushRef="#br0" timeOffset="264546.4717">2417 13137 204 0,'-2'0'218'16,"0"0"-100"-16,2 0-39 0,0 0-31 15,0 0-21-15,0 0-10 16,2 10-8-16,1 8 1 15,1 13 11-15,1 5 9 16,0 8-5-16,3 6-5 16,2-3-2-16,-1 2-6 15,0-4-7-15,0 1-2 0,0-3-1 16,-4-4 0-16,-1-8-1 15,-4-9-6-15,0-2-23 16,0-4-60-16,0-8-33 16,-6-8-190-16</inkml:trace>
  <inkml:trace contextRef="#ctx0" brushRef="#br0" timeOffset="264796.0721">2239 13428 421 0,'0'2'173'16,"0"-2"-72"-1,0 0-11-15,1 0-37 0,14 0-33 16,9-2-20-1,23-16 9-15,18-10 7 0,9-4-8 16,-4 3-6-16,-10 10 0 16,-14 15-6-16,-3 4-29 15,-7 3-179-15</inkml:trace>
  <inkml:trace contextRef="#ctx0" brushRef="#br0" timeOffset="265312.8731">3076 13522 222 0,'-3'0'87'0,"-2"-17"-32"15,4 1-16-15,1-5-13 16,0 0-12-16,0-3-3 15,6-2-5-15,4 2 1 16,8 2-4-16,-4 5 13 16,2 9 1-16,2 6-6 15,-2 2-2-15,0 8 5 16,-3 15 14-16,-10 9 26 0,-3 4-2 15,0 3 3 1,-13 2-11-16,-3-5-14 0,3-9-10 16,0-10-7-1,4-8 0-15,0-9 3 0,-2 0 3 16,3-9-7-1,-2-16-19-15,3-13-47 0,-1-13-124 16,5-7-317-16</inkml:trace>
  <inkml:trace contextRef="#ctx0" brushRef="#br0" timeOffset="265515.6735">3194 13101 253 0,'3'13'282'0,"1"1"-181"16,-1 8-20-16,-2 8-15 15,0 5-28-15,0 1-20 0,3 0-8 16,0 3-8-16,3-7-1 16,0-6-2-16,7 0-23 15,1-6-68-15,7 0-66 16,3-11-171-16</inkml:trace>
  <inkml:trace contextRef="#ctx0" brushRef="#br0" timeOffset="265702.8738">3426 13326 720 0,'0'0'157'0,"0"0"-80"16,0 0-55-16,0 0-22 15,0 17-4-15,0 5 6 16,0 3-7-16,2-1-24 15,1-5-46-15,3-5-60 16,3-7-12-16,-5-7-207 16</inkml:trace>
  <inkml:trace contextRef="#ctx0" brushRef="#br0" timeOffset="265858.8741">3384 13123 545 0,'-1'-2'139'0,"1"2"-68"0,0 0-66 16,3 12-24-16,12 14 11 15,5 4-9-15,6 1-58 16,7 0-189-16</inkml:trace>
  <inkml:trace contextRef="#ctx0" brushRef="#br0" timeOffset="266155.2746">3590 13272 624 0,'0'-3'170'16,"0"3"-62"-16,0 0-82 0,12 4-29 15,6 15-5 1,5 5 11-16,1 6 4 0,2-4 1 16,-4-5-1-1,-3-4-2-15,-4-5-2 0,-8-6 0 16,0-4 1-1,-7-2 5-15,3 0 10 0,-1-11 11 16,0-17-22-16,5-8-8 16,-3-15 0-16,3 1 0 15,6-1-9-15,9 3-75 16,7 14-140-16,10 16-363 15</inkml:trace>
  <inkml:trace contextRef="#ctx0" brushRef="#br0" timeOffset="266373.675">4144 13358 380 0,'-7'0'356'0,"1"0"-227"16,2 0-58-16,3 0-37 15,1 0-28-15,0 4-11 16,0 13-1-16,0 8 4 15,0-1-3-15,6 3-3 16,0-3-7-16,0-4-11 16,-1-5 5-16,0-9-68 15,0-6-24-15,-1 0-3 16,-4-12-116-16</inkml:trace>
  <inkml:trace contextRef="#ctx0" brushRef="#br0" timeOffset="266826.0758">4091 13129 183 0,'-5'-28'156'0,"3"14"60"16,2 14-96-16,0 0-73 15,0 0-51-15,17 14-19 16,6 10 23-16,9 8-17 16,3 0-62-16,2 0-299 15,2 0 167-15,1-2 204 16,1-1 5-16,-2-3 1 15,-2-6 1-15,-5-5 0 16,-10-4 0-16,-7-5 0 16,-12-3 0-16,-3-3 0 15,-2 0 0-15,-9 0 0 0,-1-2 0 16,5-11 621-16,1-6-415 15,3-2-104-15,3-1-50 16,0 2-34-16,5 4-13 16,12 0-4-16,8 3-3 15,6 2 1-15,-4 5-3 16,-2 6-2-16,-8 3-2 15,-5 18-1-15,-11 8 4 16,-1 10-4-16,-13 0 6 16,-8 0 5-16,0-6-1 15,3-11 1-15,4-5-1 16,9-12-1-16,3-5 0 0,1 0-4 15,1-10-5-15,-5-11-23 16,5-19-26-16,-2-12-69 16,-1-16-37-1,3-15-228-15</inkml:trace>
  <inkml:trace contextRef="#ctx0" brushRef="#br0" timeOffset="266997.6761">4601 13021 340 0,'3'29'201'15,"3"0"-81"-15,-1 3-14 16,-3 7-39-16,-1 2-32 15,1 5-24-15,0 3-4 16,0 4-2-16,3-3-4 0,5-6-1 16,0-8-20-1,4-6-57-15,5-14-89 16,12-11-209-16</inkml:trace>
  <inkml:trace contextRef="#ctx0" brushRef="#br0" timeOffset="267309.6766">5080 13401 615 0,'-21'4'223'0,"-1"-2"-122"16,-8-1-42-16,-3-1-34 15,0 0-25-15,-2 0 0 16,5-14 0-16,7-8 0 15,11-7 0-15,10 1 0 16,2 0-5-16,4 7-21 0,16 4 0 16,7 0-2-16,2 3 1 15,-1 3 3-15,-3 5 4 16,-9 5 11-16,-3 1 2 15,-7 0 0-15,-5 3 5 16,-1 9 5-16,0 5-2 16,-9 4-7-16,-4-1-37 15,4 2-60-15,9-8-79 16,1-9-264-16</inkml:trace>
  <inkml:trace contextRef="#ctx0" brushRef="#br0" timeOffset="267918.0776">5993 12748 375 0,'0'0'161'0,"0"0"-72"16,0 7-34-1,4 27-19-15,3 17 13 16,0 16 9-16,0 8-18 0,0 1-15 15,1-5-6-15,-3 0-8 16,-3-5-5-16,0-8 3 16,-2-12 0-16,0-17-4 15,0-14-3-15,0-10-1 16,0-5-2-16,0 0 5 15,0-15 7-15,0-19-2 16,0-15-12-16,11-9-1 0,11 4-4 16,6 12-8-1,3 20 4-15,1 14 4 16,-2 8 0-16,-3 10 8 15,-8 17-2-15,-10 6 3 0,-9 6 7 16,-2-1 5-16,-21-1 3 16,-2-3-1-16,-6-2 0 15,-3 0-3-15,1 2 0 16,4-11-1-16,9-3-6 15,12-15-4-15,5-5 1 16,2-10-2-16,-2-22 0 16,0-13-16-16,3-14-13 15,5 0-42-15,17 12-176 16</inkml:trace>
  <inkml:trace contextRef="#ctx0" brushRef="#br0" timeOffset="268277.8784">6475 13243 454 0,'-9'0'173'15,"6"0"-50"-15,3-9-25 16,0-5-50-16,7-6-30 15,8-2-13-15,4 1-3 16,2 4-1-16,0 7-2 16,-3 10 0-16,-2 0 1 15,-5 20-1-15,-7 8 2 0,-4 5 0 16,-1 0 4-16,-13-2 1 15,0-9 1-15,4-5-3 16,2-5-1-16,1-8 0 16,1-4-1-16,1 0-2 15,0 0-8-15,-2 0-17 16,3-15-29-16,4-12-64 15,0-8-64-15,9-20-354 16</inkml:trace>
  <inkml:trace contextRef="#ctx0" brushRef="#br0" timeOffset="268480.6786">6775 12816 290 0,'2'0'404'0,"0"0"-261"16,0 5-77-16,1 24-47 15,0 14-3-15,0 12 6 16,-1 9-9-16,3-1-9 15,-1 4-2-15,3-2-1 16,0-1 1-16,-2-2-1 16,-1-5-5-16,0-8-24 15,-1-17-50-15,-1-15-130 16,3-17-381-16</inkml:trace>
  <inkml:trace contextRef="#ctx0" brushRef="#br0" timeOffset="268652.279">6711 13196 610 0,'0'0'159'16,"12"0"-83"-16,14 0-53 16,9 0 0-16,8-7-6 15,-2-1-14-15,-5 5-4 16,-4 3-27-16,-2 0-88 15,0 8-195-15</inkml:trace>
  <inkml:trace contextRef="#ctx0" brushRef="#br0" timeOffset="269104.6798">7068 12979 202 0,'0'-25'174'0,"0"3"-43"16,0 8-31-16,0 9-32 16,0 5-15-16,2 3-32 15,5 27-4-15,1 12 24 16,-3 14 15-16,-1 5-23 15,-2 5-14-15,-2 0-5 16,0-6 6-16,1-2 0 16,1-16-9-16,2-13-8 15,1-15-2-15,-3-7 0 0,2-7-2 16,1-7 8-16,9-19 3 15,5-13-6-15,7-10-4 16,4-1-8-16,-5 13-6 16,0 15-8-16,-1 17 8 15,-7 5 3-15,0 18 3 16,-5 13 1-16,-7 5 1 15,-5 5 3-15,0-6 2 16,0 0-2-16,6-6-10 16,5-4-1-16,7-1-29 15,5-7-71-15,6-5-6 16,6-10-270-16</inkml:trace>
  <inkml:trace contextRef="#ctx0" brushRef="#br0" timeOffset="269791.081">8211 13100 387 0,'-21'0'189'15,"-4"4"-89"-15,-5 11-12 0,-6 8-21 16,-8 4-21-16,4 2-17 16,5 0-11-16,12-3-9 15,14-8-4-15,9-3-4 16,2 1-6-16,21 6 3 15,13-5 0-15,7 1 0 16,9-4 7-16,-4-3-2 0,-6-2-3 16,-14-1 2-1,-12-1-2-15,-14 3 0 0,-2 2-2 16,-6 5 0-1,-16 1 10-15,-5 5 7 16,-2-3-2-16,-1-3-6 16,10-5-5-16,2-3-4 0,9-4-18 15,9-5-36-15,0-2-41 16,0-18-70-16,20-12-268 15,14-6 352-15,15-3 78 16,7-1 2-16,2 7 1 16,-4-1 2-16,-6 7-1 15,-10 2 1-15,-11 7 1 16,-16 4-1-16,-7 8-1 15,-4 4 0-15,0 4 1 16,-7 0-1-16,2 0 466 16,4 2-243-16,1 7-131 15,0 9-58-15,-1 7-18 16,0 6-4-16,1 4-5 0,0-5-4 15,0-3 1-15,4-8-5 16,2-9-8-16,-1-6-23 16,-1-4-49-16,-4 0-65 15,0-6-67-15</inkml:trace>
  <inkml:trace contextRef="#ctx0" brushRef="#br0" timeOffset="269915.8813">8325 13053 333 0,'0'-7'181'16,"3"5"-121"-16,23 2-66 15,11 2 6-15,11 19-27 0,3-1-343 16</inkml:trace>
  <inkml:trace contextRef="#ctx0" brushRef="#br0" timeOffset="270415.0821">8734 13361 645 0,'-2'-32'185'0,"2"-5"-99"15,0 8-43-15,10 5-29 16,4 7-9-16,6 8-6 16,4 8-1-16,3 1 0 0,1 0 2 15,-3 18-1-15,-9 6 0 16,-9 5-1-1,-7 0 0-15,-2 3-1 16,-16-3 4-16,-6-1 0 0,0-8 3 16,-1-4-2-16,4-6 0 15,4-6-6-15,6-4-11 16,2 0-8-16,5-11-6 15,2-18-34-15,2-17-75 16,0-19-46-16,3-17-251 16,10-15 374-16,5 0 58 15,4 12 1-15,-2 30 1 0,-1 29 1 16,-4 22 0-1,-1 4-2-15,-2 13 2 16,-3 11 0-16,-1 4 255 16,-2 9 34-16,3 3-157 0,-4 8-19 15,-1 8-56-15,-1 5 1 16,-3 4-37-16,0-1-11 15,0 4-5-15,0-4-2 16,0-10-1-16,5-10-3 16,3-18-14-16,8-15-30 15,5-11-83-15,7-8-121 16</inkml:trace>
  <inkml:trace contextRef="#ctx0" brushRef="#br0" timeOffset="270727.0826">9303 13416 666 0,'-23'12'167'0,"2"-1"-69"16,3 1-39-16,-1-1-26 15,1-8-33-15,-3-3 0 16,-3 0 0-16,3-14 0 15,-8-14 0-15,5-11 0 16,6-9 0-16,9-2 0 16,9 8-2-16,0 13-26 15,14 14 7-15,4 8-2 16,6 5 14-16,-2 2 4 15,0 0 3-15,-7 12 0 0,-5 2 2 16,0-1 0-16,-5-2-2 16,1-1-36-16,3-2-68 15,-1-1-27-15,-2-1-174 16</inkml:trace>
  <inkml:trace contextRef="#ctx0" brushRef="#br0" timeOffset="271444.6839">9656 13130 303 0,'-1'-12'132'0,"-6"10"-2"16,-6 2-41-16,-11 0-16 16,-6 7-27-16,-6 13-10 15,-3 3-1-15,3 2-11 0,8-4-8 16,10-1-3-1,6-3-2-15,7-2-8 16,5 1-2-16,0 0-1 16,4 4 2-16,10-2-2 15,6 1-1-15,3-2 1 16,7-3 0-16,0 1-2 0,1-3 2 15,0-1-1 1,-2 0 1-16,-6-5-1 0,-10 2 1 16,-9-2 0-16,-4 0 3 15,0-1 2-15,-7 5 5 16,-16 7 4-16,-4-3 2 15,-6 3-9-15,2-7-2 16,-1-5-4-16,9-5-5 16,6 0-13-16,11-12-18 15,6-5-34-15,18-2-121 16,18-1-296-16</inkml:trace>
  <inkml:trace contextRef="#ctx0" brushRef="#br0" timeOffset="272333.8855">10373 13004 147 0,'0'-20'131'0,"6"1"-46"16,-4 2 18-16,0 8-5 15,-2 4-16-15,7 5-50 16,0 20-28-16,2 23 5 16,-2 20 30-16,-4 14 5 15,-1 1-14-15,-2-9-11 0,0-7-11 16,1-9-4-16,2-13-3 15,1-8 1-15,-3-9-1 16,-1-12 1-16,0-6 1 16,0-5 3-16,0 0 4 15,-3-10 5-15,-2-16-4 16,4-1-8-16,1-4-8 15,6 4-5-15,15 10-6 16,4 6 9-16,2 8 4 16,-2 3-3-16,-1 1 3 15,-3 16 2-15,-5 0 1 16,-8 3 0-16,-6 0 3 0,-2-2 4 15,-8 2 3-15,-13 0 4 16,-4 0-3-16,1-3-1 16,2-5-4-16,5-9-2 15,5-3-1-15,4 0-5 16,2-15-10-16,6-10-30 15,0-11-81 1,13 2-75-16</inkml:trace>
  <inkml:trace contextRef="#ctx0" brushRef="#br0" timeOffset="272725.8863">10909 13256 438 0,'-2'5'211'0,"2"-2"-119"16,0 1-26-1,0 4-44-15,0 2-17 16,1 2-3-16,9 4 0 0,4-2-2 16,3-3-1-16,0-3-2 15,3-5-5-15,-3-3-3 16,1 0 4-16,-3-12-1 15,1-11 1-15,-4-4-6 16,1 5 2-16,-5 5 7 16,-1 5 1-16,-6 12 0 0,-1 0 5 15,0 19-13-15,0 17 20 16,-6 20 9-16,-6 12 5 15,-5 9 26-15,-2 10-14 16,-3 0-8-16,1-1 4 16,1-8-9-16,3-9-15 15,7-17-5-15,3-20-2 16,6-15-8-16,1-14-30 15,8-3-28-15,12-20-57 16,14-14-92-16</inkml:trace>
  <inkml:trace contextRef="#ctx0" brushRef="#br0" timeOffset="273412.2875">11702 13286 436 0,'-1'0'141'0,"1"2"-63"0,0 8-14 16,0 8-12-16,0 0-20 16,0 3-14-16,0 0-6 15,0-1-5-15,0-2 4 16,-4-4-8-16,4-6 1 15,0-4-1 1,-2-4-1-16,2 0 6 0,0 0 12 16,0-14 5-16,0-8-19 15,11-10-7-15,4-8 1 16,4-6 0-16,3 6-1 15,-2 7-2-15,-5 16-1 16,-2 12-5-16,-2 5-4 16,-3 14 9-16,-1 18 0 15,-3 7 1-15,-3 1 1 0,2-5 3 16,0-10 0-1,3-7 0-15,0-8 0 16,-2-9 8-16,-1-1 0 16,0 0 3-16,4-4 9 0,3-15 4 15,4-8-17-15,5-12-4 16,3-4-2-16,6 0-2 15,0 9-1-15,-4 12-3 16,-5 14-1-16,-2 8 0 16,-3 20 1-16,1 17 3 15,-1 8 6-15,-1 1 3 0,-2-5 1 16,1-6-4-1,-2-7-4-15,-2-13 0 16,0-5-6-16,2-3-38 16,10-6-40-16,9 1-81 0,9-2-261 15,8-6 165-15,1-30 262 16,10-28-2-16,10-32 0 15,13-50 0-15</inkml:trace>
  <inkml:trace contextRef="#ctx0" brushRef="#br1" timeOffset="349038.8237">1463 12530 48 0,'-13'13'115'15,"1"1"-62"-15,5-2 3 16,0-2 10-16,4-5-11 16,3-4 9-16,0-1-7 15,0 0-18-15,0 0-2 16,0 0-3-16,0 0 0 15,5 0 2-15,9-15 5 16,20-25 8-16,34-32-1 16,30-39-25-16,15-20-19 0,-1 5 3 15,-19 19-12 1,-29 30-27-16,-16 31-104 0,-24 25-246 15</inkml:trace>
  <inkml:trace contextRef="#ctx0" brushRef="#br1" timeOffset="350271.2258">3656 12759 202 0,'0'0'115'0,"0"0"-14"16,0 0 4-16,2-4-37 15,10-11-10-15,19-23-9 0,29-25-16 16,26-35-3-1,27-26-18-15,4-5-5 0,-11 5 1 16,-12 19-11-16,-14 24-23 16,-11 16-106-16,-6 9-273 15</inkml:trace>
  <inkml:trace contextRef="#ctx0" brushRef="#br1" timeOffset="351503.6279">8999 12439 6 0,'0'7'76'0,"0"-3"13"15,0-4-3-15,5 0-21 16,9 0 2-16,5-12-2 16,7-12 11-16,12-14-20 15,20-20-15-15,19-20-3 16,14-12-5-16,4 3-17 15,-8 8-16-15,-20 14 4 16,-18 19-8-16,-17 10-60 16,-23 13-140-16</inkml:trace>
  <inkml:trace contextRef="#ctx0" brushRef="#br0" timeOffset="356994.8376">7359 15957 278 0,'-20'24'272'0,"10"-5"-164"0,1-12-15 16,0-7-26-16,2 0-18 15,0-12-15-15,4-6-19 16,3-7-7-16,0-7-7 16,15-13-1-16,9-9 1 15,6 0-2-15,0 5 0 16,-3 14 1-16,-1 15-5 0,-3 15 3 15,-3 5-3 1,-5 14 0-16,-5 22-4 16,-8 14 2-16,-2 16 5 15,-14 4 4-15,-11-4-2 0,-4-5 0 16,-1-12-7-16,2-15-3 15,1-14-11-15,5-11-3 16,3-9 4-16,4 0-8 16,2-23-20-16,2-17-35 15,4-12-51-15,3-14-124 16</inkml:trace>
  <inkml:trace contextRef="#ctx0" brushRef="#br0" timeOffset="357182.038">7457 15666 248 0,'9'32'207'0,"0"2"-78"16,-2 2-17-16,2 3-33 0,1 5-19 16,0-4-30-16,-3-2-15 15,3-4-10-15,-3-2-3 16,-3 0 2-16,-4-4-14 15,0-2-73-15,0-3-85 16,0-12-102-16</inkml:trace>
  <inkml:trace contextRef="#ctx0" brushRef="#br0" timeOffset="357494.0385">7097 15422 275 0,'-10'0'141'15,"6"0"-54"-15,1-2-13 16,1-5-26-16,2 6-17 15,0 1-4-15,0 0-2 16,0 0-2-16,0 0 1 16,0 0-5-16,7 0-14 15,9 0 5-15,18-5-1 0,15-9-3 16,7-6-4-16,3-1 0 15,5 2-2-15,-5 2-65 16,-3-1-102 0,-6-3-279-16</inkml:trace>
  <inkml:trace contextRef="#ctx0" brushRef="#br0" timeOffset="357852.8391">7548 15254 599 0,'-6'0'121'16,"6"0"-21"-16,0-2-44 15,0-3-41-15,0 5-15 0,9 0-13 16,16 0 9-16,11 0 7 15,12 0-1-15,2 8-1 16,-7 2 0-16,-10 1-2 16,-12 4 1-16,-10 3 0 15,-8 2-2-15,-3 2 2 16,-7 3 4-16,-16 3 2 15,-5-3-3-15,-7 0-2 16,2-3-2-16,5-8-20 16,10-7-32-16,7-7-42 15,11 0-48-15,4-15-188 16</inkml:trace>
  <inkml:trace contextRef="#ctx0" brushRef="#br0" timeOffset="358617.2405">7930 15923 327 0,'-7'11'149'0,"5"-3"-29"15,2-8-39-15,0 0-32 16,0 0-26-16,11 0-18 15,12 0 3-15,19 0 7 16,14-13-10-16,15-3-4 16,2 0 4-16,-2 7-26 15,-3 9-103-15,-2-3-254 16</inkml:trace>
  <inkml:trace contextRef="#ctx0" brushRef="#br0" timeOffset="358835.6408">8090 16121 525 0,'-4'2'158'15,"4"-2"-79"-15,0 0-24 16,4 0-46-16,15 0-6 15,14 0 2-15,13-7 1 16,13-2-5-16,5-7 3 16,0 0-77-16,3 2-161 0</inkml:trace>
  <inkml:trace contextRef="#ctx0" brushRef="#br0" timeOffset="359662.4423">8964 15961 288 0,'-13'5'257'16,"8"-5"-148"-16,-2 0-10 15,0-9-27-15,0-11-31 16,1-9-21-16,6-9-11 15,0-10-9-15,19-6-3 16,10 1 2-16,8 7-3 16,3 10 3-16,-2 23-4 15,-4 13 3-15,-7 12-1 16,-11 27-1-16,-12 11-3 15,-8 9 4-15,-20 9 6 16,-11-5-4-16,1-11-1 16,0-9-16-16,6-14-21 0,10-12-13 15,8-17-2-15,10-2-7 16,0-24-15-16,0-15-74 15,0-10-112-15</inkml:trace>
  <inkml:trace contextRef="#ctx0" brushRef="#br0" timeOffset="359896.4426">9161 15748 134 0,'19'42'196'0,"-3"10"-69"16,-6 2-5-16,2 4-46 16,-7 3-14-16,-1 1-10 15,-3-1 12-15,-1 3-22 0,0-3-19 16,0-4-7-16,-6 0-2 15,-6-11-4-15,0-17-8 16,-3-9 0 0,2-16-1-16,-5-4-9 0,-6 0-18 15,-4-26-30 1,3-13-52-16,8-24-89 0,10-6-302 15</inkml:trace>
  <inkml:trace contextRef="#ctx0" brushRef="#br0" timeOffset="360302.0434">9635 15659 481 0,'-19'-1'169'0,"0"-3"-80"16,-3 0-8-16,-2-1-45 16,-3 5-12-16,-2 0-17 15,0 7-2-15,1 7-1 16,9 3-2-16,7 0-3 15,11-1-3-15,1 6 3 16,8 10 0-16,16 5 1 16,8 6 0-16,6-8 1 15,2-9-1-15,-5-10 3 16,-5-3-3-16,-8-4 0 15,-10 3 0-15,-10 0 0 0,-2 1 0 16,0 1 4-16,-14 3 3 16,-10 3 5-16,-5-4-4 15,-2 0-7-15,1-8-1 16,6-5-16-16,6-3-37 15,7-2-73-15,11-18-119 16</inkml:trace>
  <inkml:trace contextRef="#ctx0" brushRef="#br0" timeOffset="360504.8437">9851 15833 694 0,'0'9'104'0,"0"-3"-41"15,0-4-43-15,0 5-21 16,0 11 5-16,5 6 0 16,1 4-1-16,-2-1-3 15,-1 0-25-15,-1-3-82 16,-1-9-76-16,1-6-273 15</inkml:trace>
  <inkml:trace contextRef="#ctx0" brushRef="#br0" timeOffset="360676.4441">9703 15437 441 0,'-3'0'217'0,"3"1"-158"16,0 7-35-16,0-8-26 15,5 2-11-15,11 9-15 16,9 16-53-16,9 15-177 15</inkml:trace>
  <inkml:trace contextRef="#ctx0" brushRef="#br0" timeOffset="361050.8447">10074 15826 646 0,'-3'0'98'0,"3"0"-48"16,0 2-30-16,0 9-18 0,0 8 1 15,0 5 0-15,0 2-2 16,0-3 1-16,5-12-2 16,-5-10 1-16,3-1 9 15,-2 0 30-15,1-3 3 16,3-19-28-16,1-13-12 15,4-15-3-15,1-13 1 16,3-3-1-16,-1-4 0 16,-1 20-1-16,1 18-2 15,1 25-6-15,3 10 0 16,-2 36 6-16,4 15 1 15,-5 20 2-15,-2-2 0 16,-2-3-2-16,1-11-23 0,1-13-3 16,5-6-79-16,3-5 45 15,1-3-248-15</inkml:trace>
  <inkml:trace contextRef="#ctx0" brushRef="#br0" timeOffset="361362.8453">10689 15792 699 0,'-13'-31'127'0,"6"-15"-60"0,2-17-14 15,5-12-37-15,0-5-13 16,10 2-3-16,15 11 0 15,7 23-2-15,8 20-4 16,6 24 2-16,-2 9 1 16,-3 28 0-16,-8 15 0 15,-14 9 2-15,-12 14 1 16,-7-2 1-16,-14-3-3 15,-16-7-3-15,-4-17 0 16,-2-6-6-16,3-10-5 16,1-12-9-16,9-8-22 0,3-10-37 15,4 0-34 1,3-14-84-16,2-18-140 0</inkml:trace>
  <inkml:trace contextRef="#ctx0" brushRef="#br0" timeOffset="361550.0456">10689 15432 546 0,'0'19'101'0,"12"-7"-4"16,15-9-8-16,3 4-31 15,5 0-36-15,4 4-14 16,-2 0-5-16,-4-1-2 15,-4 7-35-15,-5 4-144 0,3-2-244 16</inkml:trace>
  <inkml:trace contextRef="#ctx0" brushRef="#br0" timeOffset="362548.4474">11523 15770 171 0,'-5'23'330'16,"5"-17"-223"-16,0-6 5 15,8 0-17-15,4 0-33 0,12 0-8 16,15-12-30 0,8-5-17-16,-2 0-5 15,-7 1 0-15,-11 12-21 16,-3 4-94-16,1 3-182 15</inkml:trace>
  <inkml:trace contextRef="#ctx0" brushRef="#br0" timeOffset="363297.2486">12380 15502 274 0,'-12'-14'215'16,"1"6"-119"-16,7 5-11 0,1 3-21 15,-2 0-34 1,-2 10-27-16,-3 15 0 0,2 17 8 15,1 16 7-15,5 10-4 16,2-4-5 0,2-8-5-16,10-8 0 15,7-15 8-15,0-6-6 0,-2-10-2 16,0-13 0-16,0-4 6 15,0 0 5-15,0-21 0 16,4-15-7-16,3-14-6 16,0-10-1-16,1-11 0 15,-5-11-3-15,1-4-4 16,-1-4-6-16,-2 15-1 0,-4 20 8 15,-4 26 3 1,-5 27-1-16,-2 2-6 16,-3 12-5-16,0 11 16 15,0-3 14-15,0 7 11 16,-3 3 2-16,0 1-10 15,1 5 3-15,-1 5-3 0,-1 7-2 16,4 6 0-16,0-1-6 16,0 1-9-16,0-4-2 15,0 1 0-15,7-5 0 16,4-8 0-16,-2-6 0 15,-3-10 0-15,0-10 0 16,-2-3-4-16,-1-4-25 16,-3-5-19-16,0 0-26 15,0 0-72-15,0 0-111 16</inkml:trace>
  <inkml:trace contextRef="#ctx0" brushRef="#br0" timeOffset="363827.6496">12860 15652 202 0,'0'-9'151'15,"0"3"-9"-15,0 3-45 0,0 1-25 16,0 0 10-16,0 2-24 15,0 0-24-15,0 0-14 16,0 2-19 0,0 15 4-16,0 6 14 15,0 9 5-15,0 5-6 0,0-8-12 16,0 1-3-16,0-1-1 15,0-4 0-15,0 0 0 16,-2-5-3-16,1-4-9 16,-1 0-17-16,2-4-17 15,0-5-19-15,0-3-6 0,0-4 19 16,2 0 25-16,6 0 28 15,3-11 0-15,2-1 9 16,3-8 21 0,3 0 6-16,-1-6-2 15,5-1-6-15,2-5-10 0,0 1-10 16,1 4-6-16,-4 4-3 15,-4 3 0-15,-7 6-10 16,1 6-75-16,-5 0-108 16,-4 4-287-16</inkml:trace>
  <inkml:trace contextRef="#ctx0" brushRef="#br0" timeOffset="364014.85">12953 15853 579 0,'0'5'102'0,"5"-4"-10"15,10 2-23-15,5 2-33 16,4 7-23-16,4 0-8 16,-4 0-1-16,-3 2-6 15,-1 3-52-15,-1-1-137 16,1 0-147-16</inkml:trace>
  <inkml:trace contextRef="#ctx0" brushRef="#br0" timeOffset="364545.2509">13465 15754 447 0,'-6'10'185'16,"5"-4"-66"-16,1-6-24 15,0 0-45-15,0 0-19 16,1-3-6 0,1-2-10-16,2-1-6 0,0-2-6 15,3-3-3-15,2 1-2 16,1 1-1-16,-2 6-2 15,-1 3-1-15,-2 3 0 16,-4 12 3-16,-1 3 3 16,0 1 8-16,0-7 11 15,-3 0 3-15,-3-2-2 0,-4-3-20 16,1-2 0-16,0 1 0 15,2-4 0-15,0-2 0 16,3 0 0 0,2 0-24-16,1-13-34 0,1 1-63 15,0-7-124-15</inkml:trace>
  <inkml:trace contextRef="#ctx0" brushRef="#br0" timeOffset="365028.8516">13881 15666 541 0,'-5'-26'100'15,"5"-3"-7"-15,0-2-22 16,0-1-35-16,2-4-19 15,7 6-10-15,4 3-4 0,1 9-2 16,3 10-3-16,3 8-3 16,-2 3 1-16,-1 24 4 15,-3 14 1-15,-10 4-6 16,-4 1-2-16,-2-3-7 15,-14-2 2-15,-2-11-12 16,-1-8-12-16,-1-8-26 16,1-11-6-16,2-3 4 15,3-3-72-15,4-17-13 16,4-10-10-16</inkml:trace>
  <inkml:trace contextRef="#ctx0" brushRef="#br0" timeOffset="365247.2521">13940 15465 77 0,'25'0'171'0,"-1"26"-52"15,1 11 5-15,-1 5-17 16,-4 8-27-1,-2 6 3-15,-4 4-16 0,-4 4-21 16,-8 8 4-16,-2 4 1 16,-6 0-12-16,-11 1-30 15,-8-8-9-15,-6-3 0 16,-6-11 0-16,-4-7 0 15,-1-18 0-15,10-16 0 16,2-9 0-16,3-5 0 16,2-15 0-16,8-24-58 15,14-18-69-15,17-21-147 0</inkml:trace>
  <inkml:trace contextRef="#ctx0" brushRef="#br0" timeOffset="365732.8531">14578 15470 166 0,'-23'-5'377'15,"-3"5"-268"-15,4 17-12 16,1 3-34-16,3 2-10 16,5 9-23-16,8 5-10 15,5-4 0-15,0 0 0 0,5-1-10 16,5-5 3-16,2-5-10 15,4 0-1-15,1-5 0 16,5-4-2-16,3-2-21 16,-2-6-45-16,4-4-96 15,-1-4-155-15</inkml:trace>
  <inkml:trace contextRef="#ctx0" brushRef="#br0" timeOffset="366060.4537">14905 15604 566 0,'-8'0'190'0,"4"-10"-107"16,4-9-11-16,-3-8-33 0,3-5-23 15,0 4-8-15,0 3-4 16,3 10-5-16,9 10-2 15,7 5-1-15,6 0 1 16,4 2 1-16,-4 19 0 16,-7 13 0-16,-7 3-1 15,-7 5 0-15,-4-3 3 16,-9 1 3-16,-13-5 1 0,-3-4 8 15,1-8 6-15,6-8-6 16,4-9-6 0,5-6-2-16,2 0 0 15,1 0-3-15,-1-10-16 0,3-10-28 16,4-6-37-16,2-11-136 15,25-15-308-15</inkml:trace>
  <inkml:trace contextRef="#ctx0" brushRef="#br0" timeOffset="366374.4543">15413 15363 378 0,'-13'-6'317'16,"4"1"-213"-1,-3 2-43-15,-3 1-34 16,-5 2-21-16,-1 0-4 0,0 15-2 15,5 13-2-15,6 6 0 16,8 4 2-16,2 4-4 16,0-1 3-16,18-2 0 15,10-7 3-15,6-5 2 16,6-1-3-16,-4-8 0 15,-8 0 2-15,-11-1-3 16,-10-2 1-16,-7-1-1 16,0-1 5-16,-9-4 3 0,-7-4 8 15,-7-1-9-15,-6-3-3 16,0-1-5-16,-5 0-21 15,3-4-67-15,9-5-135 16</inkml:trace>
  <inkml:trace contextRef="#ctx0" brushRef="#br0" timeOffset="366811.2551">15820 15526 469 0,'-4'-17'183'0,"4"-6"-59"0,-1-10-37 16,-1-13-42-16,0-12-17 15,2-15-9-15,0 1-8 16,2 1-5-16,14 9-4 16,4 20-1-16,4 11-2 15,5 12 0-15,1 10 1 16,0 9 0-16,0 3 2 15,-5 25-1-15,-5 16-3 0,-8 13 2 16,-9 20 2-16,-3 9-1 16,-13 4-1-1,-12-9 1-15,-3-4 2 16,-4-13-2-16,1-18 1 0,1-14 0 15,6-15-10-15,6-17 1 16,-3 0-5-16,1-11-10 16,1-16-22-16,0-7-68 15,5-11-64-15,6-10-263 16</inkml:trace>
  <inkml:trace contextRef="#ctx0" brushRef="#br0" timeOffset="367060.8555">15760 15138 255 0,'-3'13'331'0,"3"-6"-251"15,11-2 25-15,17 0 10 16,10 7-51-16,10 3-20 15,7 2-15-15,-3-3-29 16,-9-3 0-16,-5-3 0 16,-11 1 0-16,-7-5-3 15,-3 0-63-15,-7-1-104 16,4-3-267-16</inkml:trace>
  <inkml:trace contextRef="#ctx0" brushRef="#br0" timeOffset="371227.0628">7411 17442 214 0,'-8'6'151'0,"1"-6"-20"16,1 0-12-1,-2-11-16-15,0-8-49 0,1-9-17 16,6-10-5-16,1-8 8 15,16-4-29-15,13 4-10 16,6 7 1-16,3 5-1 16,-4 5-2-16,-4 12 1 15,-5 14-2-15,-4 3-2 0,-6 16-5 16,-9 20 2-1,-6 10 3-15,-7 7 4 16,-21 5 2-16,-3-7 1 16,0-5-3-16,3-10 2 0,4-5-5 15,6-13-3-15,3-11-8 16,4-7-8-16,2 0-11 15,2-24-53-15,5-15-146 16,2-8-190-16</inkml:trace>
  <inkml:trace contextRef="#ctx0" brushRef="#br0" timeOffset="371414.2632">7639 17134 303 0,'3'15'243'15,"-3"10"-183"-15,0 4 18 0,0 6 0 16,0 4-25-1,3 0-26-15,3 1-11 0,2-4-13 16,2-1-2-16,0 0 1 16,-2-7-26-16,0-5-57 15,-3-7-18-15,1-13-294 16</inkml:trace>
  <inkml:trace contextRef="#ctx0" brushRef="#br0" timeOffset="371726.2638">7272 16818 250 0,'-6'5'168'15,"4"-3"-33"-15,1-1-32 16,-1-1-72-16,2 0 1 16,0 0 10-16,0 0 1 15,0 0-11-15,11 0-16 16,11-3-10-16,18-6-3 15,9 3-1-15,3-1-1 16,-3 1 0-16,-5 5-13 0,-6 1-82 16,0-3-25-16,-5-6-355 15</inkml:trace>
  <inkml:trace contextRef="#ctx0" brushRef="#br0" timeOffset="372038.2643">7681 16708 539 0,'-4'0'164'16,"2"0"-51"-16,2 0-71 16,0-2-23-16,0 2-11 15,0 0-7-15,10 0-4 0,6 10 2 16,9 2 2-1,3 1 1-15,-2 4-2 16,-7 2 1-16,-7 4-2 16,-8 0 1-16,-4 3-1 0,0 1 3 15,-11 0 3-15,-4-3 3 16,-2-7-2-16,1-3-2 15,1-8-4-15,2-2-1 16,6-2-9-16,1-2-23 16,6 0-56-16,2 0-131 15,22 0-240-15</inkml:trace>
  <inkml:trace contextRef="#ctx0" brushRef="#br0" timeOffset="372397.065">8212 17169 313 0,'-18'8'177'0,"7"-5"-36"0,4-3-46 15,7 0-41-15,0 0-12 16,0 0-16-16,11 0-7 15,14-3-15-15,13-8-1 16,15-3-1-16,5 4-1 16,2 2-16-16,-3 6-77 15,-5 2-103-15</inkml:trace>
  <inkml:trace contextRef="#ctx0" brushRef="#br0" timeOffset="372599.8653">8277 17415 330 0,'0'-10'403'16,"13"-4"-318"-16,8-3-57 15,3 5-16-15,9 5-10 0,6 4-1 16,6 3-2-16,3 0-15 15,4 0-75-15,2 1-31 16,1 5-295-16</inkml:trace>
  <inkml:trace contextRef="#ctx0" brushRef="#br0" timeOffset="373055.2663">9013 16754 323 0,'0'-9'162'0,"-9"5"-40"16,-1 4-36-16,-1 4-33 15,-3 30-34-15,-6 24-3 16,-3 24 28-16,1 12 17 15,5 4-25-15,10-14-18 16,7-4-6-16,7-13-7 16,9-15-2-16,4-4-1 15,-1-17 1-15,2-9-3 16,-1-8-7-16,1-10-36 0,2-4-92 15,2-4-69-15</inkml:trace>
  <inkml:trace contextRef="#ctx0" brushRef="#br0" timeOffset="373538.867">9158 17219 372 0,'-6'-4'208'16,"6"-9"-93"-16,0-8-18 0,7-8-64 16,20-7-26-16,8-6-5 15,6 4-3-15,1 8 0 16,-8 11 1-1,-12 15-3-15,-10 4-9 16,-8 10-15-16,-4 16 0 0,-18 11 16 16,-15 7 10-16,-7-4 1 15,4-6-2-15,10-13-2 16,10-9-6-16,13-7-1 15,3-5-3-15,0-6-6 16,0-14-20-16,3-12-38 16,6-2-58-16,3-2 18 0,4 6 11 15,4 12 40-15,7 10 72 16,-2 8 40-1,-2 5 37-15,-5 24-5 16,-6 11 17-16,-7 7 8 0,-5 6-45 16,0-3-9-16,-3-5 4 15,-2-9-11-15,5-7-14 16,0-5 2-16,0-6-16 15,0-7-11-15,5-3-3 16,3 1-42-16,0-1-48 16,5 0-163-16</inkml:trace>
  <inkml:trace contextRef="#ctx0" brushRef="#br0" timeOffset="373694.8674">9558 17299 537 0,'0'0'136'15,"0"0"-100"-15,0 0-32 16,0 0-16-16,3 7-16 16,4 0-72-16,5-5-264 15</inkml:trace>
  <inkml:trace contextRef="#ctx0" brushRef="#br0" timeOffset="374147.6691">9732 16900 523 0,'16'-21'102'0,"-2"0"-17"16,4 6-54-16,2 4-13 15,6-1-3-15,-1 0-5 16,0 7-4-16,-4 5-2 15,-5 0-2-15,-8 15-6 0,-5 14-6 16,-3 14 17 0,-9 11 1-16,-12 1 9 15,-2-1-1-15,-2-1 4 16,4-3-2-16,6-3 1 0,1 1 2 15,5-2-5 1,7-5-8-16,2-6 0 16,2-3-1-16,19-7-3 0,6-7-2 15,7-4 17-15,3-10-10 16,-8-4-4-16,-5 0-1 15,-8-15 3-15,-8-11-3 16,-6-3-2-16,-2-5-2 16,-6-2-3-16,-17-6-13 15,-9-4-7-15,-7 0-5 16,-1 2 0-16,6 2-39 15,15 10-113-15,19 12-238 16</inkml:trace>
  <inkml:trace contextRef="#ctx0" brushRef="#br0" timeOffset="374522.0698">10303 16708 402 0,'4'0'169'0,"4"16"-118"16,4 15-5-16,4 18 45 15,3 9 8-15,-7 10-51 16,-5 1-28-16,-7-3-12 16,0 6-4-16,-3-9-3 15,-10-2 0-15,-5-10-4 16,2-15-12-16,0-12-34 15,4-10-76-15,4-9-138 16</inkml:trace>
  <inkml:trace contextRef="#ctx0" brushRef="#br0" timeOffset="375348.8712">10826 17027 258 0,'0'-13'138'0,"-4"7"-39"16,-14 6-24-16,-1 0-33 16,-5 14-14-16,-3 9-4 15,-2 0-2-15,3 5 3 16,5-4-7-16,1-4-6 0,10-4 0 15,7-6-9 1,3-1-3-16,0 2 1 16,17 1 1-16,10 5 2 15,8 0 3-15,5-3-2 0,-2-2 0 16,-3-1-3-16,-12 0 0 15,-10-1-1-15,-10 2 1 16,-3 2 14-16,0 6 13 16,-18 3 10-16,-12 0-5 15,-7 6-7-15,-8-3-15 16,1-2-5-16,5-12-6 0,12-9 2 15,8-3-5 1,11-5-9-16,8-12-18 16,6-3-68-16,22-3-79 15,8 2-48-15</inkml:trace>
  <inkml:trace contextRef="#ctx0" brushRef="#br0" timeOffset="375567.2716">11039 17111 573 0,'0'0'109'0,"0"5"-15"16,0 11-33-16,0 8-31 15,0 6-13-15,0 4-4 16,0-1-9-16,0 1-2 15,0-2-1-15,0-6-7 16,0-6-30-16,0-6-71 0,0-11-99 16</inkml:trace>
  <inkml:trace contextRef="#ctx0" brushRef="#br0" timeOffset="375723.2719">10949 16794 469 0,'0'0'95'0,"3"1"-61"15,8 13-33-15,12 9-3 16,9 6-16-16,5 10-92 16,0 5-272-16</inkml:trace>
  <inkml:trace contextRef="#ctx0" brushRef="#br0" timeOffset="376113.2725">11252 17120 535 0,'0'0'183'0,"0"0"-84"16,0 0-56-16,0 3-34 16,0 11-13-16,0 5 4 15,3 3 2-15,-2-5 0 0,1-3-1 16,-1-8 1-16,-1-1-2 15,0-5 1-15,0 0 1 16,0 0 5 0,2 0 6-16,-1-8 5 0,4-15-3 15,5-12-8-15,6-8-4 16,7-3-5-16,1 9 0 15,-8 16 0-15,1 13 0 16,-6 8 0-16,3 11-2 16,2 18-2-16,0 11 6 15,-3 6 0-15,-1-2-1 16,-3-6 2-16,0-1 1 0,0-6-1 15,-2-4-2 1,-1-3-15-16,-3-6-48 16,1-3-69-16,4-9-254 15</inkml:trace>
  <inkml:trace contextRef="#ctx0" brushRef="#br0" timeOffset="376908.8739">11971 16748 311 0,'-4'-14'125'0,"2"4"1"16,-4 5-50-16,2 2-12 15,-4 3-21-15,-7 22-27 0,-13 27-5 16,-10 18 21-1,0 18 25-15,3 4-14 0,12 3-16 16,11-3-1 0,10-4-6-16,2-14-4 0,2-9-6 15,13-10 0 1,3-16-4-16,4-10-2 0,-1-12-4 15,0-11 0-15,0-3 0 16,1-13 0-16,-1-15 0 16,-4-6 0-16,-9-4 0 15,-8 1-8-15,0 6 0 16,-20 6 1-16,-11 4 1 15,-6 5 2-15,-3 3-4 0,0 3-4 16,2 3-3 0,4 0-13-16,6-1-36 15,11 5-51-15,14-3-33 16,13-3-287-16</inkml:trace>
  <inkml:trace contextRef="#ctx0" brushRef="#br0" timeOffset="377330.0747">12315 17209 345 0,'-2'3'175'16,"2"-3"-50"-16,0 0-61 15,0 0-19-15,0 0-12 16,15 0-4-16,13 0-4 16,12 0 0-16,8-10-14 0,-5 2-8 15,-3 5-8-15,-6 3-76 16,-1 0-88-16,4-2-419 15</inkml:trace>
  <inkml:trace contextRef="#ctx0" brushRef="#br0" timeOffset="379810.479">12899 16687 384 0,'4'-10'138'15,"-2"6"-44"-15,-2 1-24 16,0 3-15-16,0 3-43 15,-11 23-11 1,-8 15 4-16,-6 13 11 0,5 9 15 16,7 9-3-16,10 1-10 15,3 2-6-15,7 8-1 16,8-11 13-16,-1-5-8 15,5-14-7-15,-4-17-2 16,0-6-4-16,-2-11-2 16,1-2-1-16,-3-6-14 15,0 0-40-15,4 1-63 16,1-2-33-16,2-3-254 0</inkml:trace>
  <inkml:trace contextRef="#ctx0" brushRef="#br0" timeOffset="380247.2798">13197 17315 412 0,'0'-5'160'15,"0"-13"-43"-15,0-10-24 16,0-12-41-16,0-10-26 0,3-8-8 15,7-4-11-15,8 14-5 16,2 12-1-16,3 19-2 16,2 17-1-16,3 11-1 15,0 29-2-15,-4 10 3 16,-13 10 0-16,-7-3 2 15,-4-5 4-15,-17-6 0 16,-2-9 7-16,-2-10 4 16,1-5 3-16,2-10-2 15,1-3 1-15,0-6-3 16,1-3-9-16,1 0-2 15,1 0-1-15,2-14-5 16,2-6-8-16,8-9-35 0,2-3-100 16,19 3-118-16</inkml:trace>
  <inkml:trace contextRef="#ctx0" brushRef="#br0" timeOffset="380434.4801">13568 17212 271 0,'0'0'455'0,"0"0"-354"16,0 0-41-16,0 0-39 16,0 0-19-16,0 0-3 0,0 0-22 15,7 0-82-15,4 5-20 16,0 1-206-16</inkml:trace>
  <inkml:trace contextRef="#ctx0" brushRef="#br0" timeOffset="380746.4807">13710 16808 370 0,'-1'-14'354'15,"1"4"-238"-15,0 8-37 16,0 2-29-16,-2 0-28 15,2 5-16-15,0 19-5 0,2 12 0 16,7 15 2 0,0 9 11-16,-2-2-7 15,-3 0-7-15,0-1 0 16,-3-7 0-16,1-10 0 0,1-3 0 15,1-10 0-15,-1-11 0 16,-3-7 0-16,0-6 0 16,2-3 0-16,-2 0-47 15,3 0-23-15,2-4-48 16,2-18-113-16</inkml:trace>
  <inkml:trace contextRef="#ctx0" brushRef="#br0" timeOffset="381089.6813">13945 16804 485 0,'0'-4'148'0,"0"4"-25"15,0 0-72-15,0 0-32 16,0 9-12-16,0 19-1 16,-4 6 9-16,-1 12 12 15,0-1 0-15,-4-3-9 16,4-8-6-16,2-4-2 15,0-2-3-15,3-6 4 16,0-5-3-16,0-7-6 0,3-6 1 16,7-1 0-16,5-3 2 15,1-3 0-15,6-11 3 16,4-5-11-16,0-3-39 15,0-1-48-15,0 2-99 16,1 4-262-16</inkml:trace>
  <inkml:trace contextRef="#ctx0" brushRef="#br0" timeOffset="381308.0817">14168 16837 509 0,'0'-8'170'0,"0"8"-31"15,0 0-77-15,0 14-40 0,-3 24-14 16,-2 14 14-16,2 9 15 15,1-1-12-15,-3 2-13 16,3-3-6 0,2 0 5-16,0 1-11 0,0-13 0 15,0-18 0-15,-2-12 0 16,0-14-31-16,2-3-59 15,0-13-98-15,24-20-312 16</inkml:trace>
  <inkml:trace contextRef="#ctx0" brushRef="#br0" timeOffset="381791.6825">14717 17004 347 0,'3'-14'192'0,"0"5"-77"15,-3 6-37-15,0 3-23 16,0 0-32-16,-9 5-12 15,-9 19-7-15,-6 9-3 16,0 11 0-16,-1 1 4 16,4-1-1-16,1-8-4 15,3-4 0-15,3-4-3 16,2-10-14-16,4-10-23 15,1-5-38-15,1-3-63 16,3-8-178-16</inkml:trace>
  <inkml:trace contextRef="#ctx0" brushRef="#br0" timeOffset="381963.2828">14524 17016 183 0,'3'0'252'16,"1"0"-129"0,4 8-69-16,4 13 10 0,6 11-1 15,6 8-4-15,0 3-36 16,0-1-15-16,-2-5-5 15,4-3 0-15,-3-6-4 16,1-8-60-16,-6-5-31 0,4-9-189 16</inkml:trace>
  <inkml:trace contextRef="#ctx0" brushRef="#br0" timeOffset="382290.8834">15003 17019 597 0,'0'-32'133'16,"0"-4"-17"-16,4-3-65 15,7 0-36-15,3 7-7 0,8 14-6 16,-3 7 0-16,4 11-4 15,-1 0 0-15,-5 21-3 16,-1 12 0 0,-12 5 1-16,-4 7 2 0,-18-4 1 15,-12-6 2-15,1-6 0 16,2-9-1-16,6-3-3 15,3-11-6-15,6-4-5 16,8-2-20-16,-3 0-24 16,7-18-38-16,0-9 10 15,7-5-90-15,11 0-75 16</inkml:trace>
  <inkml:trace contextRef="#ctx0" brushRef="#br0" timeOffset="382446.8837">15133 16941 86 0,'14'24'188'16,"-4"4"-51"-16,-2 6-26 15,-1 4-10-15,-3 5-15 0,-2-6 11 16,-1-1-59-1,-1-5-26-15,1-2-7 0,-1 0-1 16,0-4-2-16,0-4-21 16,0 1-72-1,0-2-99-15,9-6-272 0</inkml:trace>
  <inkml:trace contextRef="#ctx0" brushRef="#br0" timeOffset="382649.684">15450 17127 611 0,'0'5'97'16,"0"-3"32"-16,0-1-62 16,0 1-52-1,0 1-12-15,0 2-3 0,0 2 2 16,0 1-11-16,0 1-48 15,-3 0-74-15,3-1-128 16</inkml:trace>
  <inkml:trace contextRef="#ctx0" brushRef="#br0" timeOffset="383086.4848">15692 16809 630 0,'0'-15'97'16,"8"-2"-11"-16,2 2-41 15,4-2-30-15,9-2-12 16,2 1-1 0,3 5-1-16,2 5 0 0,-3 8-3 15,-6 0 0-15,-8 17-4 16,-7 16-2-16,-6 10 4 15,-11 9 4-15,-17 2 5 16,-3-1 6-16,-5-2-2 16,3-5 6-16,1 6 2 15,3-3-2-15,8 0 4 0,8-8-1 16,10-1 5-1,3-10-15-15,12-8-2 0,2-8 0 16,4-7 1 0,-1-7-1-16,3 0-6 0,-1-14 0 15,0-11 0 1,-1-9 0-16,-5-7 0 0,-8-5 0 15,-5-11 0-15,-10-6 0 16,-20-3-13-16,-11 1-5 16,2 9-5-16,9 23 3 15,14 20-21-15,8 13-83 16,8 0-148-16</inkml:trace>
  <inkml:trace contextRef="#ctx0" brushRef="#br0" timeOffset="383492.0855">16388 16904 128 0,'1'-6'312'0,"-1"6"-166"15,0 0-47-15,-7 9-51 16,-9 17-42-16,-8 8 4 15,0 6 9-15,0-2 10 16,2 3-16-16,4-4-5 16,0-3-6-16,3-5-1 15,3-10 1-15,2-7-12 16,4-5-32-16,1-5-30 15,3-2-66-15,-1-2-140 16</inkml:trace>
  <inkml:trace contextRef="#ctx0" brushRef="#br0" timeOffset="383663.6858">16216 16930 418 0,'0'7'118'16,"0"12"-30"-16,7 4-1 16,6 5-25-16,5 1-26 15,7 5-25-15,1 2-8 16,3-2-1-16,2-3-27 15,-2 0-59-15,0-6-42 16,-4-6-186-16</inkml:trace>
  <inkml:trace contextRef="#ctx0" brushRef="#br0" timeOffset="384412.4871">16838 16937 225 0,'0'-16'225'15,"-6"7"-91"-15,-6 5-43 16,-6 4-27-16,-5 9-43 16,-5 15-1-16,0 14 12 0,5 5 5 15,7 6-4-15,9 0-9 16,5-7-3-16,2-9-9 15,0-2-2-15,1-8-6 16,9-3-2-16,3-5 0 16,4-4-4-16,3-4-29 15,6-7-52-15,5 0-61 16,7 0-143-16</inkml:trace>
  <inkml:trace contextRef="#ctx0" brushRef="#br0" timeOffset="384740.0876">17062 17135 585 0,'-6'-29'121'16,"5"-5"-18"-16,1 1-47 0,0 5-38 15,3 4-10-15,12 10-7 16,5 5 0-16,2 7-3 15,0 2 2-15,0 13-2 16,-2 14-3-16,-7 4 4 16,-6 8 0-16,-7 2 2 15,-4-2 2-15,-14-5 4 16,0-5 7-16,6-9 6 15,2-9-5-15,4-5-5 0,2-6-4 16,-2 0-1 0,2 0-1-16,-2 0-2 15,1-4-18-15,0-12-20 16,1-6-43-16,4-8-108 0,9-8-259 15</inkml:trace>
  <inkml:trace contextRef="#ctx0" brushRef="#br0" timeOffset="385098.8883">17472 16898 504 0,'-21'-3'109'16,"1"3"-31"-16,1 0-36 15,8 0-23-15,2 10-9 0,4 14-8 16,5 3 2-16,0 4 2 16,1 1 0-16,12 3-3 15,3 0-1-15,6-1 3 16,7-1-1-16,-2-3 6 15,-2 1-3-15,-8-4-6 16,-9-4 18-16,-8-7 6 16,0-7 10-16,0-3-9 15,0-5 7-15,-1-1-5 16,-6 0-2-16,-4 0-11 15,-9 0-11-15,-9-7-4 16,-4-5-13-16,-5-5-35 16,7-2-59-16,16 1-157 0</inkml:trace>
  <inkml:trace contextRef="#ctx0" brushRef="#br0" timeOffset="386284.4904">18047 16720 425 0,'0'-21'129'0,"0"7"-42"16,0 3-7-16,-2 11-22 0,-3 0-33 15,-10 14-16-15,-17 27-6 16,-10 9 4 0,-3 12 15-16,12 14 6 15,18-10-1-15,12-1-15 0,3-5 0 16,11-16 2-16,8-10-5 15,8-11-3-15,4-11 0 16,2-9-1-16,-3-3-1 16,-2-14-1-16,-6-10 0 15,-8-3-3-15,-6-1 0 16,-6 1 0-16,-2 4-5 15,-8 4-2-15,-12 5 2 0,-5 6 1 16,-5 6-5 0,-3 2 2-16,2 0 1 15,8 0-7-15,10 0-13 16,11 0-62-16,2 0-112 0,4-5-148 15</inkml:trace>
  <inkml:trace contextRef="#ctx0" brushRef="#br0" timeOffset="387064.4918">18357 16344 474 0,'0'-1'135'0,"0"-1"-37"15,12 1-33-15,16 1-8 16,11 6-3-16,9 30-17 16,4 18-7-16,-6 14-1 15,-17 23-5-15,-21 13-9 16,-15 17-10-16,-37 10-5 15,-18 2 0-15,-1-8 0 16,3-15 0-16,8-18 0 16,19-20 0-16,9-24 0 15,11-21 0-15,11-22-101 16,2-7-181-16</inkml:trace>
  <inkml:trace contextRef="#ctx0" brushRef="#br0" timeOffset="393959.7039">8478 18644 204 0,'-9'17'172'0,"5"-11"4"16,4-6-60 0,0 0-27-16,-2-13-31 15,-3-11-29-15,0-12-15 0,4-5-9 16,1-8-1-16,0 10-4 15,12 3 0-15,1 15-2 16,4 8-1-16,4 13-4 16,2 0-1-16,-2 11-10 15,-4 10 2-15,-3 7 1 16,-9 4 4-16,-5 5 9 15,0 4 2-15,-10-5 4 0,-8-5 1 16,0-8 0 0,2-6 1-16,1-9 2 15,-2-3-3-15,1-5-1 16,-4 0-5-16,1-4-11 0,-2-11-30 15,5-7-96-15,7-6-187 16</inkml:trace>
  <inkml:trace contextRef="#ctx0" brushRef="#br0" timeOffset="394162.5042">8581 18395 203 0,'2'0'146'15,"0"15"33"-15,3 10-30 16,3 7-67-16,0 3-41 15,4 4-20-15,-2-1-16 16,0-4-1-16,-5-2-3 0,-2-5-12 16,-1-8-35-16,-2-3-51 15,0-8-139-15</inkml:trace>
  <inkml:trace contextRef="#ctx0" brushRef="#br0" timeOffset="394490.1047">8240 18216 102 0,'-8'0'237'0,"1"-3"-139"16,2-3 1-16,0 3-40 0,2 1-20 15,2 2-15-15,1 0-8 16,0 0-11-16,0 0 0 15,10 0 8-15,11 0 10 16,11-5-4-16,3-2-4 16,4-1-8-16,-3-4-6 15,1 5 0-15,2 2-16 16,-1 5-51-16,1 0-83 0</inkml:trace>
  <inkml:trace contextRef="#ctx0" brushRef="#br0" timeOffset="394817.7054">8535 18127 223 0,'-15'0'242'16,"7"0"-100"-16,7 0-69 15,1 0-26-15,0 0-15 16,9-3-12-16,13-3 0 16,6 0 6-16,6 1-9 15,0 2-9-15,-3 3-5 16,-6 0-2-16,-8 2-3 15,-7 10 1-15,-6 3 0 0,-4 3 4 16,0 4 2-16,-5-3-1 16,-9-1 0-16,-5 0-3 15,0-3-2-15,0-2-7 16,6-4-14-16,4-6-43 15,7 0-87-15,2 0-236 16</inkml:trace>
  <inkml:trace contextRef="#ctx0" brushRef="#br0" timeOffset="395067.3057">8967 18378 332 0,'-3'2'193'0,"3"-1"-98"15,0-1-52-15,2 0-21 16,12 0 15-16,14 0 16 15,11-5-26-15,6-2-23 16,3 2-2-16,-8 4-31 16,-4 1-92-16,-9 3-256 15</inkml:trace>
  <inkml:trace contextRef="#ctx0" brushRef="#br0" timeOffset="395270.1062">9072 18610 561 0,'0'0'173'16,"0"1"-15"-16,0-1-104 16,13 0-30-16,9-5-3 15,9-7-15-15,4 0-5 16,-5 3-19-16,-5 3-60 0,3 6-140 15,6 0-314-15</inkml:trace>
  <inkml:trace contextRef="#ctx0" brushRef="#br0" timeOffset="407415.928">9842 18427 60 0,'-2'0'51'0,"2"0"-13"15,-1 0-3-15,0 0-18 16,0 0-2-16,-1 0-4 15,1 0-1-15,-1 0-3 16,1 0 3-16,0 0 0 16,1 0 2-16,-2 0 3 0,2 0 5 15,0 0 1-15,-2 0 7 16,1 0 4-16,-1 0-3 15,0 0-7-15,2 0 5 16,-3 0 3-16,1 0 3 16,-1 0-2-16,0 0-8 15,-1 0-1-15,1 0-1 16,0 0-5-16,3 0-4 15,-1 0-2-15,1 0-3 16,0 0-2-16,0 0 1 16,0 0 4-16,0 0 2 15,0 0-4-15,4 0 0 0,7 0-1 16,3 0-2-16,4 0-2 15,3 0-1-15,-1 0-2 16,0 0 2 0,1 0-2-16,2 0 0 0,-1 0 1 15,0-3-3-15,-4-1-16 16,4-1-22-16,-3 5-44 15,-2 0-183-15</inkml:trace>
  <inkml:trace contextRef="#ctx0" brushRef="#br0" timeOffset="408679.5302">10482 18545 60 0,'0'0'171'15,"0"-7"-54"-15,0-9-10 16,0-4-11-16,0-5-29 16,-1-5-19-16,-4-5-21 15,4-4-1-15,1-2-10 16,0 6-5-16,1 3-7 15,13 6-4-15,7 6 0 16,5 9-2-16,3 10-3 0,3 1 0 16,-2 18 3-16,0 11 2 15,-10 8 2-15,-7 0 4 16,-12 7 10-16,-1-1 8 15,-15 0 3-15,-11-4-10 16,-4-5-5-16,2-5-3 16,1-8-4-16,7-8-1 15,6-5-2-15,0-6 4 16,-1-2-1-16,-1-10-2 15,2-15-7-15,0-6-29 16,7-1-93-16,7 13-165 16</inkml:trace>
  <inkml:trace contextRef="#ctx0" brushRef="#br0" timeOffset="408960.3307">10838 18608 312 0,'0'-9'224'0,"0"4"-116"15,0 2-55-15,0 3-19 16,0 0-19-16,0 0-12 0,0 0-4 15,2 3 3-15,5 7 1 16,-2-3-1 0,1 1-1-16,-2-3-2 15,2 1-41-15,-1-2-60 0,-1-3-308 16</inkml:trace>
  <inkml:trace contextRef="#ctx0" brushRef="#br0" timeOffset="409459.5316">11082 18252 391 0,'-6'0'201'0,"3"-11"-107"16,1-8-21-16,2-4-39 0,0 3-22 15,9 4-3-15,8 0-7 16,0 9 0-16,6 6-1 16,2 1-2-16,-2 5 0 15,-3 18 0-15,-5 2-1 16,-7 5 5-16,-7 0 0 15,-1 0 2-15,0-2 0 0,-13-1 0 16,2-1-2 0,-2-8 0-16,4-4-2 15,4-4-1-15,3-7 0 16,2-2-1-16,0-1-1 0,0 3-1 15,7 2 0 1,5 2-1-16,4 4 0 0,2-2 1 16,1 3 1-16,1-1 1 15,-2 2 0-15,-5-3 0 16,-4 2-2-16,-6-3 0 15,-3-1 5-15,0 4 10 16,-3 0 5-16,-12 0-1 16,-5 3-9-16,-5 1-4 15,1-3-2-15,1-4-1 16,5-6-15-16,4-3-21 15,5-3-97-15,9-14-284 16</inkml:trace>
  <inkml:trace contextRef="#ctx0" brushRef="#br0" timeOffset="409865.1323">11462 18167 309 0,'15'-18'154'0,"-6"7"-31"15,-8 4-54-15,-1 5-16 16,0 2-11 0,0 0-17-16,0 0-10 15,0 12-1-15,0 10 17 0,0 5 16 16,0 5-16-16,0-1-15 15,0-2-5-15,0-1-4 16,0-4-2-16,0-1-3 16,0-6-1-16,5-6 2 15,3-2-2-15,-1-5 1 16,2-4 0-16,7 0 1 15,5 0-2-15,9-10-10 16,1-9-27-16,0-2-48 16,-4 4-73-16,-6 3-122 15</inkml:trace>
  <inkml:trace contextRef="#ctx0" brushRef="#br0" timeOffset="410099.1326">11700 18127 70 0,'-7'-12'495'16,"2"9"-382"-16,3 3-23 15,-2 3-45-15,-1 21-2 16,2 10 3-16,3 12-18 16,0 0-11-16,0 0-7 15,2 0-5-15,7-5-3 16,0-5-1-16,-2-1 0 15,-1-2-1-15,-3-2-7 16,-3-4-18-16,0-1-49 0,0-6-101 16,2-4-290-16</inkml:trace>
  <inkml:trace contextRef="#ctx0" brushRef="#br0" timeOffset="410769.9339">12065 18357 408 0,'0'-5'105'16,"0"5"-34"-16,0 0-46 15,0 11-23-15,0 9 5 16,0 7 6-16,0 1 0 16,0-3 1-16,0-5 2 15,0-5-7-15,0-7-2 16,0-1-3-16,0-4-1 0,0-3 7 15,0 0 13-15,0 0 15 16,0-7-1 0,3-12-26-16,-2-10-8 15,6-9-3-15,4-7-1 0,2 4 0 16,0 12-1-16,-5 18-1 15,0 8-3-15,1 3-2 16,2 8 0-16,1 13 6 16,-2 12 1-16,-2-1 6 15,-3-3 0-15,-3-5-2 16,1-7 0-16,-2-5-1 0,1-6-1 15,-2-6 6 1,2 0 7-16,-1 0 10 16,1 0 7-16,2-6-4 15,4-13-20-15,4-8-6 0,2-2-1 16,1 3 1-1,1 11-4-15,-5 10-2 0,1 5-1 16,-1 14 2-16,2 11 0 16,-5 7 4-16,-1 0 2 15,-1 1-1-15,-3-2-9 16,0 1-22-16,1-1-19 15,0-2-124-15,5-2-192 16</inkml:trace>
  <inkml:trace contextRef="#ctx0" brushRef="#br0" timeOffset="411081.9345">12679 18308 88 0,'-7'-29'390'0,"7"7"-296"16,0 10 13-16,2 8-59 16,1 4-26-16,-3 0-5 15,0 4-7-15,0 16 20 16,-3 9 2-16,-8 5 2 15,-4 7-15-15,1-1-10 16,0-2-6-16,-1-2-1 0,2-6-1 16,2-2-1-1,4-9-13-15,5-5-25 0,2-6-70 16,0-3-61-16,4-5-215 15</inkml:trace>
  <inkml:trace contextRef="#ctx0" brushRef="#br0" timeOffset="411440.7351">12937 18327 350 0,'-3'-7'215'0,"1"5"-128"16,0 2-19-16,-7 0-47 0,-5 0-16 15,1 5 0-15,-2 7 0 16,5 1-1 0,1 2-1-16,4 0 2 15,3 1 0-15,2 0-1 0,0 0 1 16,5-2 2-16,6-1-3 15,4 1 0-15,0 0-4 16,2 0 1-16,-2-2-3 16,-5 0 1-16,-3 2 1 15,-2-7-1-15,-5-2 1 16,0-2-1-16,0 0 2 0,-1 1 13 15,-13 3 1 1,-7 4-11-16,-6 3-4 16,-8 0-12-16,9-5-36 15,7-3-99-15,16-6-380 0</inkml:trace>
  <inkml:trace contextRef="#ctx0" brushRef="#br0" timeOffset="411908.7359">13170 18089 515 0,'0'-13'128'15,"0"3"-40"-15,0 1-36 16,7-1-21-16,3 3-14 15,1-3-3-15,1 5-5 16,1 5-3-16,-4 0-3 16,0 0-3-16,0 8 0 15,-4 8 1-15,-1 4 1 16,-1 0 2-16,-2-1 3 15,0 2 2-15,0 0 8 16,-1-1-6-16,0 0 4 16,0-2-1-16,0-1-5 0,0-3 7 15,0-5-12-15,0-3 0 16,4-1 1-1,4-4 4-15,8-1 2 0,10 0-4 16,10-6-2-16,9-10-8 16,0 0-58-16,0 4-129 15</inkml:trace>
  <inkml:trace contextRef="#ctx0" brushRef="#br0" timeOffset="418900.5483">14218 17941 177 0,'0'-8'108'15,"0"4"8"-15,-1-5-19 16,-6 1-22-16,0 1-25 15,0 1-6-15,-3 0-17 16,0 3-1-16,-4 0-8 16,-4 1 3-16,-3 2-4 15,0 0 6-15,2 0 0 16,-2 0-4-16,4 0-6 15,2 0 3-15,1 1-2 16,5-1-1-16,1 0 3 16,3 0-1-16,3 0-4 0,0 4-2 15,-1 0-5 1,2 10-3-16,-6 11 0 15,0 14 7-15,0 15 0 16,0 9-3-16,3 2-1 0,2 5-2 16,2 4-2-16,0-3 2 15,2 1-1-15,9-9 0 16,1-5 0-16,1-12 0 15,0-10-1-15,-2-13 1 16,-2-9 1-16,-5-9-2 16,0-3 0-16,-4-2 2 15,0 0-2-15,4-3-2 16,3-9-5-16,3-7-27 15,6-1-41-15,2 6-51 16,3 9-24-16,1 5-177 16</inkml:trace>
  <inkml:trace contextRef="#ctx0" brushRef="#br0" timeOffset="419306.1491">14464 18438 373 0,'-1'-12'148'0,"1"-2"-37"16,0-6-53-16,7-6-34 16,5-5-7-16,6 2-1 15,0 4-6-15,3 4-1 16,-1 15-2-16,-2 6-1 15,-3 6-1-15,-4 19 4 16,-7 7 4-16,-4 7-1 16,-3 0-2-16,-14 0-3 15,-1-6-2-15,0-6-3 16,6-10 0-16,2-9-1 15,4-5-7-15,0-3-2 16,-2-3-6-16,1-19-41 0,0-15-68 16,5-11-137-16</inkml:trace>
  <inkml:trace contextRef="#ctx0" brushRef="#br0" timeOffset="419508.9494">14644 17931 401 0,'0'-2'211'16,"0"2"-117"-16,0 0-55 15,0 9-21-15,0 22 20 16,0 16 9-16,0 12-19 16,4 4-20-16,3 1-5 0,1 1 1 15,1-7-4-15,-1-2-4 16,-1-10-17-1,2-6-44-15,-2-6-88 16,4-11-183-16</inkml:trace>
  <inkml:trace contextRef="#ctx0" brushRef="#br0" timeOffset="419852.1499">14863 18516 548 0,'-5'-29'195'16,"1"-6"-115"-16,3-9-17 15,1-10-38-15,0 3-15 16,0 7-7-16,9 12-3 16,1 12-2-16,0 12-2 15,5 8-2-15,1 0 3 0,2 20 3 16,-1 6-5-16,-5 10 2 15,-6 6 0-15,-6 11 3 16,-1-2 2-16,-16 0 0 16,0-13 1-16,2-6 1 15,4-13-3-15,3-9 1 16,1-6 5-16,-2-4-5 15,0 0-8-15,-1-12-14 16,0-12-68-16,3-8-71 16,4-3-124-16</inkml:trace>
  <inkml:trace contextRef="#ctx0" brushRef="#br0" timeOffset="420351.3508">15155 18267 364 0,'-9'-13'137'0,"7"7"-17"16,2 6-52-16,0 0-54 0,0 0-11 15,0 17 3 1,3 12 12-16,5 8 9 0,1 1-9 16,2-2-11-16,-1-7-2 15,0-8-2-15,0-4 0 16,-2-8-2-1,-4-5 1-15,-1-4 2 0,-3 0 9 16,2 0 8-16,0-12-8 16,3-9-10-16,1-7-3 15,0 5 0-15,-2 7-1 16,2 9-4-16,-2 7-2 15,2 0 5-15,5 0 1 16,3 10 1-16,2 3 1 16,2 1 1-16,1 5 3 0,-1-1 5 15,-1 2-2-15,-5-7-2 16,-2-4 4-1,-4-5-2-15,-4-4 1 16,-2 0 2-16,1 0-1 0,1-8-4 16,0-6-13-16,1-7-57 15,0-2-94-15,2 3-221 16</inkml:trace>
  <inkml:trace contextRef="#ctx0" brushRef="#br0" timeOffset="420725.7516">15674 18320 281 0,'-1'-9'372'16,"0"4"-278"-1,1 5-27-15,0 0-42 0,0 0-24 16,0 5-6-16,-4 16 5 15,1 7 1-15,-1 3-1 16,1-5 0-16,3-8-4 16,0-6 2-16,0-8 2 15,0-4 2-15,0 0 13 16,0-7 14-16,4-16-12 15,3-12-2-15,3-9-9 16,1 4-2-16,0 6-2 16,-3 14 2-16,-2 14-6 15,1 6-1-15,6 12 3 0,2 19 2 16,2 7 1-16,-6 8-1 15,-3-3-2-15,-4-4-17 16,6-6-6-16,0-2-27 16,3-1-143-16,5-6-144 15</inkml:trace>
  <inkml:trace contextRef="#ctx0" brushRef="#br0" timeOffset="421101.1522">16527 17877 370 0,'7'-32'125'0,"-2"14"-10"16,-5 10-22-16,0 8-45 15,0 0-33-15,0 26-8 16,0 26 23-16,3 22 11 0,4 17-5 16,-2-2-18-1,-2-4-15-15,1-10-1 0,0-5 2 16,-1-7-3-16,-1-13-1 15,-2-13-7-15,2-10-38 16,-2-11-88 0,0-8-69-16,0-3-293 0</inkml:trace>
  <inkml:trace contextRef="#ctx0" brushRef="#br0" timeOffset="421257.1525">16428 18357 165 0,'0'-3'290'15,"0"3"-184"-15,23 0-2 16,6 0-38-16,8 0-30 0,8 0-30 15,-1 0-4-15,-9 0-35 16,-1 6-66 0,-10 3-181-16</inkml:trace>
  <inkml:trace contextRef="#ctx0" brushRef="#br0" timeOffset="421615.9532">16762 17929 456 0,'-1'-1'157'0,"1"1"-124"0,0 10 102 15,7 24-63 1,3 13-39-16,1 10-9 16,-1 2-14-16,0 5-1 15,-6-3-8-15,-1-5 0 0,-3-3 1 16,0-10-2-1,0-15 0-15,0-13-1 0,0-12 0 16,0-3 1-16,0 0 3 16,0-11 5-16,3-21-8 15,8-17 0-15,3-7-1 16,6 8 2-16,-2 17-4 15,-4 22-4-15,0 9-1 16,1 21 6-16,0 17-5 16,0 8 1-16,-5 3 0 15,-5-4-14-15,-4-3-18 16,1-6-27-16,10-2-30 15,0-7-56-15</inkml:trace>
  <inkml:trace contextRef="#ctx0" brushRef="#br0" timeOffset="422005.9539">17271 18465 417 0,'0'0'138'16,"0"0"-46"-16,0 0 18 0,0 0-16 16,0 0-37-1,-11 0-25-15,-8 0-19 0,-13 1-4 16,-5 0-5-16,2-1-1 15,7 0 1-15,7-16 4 16,7-8-3-16,7-5-1 16,5-3-6-16,2-4 0 15,4 3-4-15,13 3-5 16,3 8-1-16,3 8 5 15,-2 12 4-15,-1 2 0 16,-2 0 0-16,-7 14-1 16,-5 2-2-16,-6 2-1 15,0 2-4-15,-8-1-15 0,-7 2-55 16,-4-1-106-16,1-1-287 15</inkml:trace>
  <inkml:trace contextRef="#ctx0" brushRef="#br0" timeOffset="422489.5547">17883 18236 376 0,'0'0'88'15,"0"0"-15"-15,3 7-42 16,-1 15-5-16,1 7 7 15,1 2 7-15,0 4-3 16,1-7-4-16,-1-1-9 16,-2-7-6-16,0-4 0 15,-1-4-5-15,-1-6-3 16,0-5 12-16,0-1 22 15,0 0 9-15,0-12-10 0,0-19-22 16,0-15-17-16,0-17-3 16,0-12 0-1,0-7-1-15,4 2-8 0,8 22-12 16,12 21-29-16,7 25-21 15,5 15-15-15,1 36-49 16,-2 18-245-16</inkml:trace>
  <inkml:trace contextRef="#ctx0" brushRef="#br0" timeOffset="422863.9554">18211 18499 479 0,'-20'-21'252'15,"13"-6"-129"-15,7-9-69 16,0-10-24-16,0 0-18 15,12 4-11-15,8 9 1 16,-1 16-5-16,4 13-5 16,1 4 3-16,-2 16-3 15,-4 15-8-15,-13 1 5 16,-5 7 5-16,0-1 3 15,-13-4 3-15,-3-7 3 16,-3-4-3-16,0-7 0 16,3-9-1-16,2-5-3 15,3-2-3-15,5-2-36 0,6-18-21 16,0-6-12-16,6-3-14 15,5-1-38-15,5 4 49 16,-3 4 77 0,1 12 32-16,0 10 24 0,-1 0-5 15,1 10-16-15,-1 17-14 16,-6 4-12-16,1 3-11 15,-3 0-49-15,2 1-213 16</inkml:trace>
  <inkml:trace contextRef="#ctx0" brushRef="#br0" timeOffset="423238.3559">18519 18303 211 0,'-10'0'380'0,"10"-1"-318"0,0 1-22 15,0 0-22-15,0 4-10 16,0 17 6-16,0 6 10 16,0 0 1-16,2-5-6 15,0-4-9-15,0-7 0 16,-1-5 1-16,0-4 15 15,-1-2 14-15,0 0 6 16,2-6-8-16,2-13-19 16,3-11-17-16,4-9 0 15,0 3-2-15,-4 12 0 16,-2 15-3-16,-5 9-2 15,0 0-2-15,3 21 4 0,5 8-2 16,2 10 3-16,3 0 1 16,-4-3-14-16,1-8-25 15,0-5-58-15,0-6-58 16,0-4-227-16</inkml:trace>
  <inkml:trace contextRef="#ctx0" brushRef="#br0" timeOffset="423737.5568">18882 18380 512 0,'-8'-8'119'0,"6"5"-61"16,2 3-13-16,0 0-47 15,0 22 4-15,0 10-1 16,0 12 3-16,0 4 9 16,0 2 31-16,5 1-22 15,1-6 14-15,0-4-21 16,-3-7-4-16,-2-10-4 15,-1-10-3-15,0-11 4 16,0-3 12-16,-1 0 0 16,-7-9 1-16,1-18-8 15,0-12-8-15,6-14-6 0,1-15 2 16,1-12-3-16,13-2-5 15,6 12-1-15,0 24-1 16,-1 25 5 0,-3 16-3-16,3 5 3 0,-1 2 2 15,-1 16 1-15,1 1 0 16,-6 5 1-16,-4-1 3 15,-5-5-2-15,-3-1 2 16,0-3 3-16,0-3 0 16,-4-3-1-16,-1 1-4 15,-1-5 0-15,1-1 0 16,-1-1-4-16,-2 0-13 15,0-1-21-15,-1-1-91 0,-2 0-165 16</inkml:trace>
  <inkml:trace contextRef="#ctx0" brushRef="#br0" timeOffset="424439.558">18640 18389 123 0,'-6'5'93'0,"5"-1"-5"16,-2-4-4-16,3 0 6 15,0 0 2-15,0 0-19 16,0 0-38-16,0 0 8 15,4-7-10-15,3-7-11 16,-1-3-1-16,2-3-7 16,1 0-7-16,-3 5-5 15,2 4-2-15,0 2-1 0,2 3-2 16,1 4-2-16,5 2 2 15,0 0 0-15,0 0 3 16,0 14 4 0,-2 1 2-16,-5 2 1 0,-4 2 0 15,2-1-3-15,-4-2-1 16,1-3-1-16,2-1-15 15,-2-4-53-15,4 3-80 16</inkml:trace>
  <inkml:trace contextRef="#ctx0" brushRef="#br0" timeOffset="425172.7594">19277 17827 181 0,'-12'-3'199'15,"5"-5"-93"-15,3 3-2 16,1 2-43-16,3 2-5 16,0 1-6-16,0 0-26 15,0 0-15-15,0 0 7 16,0 0 3-16,4-4 0 15,15-1 19-15,10-6-2 16,6-3-21-16,2-1-10 16,-3 6-2-16,-2 1-5 0,-6 8 0 15,-1 0-2-15,-10 25 2 16,-4 12 4-16,-6 18-2 15,-5 6 1-15,0 3 1 16,0 7 2-16,0-3-1 16,0 3 2-16,0-4 5 15,2-4 14-15,0-1-12 16,3-9 1-16,4-7-2 15,2-6-6-15,2-2-5 16,-3-2 0-16,-7-4 0 16,-3-6 0-16,0-6 0 15,-13-5 0-15,-5-3 0 0,-6-3 0 16,-4-6 0-16,-9-3 0 15,-7 0 0-15,-2 0 0 16,6-2-42 0,16-1-86-16,23-2-521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41:24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4139 2519 291 0,'-17'-25'73'15,"-1"2"-2"-15,1 4 51 16,7 5-55-16,4 2-29 15,2 0-14-15,1 0 23 0,2 5-20 16,1 1-4-16,0 3 4 16,0 3-7-16,0 0-12 15,0 0-5-15,6 12-2 16,6 22-2-16,6 18 29 15,1 15 12-15,1 16-6 16,2 8-11-16,1-1-7 16,-2 0-7-16,0-10-5 15,-1-9-2-15,-2-10-1 16,-2-12-2-16,-2-13 2 15,-5-14-1-15,-3-12-1 16,0-9-1-16,-4-1 2 0,2-8 3 16,6-36 8-1,10-39 3-15,7-37-14 0,3-23 0 16,0-2 0-16,-5 31 0 15,-7 37-37-15,-5 43-44 16,-2 34-78-16,0 17-46 16</inkml:trace>
  <inkml:trace contextRef="#ctx0" brushRef="#br0" timeOffset="686.4011">4818 3128 404 0,'-9'-6'149'15,"5"6"-52"-15,4 0-14 16,0 0-47-16,0 17-35 16,0 17-17-16,0 12 29 15,0 5 2-15,0 0 4 0,0-8-12 16,0-8-4-1,0-7-1-15,0-7 0 0,0-7-1 16,0-8-1-16,0-6 2 16,0 0 7-16,0 0 29 15,0-12 8-15,0-14-10 16,3-19-28-1,1-17-6-15,6-15-1 0,6-1-1 16,3 8-1 0,2 11-5-16,2 21 5 0,-1 10-7 15,-3 11-8-15,1 9-15 16,2 8-54-16,-5 0-43 15,-3 7-135-15</inkml:trace>
  <inkml:trace contextRef="#ctx0" brushRef="#br0" timeOffset="858.0015">4707 3227 641 0,'0'-4'177'0,"0"-5"-80"15,4 1-54-15,13-5-40 16,12-3-3-16,15-5-4 15,8 2-6-15,7 5-49 16,-4 8-103-16,-3 6-148 16</inkml:trace>
  <inkml:trace contextRef="#ctx0" brushRef="#br0" timeOffset="1294.8021">5309 2404 312 0,'-5'0'161'0,"5"0"-44"15,0 0-52-15,5 0-38 16,10 0-11-16,10-6-8 16,9-3 13-16,6-3-5 15,3 3-7-15,-7 4-2 16,-5 5-1-16,-12 0-3 15,-9 12 1-15,-7 13 0 0,-3 7 10 16,-11 8 17-16,-14 3 6 16,-5 6 4-16,-3-3-12 15,5-8-2-15,12-9 5 16,9-14-7-16,7-5-18 15,0-10-3-15,10 0-4 16,4 0 0-16,5 0 0 16,6 0 0-16,6 0 0 15,1-5 0-15,4 0-37 16,9 5-124-16,6 4-399 15</inkml:trace>
  <inkml:trace contextRef="#ctx0" brushRef="#br0" timeOffset="2542.8044">6123 2948 318 0,'-3'5'163'15,"0"1"-59"-15,2-6-20 0,1 0-10 16,0 0-18-1,0 0-13-15,9 0-15 16,15 0-31-16,21 0-11 16,19-6 42-16,13-1-22 0,5 0-54 15,-9 7-145 1,-9 9-301-16</inkml:trace>
  <inkml:trace contextRef="#ctx0" brushRef="#br0" timeOffset="2745.6047">6249 3189 682 0,'0'0'132'0,"6"0"-28"0,8 0-54 15,13 0-49 1,17 0-7-16,17-4 23 0,8-1-7 15,-7 2-12-15,-7 3-58 16,-8 10-149-16,-1 13-272 16</inkml:trace>
  <inkml:trace contextRef="#ctx0" brushRef="#br0" timeOffset="3962.4069">7049 2590 241 0,'-4'-29'109'0,"2"3"-13"0,1 4 27 16,0 10-30-16,-1 4-1 16,2 8-11-16,0 0-28 15,0 0-32-15,0 20-24 16,6 38-5-16,1 22 34 15,5 18 13-15,2 4-17 16,2-5-13-16,2-3-2 16,-4 1 4-16,-1-9-4 0,0-20-3 15,-2-21-4-15,-2-23 0 16,-1-16 0-1,-3-6 0-15,4-9 0 0,11-37 0 16,6-30 0-16,4-30 0 16,1-20 0-16,-5 3 0 15,-1 24 0-15,2 31-45 16,0 33-83-16,3 29-93 15,4 6-287-15</inkml:trace>
  <inkml:trace contextRef="#ctx0" brushRef="#br0" timeOffset="4914.0086">7690 3341 247 0,'0'-3'267'0,"0"3"-140"15,0 0-30-15,0 0-33 16,0 3-30-16,0 12-23 15,2 8-6 1,0 4 15-16,1 6 7 0,-1-1-13 16,0-5-9-1,0-3-2-15,-2-5-2 16,0-5-9-16,0-6-29 0,0-2-37 15,0-6-34-15,1 0-54 16,5-21-218-16</inkml:trace>
  <inkml:trace contextRef="#ctx0" brushRef="#br0" timeOffset="5054.4087">7719 3120 352 0,'-13'-11'267'0,"2"5"-132"16,3 2-34-16,4 3-51 15,2 1-30-15,2 0-15 0,0 0-6 16,0 0-47-16,7 16-112 15,6 14-74-15</inkml:trace>
  <inkml:trace contextRef="#ctx0" brushRef="#br0" timeOffset="5522.4096">8019 2475 170 0,'-1'-11'257'15,"1"2"-148"-15,6-3-44 16,5 2-30-16,5 3-21 16,0 0-7-16,3 4 4 15,1 3-1-15,-2 0 2 16,-4 11 1-16,-1 6 10 15,-8 3 14-15,-1 3 0 16,-4 0-4-16,0 3 1 16,-4 2-8-16,-10 1-5 15,-3 3 2-15,0 3-3 0,-1-3-4 16,7-1 5-1,4-6-13-15,4-6-9 0,3-6 0 16,2-4-5 0,13 2 7-16,14-2-6 0,12-5 10 15,14-4 8-15,4 0-14 16,3 0-35-16,2-8-109 15,-6 4-365-15</inkml:trace>
  <inkml:trace contextRef="#ctx0" brushRef="#br0" timeOffset="5881.2103">8771 2870 385 0,'0'-3'176'16,"0"3"-55"-16,1 0-20 16,0 0-42-16,1 16-30 15,0 17-31-15,1 11 16 0,4 14 17 16,-3-2-19-16,5 4-8 15,-2-6 1-15,-3-5-11 16,-1 1-36-16,-1-6-65 16,-2-4-81-16,0-10-238 15</inkml:trace>
  <inkml:trace contextRef="#ctx0" brushRef="#br0" timeOffset="6037.2106">8600 3237 590 0,'9'0'86'0,"27"-3"-47"0,21-4-9 16,16-6-15-16,4-3-9 16,3-1-56-16,-8 5-257 15</inkml:trace>
  <inkml:trace contextRef="#ctx0" brushRef="#br0" timeOffset="6396.0112">9338 2794 592 0,'0'-27'159'16,"13"-2"-49"-16,9 0-65 15,8 0-32-15,9 3-6 16,4 10-5-16,0 7-4 15,-3 9 0-15,-7 22 0 16,-9 18 0-16,-12 19-1 16,-12 9-9-16,-12 6-2 15,-22 1 12-15,-12 1 18 16,-12 6-12-16,-7 5 16 15,8-5 6-15,13-14 0 16,20-20-3-16,17-13-14 16,7-18-4-16,1-11-3 15,12-3 1-15,10-3-11 0,15 0 16 16,15-16-8-16,15-12 0 15,7-5-79 1,6 6-162-16</inkml:trace>
  <inkml:trace contextRef="#ctx0" brushRef="#br0" timeOffset="6692.4117">9993 3275 473 0,'-8'-38'300'0,"8"3"-198"16,0-4-36-16,10 4-36 16,4 8-27-16,8 11-4 15,2 7-5-15,1 9 2 0,-2 5 1 16,-5 20-5-16,-11 13-7 15,-7 7-11-15,-4 3-5 16,-19 2 12-16,-4-7-2 16,-2-11-12-16,5-9-4 15,6-10-23-15,8-10-1 16,5-3 2-16,5-3-84 15,0-21-122-15</inkml:trace>
  <inkml:trace contextRef="#ctx0" brushRef="#br0" timeOffset="6832.812">10180 3175 203 0,'10'49'194'16,"-2"2"-56"-16,1-5-61 0,3-3-43 16,-3-8-28-16,3-7-11 15,1-8-33-15,0-5-14 16,1-12-281-16</inkml:trace>
  <inkml:trace contextRef="#ctx0" brushRef="#br0" timeOffset="7129.2125">10815 2565 334 0,'0'-1'244'15,"0"1"-157"-15,0 18-32 16,0 25-31-16,-14 17 17 16,-13 24 6-16,-13 9-12 15,-4 4 18-15,-3-3-37 16,8-3-12-16,4-14-2 15,3-9-1-15,6-16-5 16,12-19-18-16,7-16-64 16,7-14-77-16,5-3-60 15,16-18-222-15</inkml:trace>
  <inkml:trace contextRef="#ctx0" brushRef="#br0" timeOffset="7456.8131">10802 2592 269 0,'-3'13'337'0,"3"10"-248"16,0 8-13-16,3 4-28 16,16 13-13-16,5 8-13 15,8 5-12-15,7 7 21 16,4-1-26-16,8-6 3 15,-2-2-3-15,-7-7-2 16,-12-9-2-16,-14-10 0 16,-15-8-14-16,-1-8-22 15,-18-5 17-15,-12-3 26 16,-8-4 11-16,-12-2 11 0,-8-3-2 15,-3 0-15-15,-1 0-10 16,5 0-2 0,12 0-4-16,12 3-32 0,6 14-61 15,6 9-66-15,7 3-54 16</inkml:trace>
  <inkml:trace contextRef="#ctx0" brushRef="#br0" timeOffset="7940.4139">11404 3281 516 0,'-6'-35'159'15,"5"-9"-17"-15,1-13-68 0,6 13-36 16,13 3-17-16,7 7-10 15,3 9-9 1,-2 8-1-16,-5 11 0 0,-3 6 2 16,1 10-2-16,-3 22-1 15,-7 11 0-15,-10 11 1 16,-1 0-1-16,-19-2 1 15,-6-11 1-15,2-6 10 16,3-11-11-16,1-8-2 16,2-8-5-16,4-8-9 15,5 0-12-15,0-5-18 0,7-16-28 16,-1-11-92-1,3-16-177-15</inkml:trace>
  <inkml:trace contextRef="#ctx0" brushRef="#br0" timeOffset="8143.2143">11617 2553 502 0,'-3'0'219'0,"2"23"-117"15,-2 20-38-15,0 18 9 0,0 14-31 16,3 12-21-1,0 5-21-15,0 4 0 16,0 2 0-16,0-12 0 16,0-12-6-16,3-12-58 0,7-13-106 15,10-17-202 1</inkml:trace>
  <inkml:trace contextRef="#ctx0" brushRef="#br0" timeOffset="10592.4185">14631 1618 385 0,'7'-5'180'0,"-7"5"-108"16,-15 21-32-1,-12 14-24-15,-14 13 23 0,-7 12 1 16,6 5-22-16,8-2-14 16,9-4-2-16,5-1-1 15,2-7 2-15,6-10-4 16,8-13-49-16,4-14-44 15,9-14-93-15,17-1-108 16</inkml:trace>
  <inkml:trace contextRef="#ctx0" brushRef="#br0" timeOffset="10935.6192">14703 1451 530 0,'4'0'109'16,"3"23"-83"-16,4 12-8 15,5 19 67-15,1 13-34 16,6 10-12-16,0 3-20 15,2 2-11-15,3-4-4 16,-3-4-2-16,4-6 2 16,0-15-1-16,-6-11 0 15,-3-16-2-15,-10-11-15 16,-7-10 1-16,-3-4 8 15,-13-1 11-15,-19 0-3 16,-10 0 5-16,-17-6 14 0,-10-2-1 16,-5 1-8-16,0 2-5 15,7 2-7-15,10 0 0 16,19 3-1-16,15 0-2 15,13-1-25-15,10 1-59 16,5 0-128-16,21 0-190 16</inkml:trace>
  <inkml:trace contextRef="#ctx0" brushRef="#br0" timeOffset="11481.6201">15224 2164 309 0,'-9'0'278'15,"1"0"-123"-15,0-14-41 0,-1-10-50 16,1-10-20-16,7-9-14 16,1-6-11-16,0-4-11 15,12 15-8-15,0 14-3 16,9 18-4-16,6 6 1 15,9 12 1-15,0 14-14 16,-10 9-13-16,-14 8 7 16,-12 3-12-16,-11 2 8 15,-12-10-3-15,-3-5 12 16,4-12-6-16,6-11-12 0,2-8-2 15,7-2-21-15,1-3-76 16,6-17-140-16</inkml:trace>
  <inkml:trace contextRef="#ctx0" brushRef="#br0" timeOffset="11668.8205">15379 1566 399 0,'0'27'82'0,"0"14"59"15,0 17 1-15,-5 12-66 16,0 3-37-16,2-3-26 0,3-6-8 16,0-2-1-16,0-12-2 15,18-7-29-15,8-10-119 16,6-6-87-16</inkml:trace>
  <inkml:trace contextRef="#ctx0" brushRef="#br0" timeOffset="11887.2208">15644 1871 538 0,'0'0'171'0,"17"-2"-45"15,8 2-76 1,13-2-38-16,13-3-4 16,1 0-8-16,-8 5-13 0,-9 3-71 15,-4 17-125-15</inkml:trace>
  <inkml:trace contextRef="#ctx0" brushRef="#br0" timeOffset="12090.0212">15731 2078 713 0,'7'0'156'16,"7"0"-84"-16,2 0-45 15,16 0-15-15,12-2-5 0,3-12-6 16,1 3-15-16,-5 6-64 15,-1 5-167-15,12 0-402 16</inkml:trace>
  <inkml:trace contextRef="#ctx0" brushRef="#br0" timeOffset="12402.0217">16202 1454 556 0,'0'-12'102'0,"14"-9"-27"0,7-1-19 16,4-1-39-16,3 6-4 15,4 4-5-15,-3 6 1 16,-1 7 6-16,-7 0-2 15,-4 20-11-15,-6 6-2 16,-9 13 5 0,-2 4 6-16,-2 6 6 0,-14 1-2 15,-3-3-1-15,-6-4-7 16,5 2-5-16,6-7 1 15,4-3-11-15,4-3-38 16,6 4-81-16,0 2-13 0</inkml:trace>
  <inkml:trace contextRef="#ctx0" brushRef="#br0" timeOffset="12620.4221">16394 2220 459 0,'0'7'258'0,"0"-6"-110"16,0-1-71-16,0 0-51 16,0 0-20-16,0 0-2 15,0 0-5-15,0 0-2 0,0 0-41 16,4 0-115-16,5 0-289 15</inkml:trace>
  <inkml:trace contextRef="#ctx0" brushRef="#br0" timeOffset="31397.2557">4289 4258 287 0,'12'-8'134'16,"-2"8"-29"-16,-7 0-35 15,-3 12-58 1,-7 24-3-16,-16 26 61 15,-14 16 9-15,-6 10-23 0,-8-1-33 16,2-7-12-16,2-7-3 16,11-10-4-16,4-6-1 15,9-13-2-15,7-15-5 16,10-12-34-16,6-12-51 15,6-5-8-15,22-27 7 16,11-26-61-16,7-27-150 16</inkml:trace>
  <inkml:trace contextRef="#ctx0" brushRef="#br0" timeOffset="31709.2562">4286 4293 363 0,'0'0'234'0,"3"0"-140"16,1 6-47-16,5 4-37 15,7 23-21-15,1 16 54 16,4 21 7-16,0 11-25 15,-7 2-12-15,-3-3-5 16,-2-5-6-16,-3-11 1 16,-1-9 0-16,-2-16-2 15,-3-12 0-15,0-7 1 16,0-9 1-16,-6-2-3 15,-11 0 0-15,-7-1 6 16,-13-1 1-16,-6-2 1 16,-8-3 5-16,-2-2 1 15,8 0-7-15,7 0-2 0,11 0-5 16,10-5 3-16,6-4-6 15,4 3-24-15,2 0-42 16,4 1-95-16,1 5-230 16</inkml:trace>
  <inkml:trace contextRef="#ctx0" brushRef="#br0" timeOffset="32162.6571">4732 4981 429 0,'-10'1'213'0,"0"-1"-87"0,-1-17-30 15,5-8-49-15,2-9-23 16,4-14-8-16,0-7-10 15,14-2-6-15,6 11-2 16,5 14-1-16,2 18-3 0,1 11 3 16,0 3-3-1,-5 12 4-15,-9 18-3 0,-8 9-1 16,-6 4-4-16,-8 6 0 15,-14 1-3-15,-7-6 1 16,1-8-15 0,1-8-19-16,7-14-4 0,7-8 3 15,9-6-1-15,2-2 7 16,2-17-75-16,0-17-44 15</inkml:trace>
  <inkml:trace contextRef="#ctx0" brushRef="#br0" timeOffset="32365.4574">4858 4338 379 0,'0'22'131'0,"0"10"-5"0,0 10-11 15,0 7-28-15,0 9-38 16,0 0-25-16,2-3-17 15,4 0-6-15,1-5 4 16,0 0-2-16,3-9-15 16,1-1-78-16,4-5-103 15</inkml:trace>
  <inkml:trace contextRef="#ctx0" brushRef="#br0" timeOffset="32583.8578">5273 4675 453 0,'0'0'208'0,"21"0"-115"16,15-7-36-16,12-2-40 15,9-3-11-15,2-2-3 16,-5 1-58-16,-16 11-126 16</inkml:trace>
  <inkml:trace contextRef="#ctx0" brushRef="#br0" timeOffset="32755.4581">5280 4861 671 0,'11'0'174'0,"8"0"-93"0,4 0-58 16,11 0-8-16,4-1-7 16,2-9-5-16,-5 7-12 15,-3 3-82-15,-5 2-198 16</inkml:trace>
  <inkml:trace contextRef="#ctx0" brushRef="#br0" timeOffset="33785.0599">6117 4501 473 0,'-13'-23'118'16,"12"12"-57"-16,1 7 30 0,0 4-21 16,0 0-54-16,2 15-25 15,13 31 3-15,0 22 36 16,6 11 5-16,-2 1-9 15,0-14-18-15,1-16-2 16,-3-10-4 0,-6-14-1-16,-3-12 1 0,-5-9 0 15,0-5 11-15,-3-2 39 16,4-26-20-16,9-24-32 15,8-26 0-15,5-21 0 16,-1-14 0-16,-1-1 0 0,-6 14 0 16,4 30 0-1,1 41-65-15,2 29-91 0,6 47-70 16</inkml:trace>
  <inkml:trace contextRef="#ctx0" brushRef="#br0" timeOffset="34159.4606">6639 4925 587 0,'0'0'85'0,"0"3"-61"0,2 19-19 15,3 9 5 1,-3 5 2-16,1 7 8 16,-1-6-4-16,-2-9-11 15,0-10-1-15,0-9 1 0,0-9 23 16,0 0 37-16,0 0 9 15,0-21-12-15,0-13-41 16,-2-18-21-16,2-23 0 16,0-17 0-16,0-15 0 15,3 7 0-15,6 30 0 16,-1 34 0-16,2 36 0 15,12 2-6-15,3 15-33 16,4-5-21-16,4 8-71 16,-8 9-62-16,-9 10-295 15</inkml:trace>
  <inkml:trace contextRef="#ctx0" brushRef="#br0" timeOffset="34315.4608">6550 4991 522 0,'0'0'214'16,"7"0"-76"-16,5 0-94 15,12 0-38-15,15-9-2 16,9-8-2-16,5-3-7 16,0 3-65-16,-7 7-129 15,-8 10-311-15</inkml:trace>
  <inkml:trace contextRef="#ctx0" brushRef="#br0" timeOffset="34721.0615">6987 4302 426 0,'0'-2'187'0,"2"-6"-79"16,11 0-33-16,-1 1-46 16,6 1-27-16,5 1-4 15,2-1-1-15,-2 2 0 0,-2 4 3 16,-10 0 0-16,-4 6-6 15,-7 7 3-15,0 4-1 16,0 0 14 0,-14 5 20-16,-4 4 8 0,-2-2-1 15,0 2-14-15,6-3-8 16,7-4-9-16,6-5-4 15,1-6-1-15,2 1 0 16,15-1-2-16,9-1 3 16,14-3 5-16,12-4-2 15,7 0-38-15,1-4-111 0,2-2-336 16</inkml:trace>
  <inkml:trace contextRef="#ctx0" brushRef="#br0" timeOffset="34986.2619">7556 4801 486 0,'-5'0'165'16,"5"0"-62"-16,0 0-32 16,0 0-41-16,3 0-11 15,10 0-13-15,9 3-10 16,6 0 11-16,11-3 5 15,0 0-5-15,6 0-40 16,-1-15-130-16,-1 3-312 16</inkml:trace>
  <inkml:trace contextRef="#ctx0" brushRef="#br0" timeOffset="35501.0629">8083 4403 459 0,'-3'-55'143'16,"3"13"-39"-16,0 22-6 16,0 20-28-16,0 0-37 0,0 28-30 15,0 24-13-15,13 25 26 16,2 27 20-16,3 8-10 15,3-3-12-15,-1-20-7 16,3-16-4 0,1-15-1-16,-5-18 1 0,-7-17-1 15,-7-14 0 1,0-9-1-16,-3-1 8 0,7-27-7 15,7-17-2-15,5-21 0 16,-1-21 0-16,2-5 0 16,-5 5 0-16,1 23-49 15,5 27-50-15,9 37-122 16,3 17-353-16</inkml:trace>
  <inkml:trace contextRef="#ctx0" brushRef="#br0" timeOffset="35719.4632">8640 4867 647 0,'0'-3'202'0,"0"3"-123"15,3 0-52-15,-1 12-25 16,1 4-13-16,2 5 8 15,-2 11 6-15,-3 5-2 16,0-5-21-16,0-5-49 16,0-12-93-16,0-8-145 15</inkml:trace>
  <inkml:trace contextRef="#ctx0" brushRef="#br0" timeOffset="35875.4635">8667 4517 464 0,'-1'7'135'15,"1"3"-89"-15,0-3-49 16,0 2-5-16,0 8-16 16,4 8-78-16,7 2-214 15</inkml:trace>
  <inkml:trace contextRef="#ctx0" brushRef="#br0" timeOffset="36234.2642">8939 4256 598 0,'0'-14'182'0,"4"0"-95"15,9-3-38-15,7-3-28 16,5-3-15-16,2 6-5 15,1 9-1-15,-2 8-3 16,-7 16 1-16,-2 16 1 16,-10 6-2-16,-7 5 1 0,-2 5 3 15,-15 0 1-15,-2-2 2 16,2-5 2-1,7-8 5-15,6-6-3 0,4-8 5 16,0-5 2 0,0-7 1-16,13-2-2 0,6 0-14 15,14-3 0-15,7-2 0 16,4 0 0-16,0-7 0 15,-6 7-6-15,-6 0-114 16,-3 22-189-16</inkml:trace>
  <inkml:trace contextRef="#ctx0" brushRef="#br0" timeOffset="37373.0662">6032 5661 328 0,'-7'2'101'15,"7"1"11"-15,0-2-46 16,17 2-26-16,34-3-2 15,46 0 21-15,53 0 26 0,47 0-45 16,36-3-32 0,25-1-1-16,18-10 16 15,9-1-11-15,-12 2-10 16,-23 7-2-16,-30 6 3 0,-20 0-2 15,-31 0-5-15,-34 0-9 16,-34 0-21-16,-37-15-19 16,-23-5-45-16,-27-3-15 15,-14-2-213 1</inkml:trace>
  <inkml:trace contextRef="#ctx0" brushRef="#br0" timeOffset="38246.6676">7188 6395 130 0,'0'-13'356'15,"18"-6"-286"-15,25-3-14 0,2 3-17 16,7 1-5 0,5 7-10-16,-6 10-11 15,-7 1-4-15,-10 8 3 16,-13 14 0-16,-10 4 0 0,-11 4 5 15,-6 6 16 1,-21 4 2-16,-15 6-2 0,-11-1 4 16,-6 3-6-16,-7 4-7 15,7 2 7-15,13-11-16 16,18-5-15-16,22-15 0 15,6-14 0-15,13-4 0 16,8-5 0-16,4 6 0 16,11 3 0-16,19-9 0 15,11 0 0-15,5-26 0 16,3-2 0-16,-1 7-44 15,-1 7-102-15,1 6-326 16</inkml:trace>
  <inkml:trace contextRef="#ctx0" brushRef="#br0" timeOffset="38667.8685">7923 6649 511 0,'-4'-30'298'0,"4"3"-191"16,20 0-48-16,-2-2-28 15,7 5-19-15,5 2-12 16,2 10-1-16,0 10 0 16,-2 2-1-16,-16 13 0 0,-7 13-9 15,-7 6-16 1,-10 9 2-16,-17-2 6 0,-6-1 4 15,-1-11-2-15,8-13-11 16,6-9 5 0,7-5 2-16,9-3 10 15,3-17-1-15,1-6-32 0,0-11-42 16,8-6 11-16,13-10-45 15,5-1-26-15,0 12-18 16,0 25 177-16,-9 17 151 16,6 9-30-16,-2 27-25 15,-2 16-34-15,-2 6 8 16,-6 4-27-16,0 0-32 0,-2-17-14 15,1-8-5-15,0-14-47 16,1-6-135 0,-1-2-167-16</inkml:trace>
  <inkml:trace contextRef="#ctx0" brushRef="#br0" timeOffset="41585.0735">4325 7900 453 0,'0'0'158'16,"0"0"-93"-16,-5 17-37 16,-11 26-22-16,-10 19 36 15,-9 20 12-15,-3 13-27 16,-4-5-10-16,3-7-8 15,2-9-6-15,12-13-3 16,7-15 1-16,12-18-5 16,6-18-29-16,0-10-37 15,0 0-8-15,19-29 5 0,10-25-47 16,11-27-108-16</inkml:trace>
  <inkml:trace contextRef="#ctx0" brushRef="#br0" timeOffset="41897.0742">4373 7908 368 0,'0'15'190'15,"4"0"-121"-15,-1 21 35 16,4 12-9-16,4 13-42 16,2 4-20-16,5-2-19 15,3 0-5-15,-2-1-7 16,-4-3 1-16,-3-5-2 15,-5-10 2-15,-5-11-3 0,-2-7-1 16,0-8-4 0,-7-3 1-16,-11-2 3 15,-10-1 5-15,-10-2 2 16,-9 1 9-16,-9-7 2 0,-6-2-6 15,0-2-6-15,7 0-4 16,11 0-1-16,25 0 0 16,15 0-13-16,4 0-20 15,13-2-32-15,8 2-81 16,5 0-71-16</inkml:trace>
  <inkml:trace contextRef="#ctx0" brushRef="#br0" timeOffset="42193.4747">4668 8426 405 0,'-1'-37'355'16,"1"-9"-251"-16,8-6-56 15,8 6-31-15,7 12-10 16,4 10-7-16,2 14-4 16,-1 10 1-16,-8 14-2 15,-6 23 2-15,-10 12 0 16,-4 9 1-16,-11-4 0 15,-11-5 0-15,-4-6-2 0,2-14-9 16,0-8-11 0,7-13-3-16,4-8-20 0,2 0-12 15,4-16-29 1,3-11-124-16</inkml:trace>
  <inkml:trace contextRef="#ctx0" brushRef="#br0" timeOffset="42411.8751">4820 7738 168 0,'0'23'366'16,"-5"13"-248"-16,-2 23 27 16,2 16-54-16,5 9-46 0,0 0-20 15,2-4-11-15,8-11-10 16,2-6-4-16,0-8 1 15,-3-11-24-15,-1-7-50 16,-4-5-97 0,3-10-208-16</inkml:trace>
  <inkml:trace contextRef="#ctx0" brushRef="#br0" timeOffset="42692.6755">5191 8129 377 0,'0'4'138'0,"0"-4"-36"16,0 0-21-16,10 0-20 16,7 0-35-16,14 0-15 15,25-2 11-15,15-9-12 16,0-8-5-16,0 4-21 15,-17 7-116-15,-12 8-263 0</inkml:trace>
  <inkml:trace contextRef="#ctx0" brushRef="#br0" timeOffset="42911.0758">5134 8485 658 0,'22'-4'178'0,"8"4"-89"16,10 0-56-16,7 0-21 16,8-8-7-16,-3 0-2 15,-9 7-21-15,-3 1-90 16,-10 21-240-16</inkml:trace>
  <inkml:trace contextRef="#ctx0" brushRef="#br0" timeOffset="49244.687">7710 1778 155 0,'-2'-15'109'0,"-3"0"-68"16,-3 1 2-16,3-4-4 16,2 7-3-16,1 1 6 15,-3 0 9-15,2 1-11 16,-2 0-11-16,0-2-6 15,-3 1-6-15,1-4-4 16,-3-1-6-16,0-1-5 16,-1-4 0-16,-5 0-1 15,2-1-1-15,-1 1 0 16,1 2 1-16,0-1 0 15,1 3 3-15,-4-3 0 0,1 0 5 16,-3 0-3-16,-2-2-4 16,-3-1-2-16,1 5 1 15,1 2-2 1,2 5 2-16,-1 1-1 0,2 1 0 15,-2 1 23-15,0-4-20 16,-3 2-4-16,-1-3 6 16,-3-2-2-16,2-6 3 15,-4 3-1-15,4 3 1 16,3-1-1-16,-1 6-3 15,3-2-1-15,2 2-4 0,1 3 4 16,2 1-1 0,-1 2 0-16,3-2 1 0,-2-2-2 15,3 4 4 1,-3-1-3-16,3 3 1 0,-3 1-1 15,-4 0-2 1,0 0 0-16,-5 0 1 0,3 3 0 16,4 2 1-16,4 1 0 15,5 0 1-15,3-1-3 16,-4 0-1-16,2 2 2 15,-1 0 0-15,-4 3 2 16,0-1-1-16,-2 2 0 16,-4 4 1-16,-3 3 0 15,-2 1-1-15,-1 1 0 16,1-3 1-16,5-3-1 15,7-3-1-15,1-4 1 16,5-1-1-16,0-1 0 16,0 5 3-16,-4 2 0 0,1 1 1 15,-1 2 1 1,0-5-3-16,0 3-1 0,-1 3 2 15,2-3-2-15,-3 6 1 16,2-1-2-16,-1-1 1 16,3-2 1-16,2-4-2 15,3-2 1-15,1-3-2 16,0 0 4-16,-1-1-2 15,-2 4 0-15,-1 3-2 16,0 2 0-16,-2-1-1 16,2 0-3-16,3-4-5 0,0-6 6 15,2 2-3 1,1-5-7-16,0 0-2 0,0 0-5 15,0 0-12-15,-3 0-36 16,1-1-41-16,1-9-73 16</inkml:trace>
  <inkml:trace contextRef="#ctx0" brushRef="#br0" timeOffset="49681.4878">6414 1230 248 0,'1'-3'119'0,"-1"2"-46"0,0 1-6 15,0 0-18-15,0 0-19 16,0 0-8-16,0 0-11 16,0 3-16-16,-1 12-9 15,-7 12 20-15,-4 6 4 16,5 7 11-16,1 4-2 15,3-1 1-15,1-2 6 16,-4 1-9-16,3-4-2 0,1-6-5 16,0-4-3-16,2-10-3 15,0 1-2 1,0-5 0-16,0-4-1 15,0-5 1-15,2-3 0 0,3-2 2 16,6 0 3-16,10 0-3 16,19-2 13-16,14-12-1 15,9-8-8-15,0 4-3 16,-7 12-94-16,-13 6-68 15,-10 21-188-15</inkml:trace>
  <inkml:trace contextRef="#ctx0" brushRef="#br0" timeOffset="55455.4981">6278 8449 621 0,'0'-54'107'16,"10"-23"-33"-16,-4 10-28 16,8 6-20-16,1 11-9 15,6 14-12 1,5 6-6-16,1 14-2 0,4 13-1 15,0 3-1-15,-4 19 1 16,-2 18-1-16,-6 11 5 16,-11 12-2-16,-8 3 1 15,0-1 1-15,-16-8 4 16,-10-6 5-16,-2-8-1 15,-1-11 5-15,-1-6 0 16,4-13 2-16,6-5-1 0,4-5-2 16,2-8-5-16,-2-23-2 15,-2-18-2-15,6-13-22 16,6-5-50-1,6 3-143-15</inkml:trace>
  <inkml:trace contextRef="#ctx0" brushRef="#br0" timeOffset="55845.4988">6790 7804 434 0,'16'-5'114'0,"14"-1"-49"15,-7 6-22-15,2 0-4 16,-5 0-10-16,-4 10-15 15,-8 8-1-15,-8 6 3 16,0 2 4-16,-3 5 4 16,-18 7 3-16,-2-4 3 15,-2-5-1-15,2-4-9 16,10-6 0-16,5-5-3 15,6-6-3-15,2-4-5 16,0-3-1-16,0-1 0 16,14 0 2-16,15 0-7 0,12-4 3 15,7-2-1-15,3 0-12 16,-2 0-48-16,-6 6-91 15,-2 0-171-15</inkml:trace>
  <inkml:trace contextRef="#ctx0" brushRef="#br0" timeOffset="56173.0993">7314 8432 514 0,'0'0'141'16,"0"0"-30"-16,14-3-45 16,10-2-30-16,9 2-13 15,12-1-10-15,3 1-8 0,4 0-2 16,-5 2-2-1,-7 1-11-15,-11 0-59 0,-5 0-120 16</inkml:trace>
  <inkml:trace contextRef="#ctx0" brushRef="#br0" timeOffset="57801.5025">8154 7989 339 0,'-8'-11'151'16,"8"7"-47"-16,0 4-35 16,0 0-13-16,0 16-31 15,-4 20-21-15,-3 16 33 16,-1 14 17-16,-1-2-17 15,3-8-24-15,2-2-7 16,4-3-5-16,0-6-2 16,0-3 4-16,0-3-3 0,0-10 0 15,0-8-20-15,0-1-40 16,3-3-125-16,15-8-379 15</inkml:trace>
  <inkml:trace contextRef="#ctx0" brushRef="#br0" timeOffset="58160.3032">8404 8093 571 0,'15'-20'113'15,"5"5"-36"-15,-1 4-20 0,-3 5-26 16,4 6-16-16,-2 0-8 16,5 8-1-16,-4 13-1 15,-3 7-3-15,-6 1 1 16,-7 5 1-16,-3 4 4 15,-11 2-2-15,-16 7 5 16,-7-4-3-16,-1 3 3 16,2-9-2-16,4-2 2 15,6-1-5-15,9-11-1 16,6-8 8-16,8-5 0 15,0-10-12-15,22 0 4 0,20 0 4 16,12-18 1 0,5-8-7-16,-2-6-14 0,-14 3-72 15,-2 9-128 1,-1 9-329-16</inkml:trace>
  <inkml:trace contextRef="#ctx0" brushRef="#br0" timeOffset="58581.5039">8876 7778 359 0,'0'-13'274'0,"0"12"-146"16,7-2-31-16,4-4-59 16,9-2-25-16,3 2-10 0,4 1-3 15,0 2 1-15,1 4-2 16,-5 0 1-16,-9 11-1 15,-4 4 0-15,-9 4-1 16,-1 1 1-16,0 0 4 16,-8 6 0-16,-9-2 5 15,-1 2 6-15,-2 2-2 0,7-5-2 16,9-6 2-1,4-4-3-15,0-5 3 16,0-3 1-16,11-2-5 16,10-3 4-16,6 0-12 15,9-5 0-15,10-6 0 0,2-2 0 16,0 1-69-16,-4 7-96 15,0 0-254-15</inkml:trace>
  <inkml:trace contextRef="#ctx0" brushRef="#br0" timeOffset="59439.5054">6322 9131 28 0,'-5'6'166'16,"5"0"-88"-16,0-5 25 15,0-1-33-15,0 0-16 16,0 0-5-16,1 1-3 16,11-1-11-16,14 0-7 15,24 0 17-15,26 0 8 16,27-2-15-16,22-7-5 15,14-4-17-15,10 6-11 16,16 0-4-16,10 5-1 0,11 2 2 16,5 0 0-1,-4 0-2-15,-6 0 0 0,-1 2 0 16,-13 7 1-16,-7-4-1 15,-15-2 0-15,-22-3 1 16,-18 0 0-16,-21-3 0 16,-20-7-2-16,-12-2-1 15,-15-2-4-15,-9 0-16 16,-13 0-55-16,-7 3-63 15,-8 6-247-15</inkml:trace>
  <inkml:trace contextRef="#ctx0" brushRef="#br0" timeOffset="60097.7067">6842 9922 94 0,'0'-15'372'16,"16"-9"-272"-16,33-3-21 15,-9 7-27-15,2 4-2 0,6 9-24 16,-8 5-11-16,-9 2-6 15,-13 7-6-15,-12 14-2 16,-6 5 3-16,-8 9 4 16,-17 5 0-16,-7 7 4 15,-10 1 0-15,-2 1 5 16,-3-3 4-16,3-3 9 15,7-3-6-15,5-7-1 0,17-9-6 16,10-7-3 0,5-10-6-16,0-4-5 15,14-1 1-15,9 0 1 16,9-2 1-16,9 0 0 0,7-4-6 15,9-8-11-15,2-2-55 16,-1 6-93-16,5 1-209 16</inkml:trace>
  <inkml:trace contextRef="#ctx0" brushRef="#br0" timeOffset="60378.5072">7736 9665 636 0,'-11'4'106'0,"-6"26"-36"0,-10 15-18 15,-3 17-11-15,1 13-18 16,1 9-8-16,3 6 15 15,5-4-10-15,6-13-5 16,5-13-8-16,9-13-5 16,0-13-3-16,7-10 3 15,11-12-2-15,5-9-1 16,2-3-11-16,1 0-36 15,0-5-81-15,1-5-149 16</inkml:trace>
  <inkml:trace contextRef="#ctx0" brushRef="#br0" timeOffset="61096.1085">7801 10193 418 0,'0'0'172'0,"0"0"-55"16,0 0-14-16,0 0-46 0,5 0-19 16,2 0-11-16,12 0-10 15,10-3-7-15,8-2-3 16,11 2-6-16,-4 3-1 15,-11 0-57-15,0 0-134 16,-1 4-326-16</inkml:trace>
  <inkml:trace contextRef="#ctx0" brushRef="#br0" timeOffset="61470.5091">8323 10121 591 0,'-1'-26'168'0,"1"0"-68"0,0-14-42 16,1-4-27-16,4-4-15 15,0 8-9-15,5 11-6 16,2 12-1-16,6 15-3 15,4 2-4-15,2 15 4 16,-1 18-3-16,-6 12-3 16,-9 7 4-16,-8 3-2 15,0-1 7-15,-10-10 0 16,-5-6 0-16,-1-10 3 0,4-9 3 15,0-6 1-15,1-7 2 16,2-6-3 0,0 0 3-16,-1 0-6 15,1-15-5-15,-1-5-16 0,3-6-40 16,7 0-121-16,13 9-341 15</inkml:trace>
  <inkml:trace contextRef="#ctx0" brushRef="#br0" timeOffset="61673.3095">8745 10144 466 0,'0'0'255'16,"0"0"-155"-16,0 0-57 0,0 6-36 15,-2 5-9-15,-1 4 2 16,0 2 1-16,-2-5-18 16,3-3-62-16,1 1-68 15,1-4-259-15</inkml:trace>
  <inkml:trace contextRef="#ctx0" brushRef="#br0" timeOffset="62125.7103">8883 9806 729 0,'5'-16'118'15,"21"1"-68"-15,-14 5-23 16,1 3-21-16,5 7-7 15,-2 0 1-15,2 2-1 16,-1 14 0-16,-4 4-1 16,-5 1 1-16,-5 1-3 15,-3 0-1-15,-5 5 1 16,-14-1 0-16,-3-1 1 15,0-6 1-15,7-2 3 16,5-7-3-16,8-3-4 16,2-2 3-16,0 1-1 0,6 0 0 15,6-1 2-15,5 2-1 16,2 3 2-16,3-1 0 15,-1 3 1-15,-4 1-1 16,-5 1-2-16,-6 0 2 16,-5-1-1-16,-1 1 0 15,-3 1 3-15,-12-3 5 16,-4 1 1-16,-6-2-4 15,4-1 0-15,5-6-13 16,3-1-24-16,6-1-69 16,7-2-77-16,2 0-348 0</inkml:trace>
  <inkml:trace contextRef="#ctx0" brushRef="#br0" timeOffset="62453.3109">9241 9714 605 0,'0'0'172'0,"0"0"-79"15,0 0-58-15,0 7-29 16,0 12-7-16,0 8 3 15,0 7 10-15,0 2 5 0,0 0-5 16,0-4-8 0,0-5-2-16,0-6-1 15,0-5-1-15,0-5 1 16,0-5-2-16,3-2 2 0,8-4 0 15,2 0 2-15,8 0 2 16,4 0-3-16,1-13-7 16,1-4-38-16,0-3-45 15,-7 2-96-15,1 3-277 16</inkml:trace>
  <inkml:trace contextRef="#ctx0" brushRef="#br0" timeOffset="62656.1112">9445 9808 394 0,'-3'0'281'0,"3"0"-137"15,0 5-83-15,0 15-50 16,-2 11 4-16,0 7 0 0,1 6-7 16,1 4-6-16,0 1-2 15,0-3 1-15,0-4-5 16,0-7-18-16,0-8-34 15,0-6-91-15,5-7-210 16</inkml:trace>
  <inkml:trace contextRef="#ctx0" brushRef="#br0" timeOffset="62936.9117">9671 9535 609 0,'2'0'162'0,"8"0"-93"16,4 23-51-16,3 17 12 16,7 15 3-16,0 7 4 15,-3 4-8-15,-5-1-7 16,-3 1-8-16,-9-1-14 15,-4-6 0-15,0-5 0 16,-13-6 0-16,-5-10 0 16,-6-7 0-16,-3-8 0 0,-3-8-7 15,-1-4-73 1,7-7-133-16</inkml:trace>
  <inkml:trace contextRef="#ctx0" brushRef="#br0" timeOffset="63919.7133">4348 11298 324 0,'0'-1'156'0,"0"5"-56"16,0 20-10-16,-14 18-1 15,-9 10-20-15,1 16-23 16,-4 3-19-16,1-2-13 16,0-3-9-16,2-6-1 15,3-9-3-15,2-9 0 16,3-9-6-16,5-12-9 0,5-12-14 15,5-9-35 1,0-3-26-16,11-26 13 16,10-17-78-16,6-14-198 15</inkml:trace>
  <inkml:trace contextRef="#ctx0" brushRef="#br0" timeOffset="64247.314">4332 11347 484 0,'5'0'147'15,"0"0"-68"-15,6 9-48 16,5 16-1-16,9 13 17 15,5 14-9-15,1 7-13 16,1 4-10-16,-4 1-9 16,3-3-3-16,-5-3-1 15,-7-8 0-15,-2-11-1 16,-7-6 0-16,-6-12 0 15,-4-5 0-15,0-7 0 16,-5-1 4-16,-18 0 20 0,-13-3 3 16,-17-2 2-16,-8-3-9 15,-9 0-21-15,-3 0 0 16,3-4 0-16,16-1 0 15,17 0 0-15,19 3 0 16,13 2-9-16,5 0-28 16,0 0-37-16,12 0-97 15,18 0-85-15</inkml:trace>
  <inkml:trace contextRef="#ctx0" brushRef="#br0" timeOffset="64606.1147">4753 11807 699 0,'11'-40'121'15,"11"-1"-63"-15,1-4-18 16,7 5-24-16,2 5-12 16,3 15-3-16,-5 9-2 15,-2 11-1-15,-4 5 0 0,-7 24-2 16,-11 9 3-16,-6 5-1 15,-7 4 3-15,-16-4-1 16,-2-5 1 0,-2-8 2-16,-1-3-2 0,3-8-2 15,2-5-6-15,6-8-10 16,2-5-8-16,4-1-37 15,6-2-44-15,5-22-65 16,0-17-194-16</inkml:trace>
  <inkml:trace contextRef="#ctx0" brushRef="#br0" timeOffset="64793.315">4973 11275 586 0,'4'3'105'15,"-3"29"-49"-15,2 17 25 0,2 17-24 16,0 6-14-16,1 6-14 15,-1-1-18-15,3-7-9 16,0-5 0-16,1-11-1 16,0-10-21-16,-1-10-47 15,-3-9-92-15,-1-7-191 16</inkml:trace>
  <inkml:trace contextRef="#ctx0" brushRef="#br0" timeOffset="73734.1308">8409 8545 171 0,'16'-5'106'0,"11"0"-19"16,10-5-26-16,6-5-27 15,5-2-12-15,-20 6-18 0,-5 6-22 16,-9 1-119-16</inkml:trace>
  <inkml:trace contextRef="#ctx0" brushRef="#br0" timeOffset="75621.7341">7131 7613 341 0,'11'-14'144'0,"-4"4"-44"15,-7 6-42 1,0 4-16-16,0 0-19 0,-19 19-15 15,-19 15 3-15,-19 7 25 16,-14 12 2-16,-3 5-16 16,-8 8-13-16,-8 15 4 15,-14 11 0-15,-10 19-4 16,-3 2-3-16,12-5-4 15,23-12-3-15,27-20 0 16,22-21 1-16,18-23-12 16,9-16-21-16,6-7-20 15,0-9-20-15,0 0 14 16,9-10-89-16,4-8-170 15</inkml:trace>
  <inkml:trace contextRef="#ctx0" brushRef="#br0" timeOffset="76060.535">6146 8361 253 0,'7'-1'173'0,"-5"1"-58"0,-2 0-43 16,0 0-35-16,0 18-17 15,-14 11 4-15,-7 13 35 16,-6 4-10-16,0-2-17 15,4-2-16-15,7-10-7 16,7-3-4-16,5-10 6 16,4-6-4-16,1-8 0 15,17-2 6-15,8-3 1 16,8 0-1-16,2-3-4 15,3-13-6-15,1-1-2 16,-6 2-28-16,-7 7-91 31,-11 8-166-31</inkml:trace>
  <inkml:trace contextRef="#ctx0" brushRef="#br0" timeOffset="76637.7359">5866 8932 52 0,'0'-21'491'16,"0"5"-370"-16,0-5-33 15,8-1-31-15,4-1-33 0,1 1-15 16,3 5-7-16,0 8-2 15,1 3-3-15,-2 6-1 16,2 3-1-16,-3 16-1 16,-3 13 7-16,-8 4 4 15,-3 0 9-15,0-1 2 16,-11-7 6-16,-5 1-1 15,-2-11 0-15,-1-2 0 16,1-7-3-16,0-6-4 16,2-3-3-16,1 0-7 15,-2-7 1-15,6-6-4 0,4 1-19 16,7 1-39-16,0 1-87 15,22 5-212-15</inkml:trace>
  <inkml:trace contextRef="#ctx0" brushRef="#br0" timeOffset="78230.9388">5509 11540 218 0,'-18'20'186'15,"3"-5"-73"-15,9-4-15 16,3-4-29-16,2-2-6 16,1-5-23-16,0 3-11 0,0-3-8 15,19 4-5-15,14-1-5 16,15-3 3-1,13 0-4-15,6 0-7 0,-4-3-3 16,-4-5-26-16,-10 3-95 16,-6 5-132-16</inkml:trace>
  <inkml:trace contextRef="#ctx0" brushRef="#br0" timeOffset="78433.7393">5572 11765 561 0,'0'6'128'0,"7"-4"-8"16,14 3-53-16,11-3-10 0,12 0-15 16,3-2-19-16,0 0-16 15,-3 0-5-15,-4 0-6 16,-7 0-44-16,2 0-110 15,-1 0-229-15</inkml:trace>
  <inkml:trace contextRef="#ctx0" brushRef="#br0" timeOffset="82537.5464">6275 11492 234 0,'-4'0'162'16,"4"0"-82"-16,12-14-13 16,20-6-39-16,-3 6-16 15,8 2-9-15,4 5-1 16,-3 4-1-16,-4 3 1 15,-8 0 1-15,-8 12 1 16,-6 2 6-16,-7 2 3 16,-5 5 15-16,-2 5 7 15,-23 11 26-15,-15 7-2 0,-13 8-9 16,-13 8-7-1,-4 3-8-15,8-5-7 0,16-7-5 16,22-9-5-16,16-10-5 16,8-7-6-16,0-9-5 15,11-4-2 1,10-5 0-16,12-7 0 0,12 0 0 15,8-3 0-15,5-13 0 16,-3 0 0-16,-10 5-83 16,-3 4-129-16,4-2-321 15</inkml:trace>
  <inkml:trace contextRef="#ctx0" brushRef="#br0" timeOffset="83005.5474">6904 11448 328 0,'-2'0'168'0,"-1"0"-94"15,-1 12-34-15,-3 18-1 16,-3 10 33-16,2 10 2 16,1 5-28-16,3-1-16 15,-1 3-12-15,2-3-4 16,1-3-7-16,2-1-4 15,0-4 0-15,0-5-3 16,0-11 1-16,0-8-15 16,0-7-30-16,0-11-73 0,0-4-70 15,17-4-257 1</inkml:trace>
  <inkml:trace contextRef="#ctx0" brushRef="#br0" timeOffset="83426.7481">7173 11477 70 0,'3'-13'343'0,"-1"5"-241"16,0 3 0-16,-1 2-24 15,-1 3-24-15,0 0-26 16,0 20-17-16,0 14-6 16,0 18 33-16,0 9 14 15,0 0-18-15,0 2-11 16,0-5-5-16,0-5-6 15,0-5-8-15,0-4-2 16,0-8 0-16,0-10-1 0,0-7 0 16,0-5-16-1,-1-11-14-15,1-2-27 16,0-1-51-16,8 0-71 0,15-7-354 15</inkml:trace>
  <inkml:trace contextRef="#ctx0" brushRef="#br0" timeOffset="83723.1486">7430 11875 253 0,'-5'0'148'16,"5"0"-56"-16,0 12 10 0,0 5-19 16,0 1-11-16,0 3-17 15,0-2-14-15,0 2-11 16,0-1-10-16,0-4-8 15,0-3-5-15,0-4-3 16,0-2-4-16,0-4 1 16,-2-1-2-16,1-2-27 15,-1 0-50-15,2 0-91 16,3-7-417-16</inkml:trace>
  <inkml:trace contextRef="#ctx0" brushRef="#br0" timeOffset="84644.5503">7786 11502 181 0,'-9'-5'127'15,"5"2"-26"-15,0 3 2 16,2 0-26-16,1 0-23 0,1 0-10 16,0 0-2-16,0 0 2 15,0-2-6-15,3 2-12 16,9-5-5-16,14 1-7 15,14-3-9-15,10-1 5 16,10 4-6-16,-6 0-4 16,-7 3 0-16,-9 0 2 15,-14 1-2-15,-9 0 2 16,-10 0-2-16,-5 0 0 15,0 4-4-15,-1 19 2 16,-10 9 8-16,-4 14 15 16,-2 4 10-16,0 4-6 0,2-2-13 15,2-3 3-15,2-5-7 16,6-6-3-16,-2-2-2 15,5-6-2-15,1-3-2 16,-1-9 3-16,0-6-20 16,2-5-39-16,0-4-76 15,14-3-67-15</inkml:trace>
  <inkml:trace contextRef="#ctx0" brushRef="#br0" timeOffset="85018.9509">8604 11314 605 0,'-4'-13'148'16,"3"13"-46"-16,-8 0-27 15,-14 14-53-15,-7 27-20 16,-6 22 3-16,4 15 14 15,9 4 0-15,12 0-11 16,6-7-5-16,5-10-1 16,0-8 0-16,1-10-1 15,10-15 0-15,1-10 1 16,0-15-3-16,6-7 0 15,2 0 0-15,6-18 1 0,-2-14-1 16,-5-7-6-16,-9 2-6 16,-10 4 0-16,-5 8 5 15,-19 5-3-15,-3 6-5 16,-6 3 4-16,4 4-4 15,8 3-18-15,4 3-30 16,11 1-50-16,6 0-90 16</inkml:trace>
  <inkml:trace contextRef="#ctx0" brushRef="#br0" timeOffset="85705.3521">8801 11675 372 0,'0'-2'171'16,"0"2"-61"-16,0 0-51 16,-4 11-40-16,0 17-8 15,0 6 18-15,2 2 8 0,-1 0-15 16,2-6-11-16,1-2-5 15,0-10-4-15,0-8-1 16,0-8 0-16,0-2 2 16,0 0 5-16,4-12 12 15,7-19 6-15,9-14-22 16,-1-14-5-16,0 2 3 15,1 13-2-15,-6 18-1 16,-5 19 1-16,-3 7-6 16,0 10-5-16,4 22 7 15,1 9 4-15,0 4 0 16,-5-5 0-16,-2-8 2 0,0-10-2 15,-2-7 2-15,1-5-1 16,-2-9-1-16,0-1 4 16,2 0 14-16,6-19 21 15,5-13-22-15,5-14-15 16,6-9-2-16,2 1 2 15,-1 8-2-15,-1 14-2 16,-7 15 2-16,-1 17 1 16,-1 3-4-16,2 28 3 15,1 13 0-15,-3 10 0 16,-7 1 0-16,-4 0 2 0,-3-4-14 15,-1-2-53 1,-1-3-97-16,4-3-284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44:17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14876 7163 212 0,'3'-27'85'0,"-3"2"-2"15,0 0-7-15,0 4 2 16,0 10-17 0,0 11-9-16,0 0-12 0,0 0-7 15,0 0-6-15,0 3-11 16,-4 22-25-1,-9 15-6-15,-7 19 27 0,4 18 5 16,1 1 8-16,10 0-8 16,5-6-5-16,0-8-4 15,4-11-3-15,13-9-1 16,1-12-1-16,6-9 6 0,7-10-4 15,-1-10 1 1,2-3 5-16,2-8-3 16,-1-20-3-16,-2-9-2 15,-2-14-1-15,-6-14-4 0,-6-3 1 16,-4-7-2-16,-2-7 1 15,-2 6 3-15,4 6-1 16,-6 24-2-16,1 20 0 16,-5 20 3-16,-3 6-5 15,0 27-15-15,0 12-1 16,0 12 17-16,-3 5 6 15,0-1 0-15,3-1 4 16,0 1 1-16,0 1 2 16,7-4 2-16,-1 4-5 15,4-9-1-15,-3-6-2 16,2-14-2-16,-2-8-1 15,-2-5 0-15,-1-4-8 0,-2 0-11 16,5-3-19-16,3 2-106 16,8-1-205-16</inkml:trace>
  <inkml:trace contextRef="#ctx0" brushRef="#br0" timeOffset="297.4006">15475 7512 510 0,'0'-5'140'0,"0"5"-48"0,0 0-31 15,0 7-52-15,0 18-50 16,0 10 35-16,0 5 14 15,0 2 0-15,0-6-2 16,0-6-3-16,0-3 0 16,0-8-3-16,-4-3 1 15,-1-4 3-15,1-4-4 16,-1-1-13-16,1-2-44 15,3-4-51-15,1 1-102 16,0-2-89-16</inkml:trace>
  <inkml:trace contextRef="#ctx0" brushRef="#br0" timeOffset="437.8008">15596 7665 99 0,'17'-30'350'16,"2"-1"-205"-16,3 1-69 16,0 1-31-16,-1 4-25 15,2 5-17-15,-1 8-7 16,-1 5-23-16,-6 7-20 15,-4 0-137-15</inkml:trace>
  <inkml:trace contextRef="#ctx0" brushRef="#br0" timeOffset="687.4013">15526 7689 422 0,'0'0'240'16,"0"0"-117"-16,0 0-45 15,0 0-53-15,7 6-22 16,5 3-10-16,8 5 2 16,4 4 7-16,2 3-1 15,-2 0 1-15,-2-4-1 16,-4-2-4-16,-1-4-8 15,0-1 1-15,-3-2-80 16,6-1-125-16</inkml:trace>
  <inkml:trace contextRef="#ctx0" brushRef="#br0" timeOffset="1732.603">16100 7511 158 0,'-10'0'111'0,"0"0"-7"16,1 0-17-16,2 0-8 0,2 0-17 16,4 0-6-1,1 0-6-15,0 0-2 0,2 0 1 16,13 0-27-1,10 0-17-15,18 0 0 0,16 0 1 16,4-5-4 0,-1 3-11-16,-14 2-97 0,-8 0-137 15</inkml:trace>
  <inkml:trace contextRef="#ctx0" brushRef="#br0" timeOffset="1919.8033">16165 7647 487 0,'0'0'211'16,"0"0"-71"-16,9 0-83 16,13 0-37-16,9 0-10 15,14-2-10-15,-2 0-8 0,0 2-20 16,-5 0-88-1,1 10-118-15</inkml:trace>
  <inkml:trace contextRef="#ctx0" brushRef="#br0" timeOffset="2294.2041">16711 7550 79 0,'-7'-28'584'15,"6"5"-447"-15,1-6-59 0,0-5-41 16,5-3-18-16,12-1-1 16,9 8-10-16,1 5-8 15,4 14-1-15,3 6-4 16,-2 5 1-16,-4 6-5 15,-5 18 2-15,-12 6-1 16,-7 10-3-16,-4 3 2 16,-11 3 13-16,-14-4 3 15,-3-2 1-15,1-11 0 16,4-6-2-16,3-11 1 15,4-5-1-15,1-7 3 16,1 0 0-16,1 0-5 0,0-15-2 16,6-6-6-16,1-4-14 15,6-5-32-15,1 9-95 16,21 8-138-1</inkml:trace>
  <inkml:trace contextRef="#ctx0" brushRef="#br0" timeOffset="2528.2045">17205 7607 554 0,'0'0'178'0,"0"0"-74"15,0 1-64-15,0 2-32 16,0 3-8-16,0 1-3 16,2 1 2-16,-2 0 0 0,0 1-10 15,2-2-4-15,-1-2-87 16,2-1-129-16</inkml:trace>
  <inkml:trace contextRef="#ctx0" brushRef="#br0" timeOffset="2887.0051">17451 7192 685 0,'1'-14'147'15,"15"-3"-87"1,4 5-26-16,2 6-11 15,4 2-12-15,-2 4-3 0,4 0-5 16,-3 10-2-16,-4 7-1 16,-7 7-4-16,-10 4-5 15,-4 7-2-15,-8 2 1 16,-16 4 15-16,-6 2 2 15,-2 0 0-15,5-4 3 16,4-3 16-16,5-7 2 16,10-4-26-16,5-6-2 15,3-6 0-15,0-5 0 16,6-2 0-16,13-4 0 15,12-2 0-15,6 0 0 0,9-16 0 16,0 3-2-16,3 4-102 16,8 7-159-16</inkml:trace>
  <inkml:trace contextRef="#ctx0" brushRef="#br0" timeOffset="3214.6057">17994 7431 678 0,'-6'-40'187'0,"6"-12"-95"0,0-8-36 16,11-1-46 0,10 6-10-16,4 17 0 0,2 16 0 15,4 19 0-15,-2 3 0 16,0 17 0-16,-7 18 0 15,-12 16 0 1,-10 9 0-16,-2 5 0 0,-18-2 0 16,-7-7 0-16,0-14 0 15,1-12 0-15,3-13 0 16,4-7 0-16,0-7 0 15,4-3 0-15,-1-3 0 16,3-16 0-16,-1-11 0 16,3-18 0-16,3-13 0 15,4-5-64-15,8 9-276 0</inkml:trace>
  <inkml:trace contextRef="#ctx0" brushRef="#br0" timeOffset="24779.8439">11897 6965 47 0,'0'0'64'0,"-4"0"10"16,0 0-3-16,-1 0 0 0,0 5-14 15,4-5-1-15,1 0-7 16,0 0 1-16,0 2-6 16,0-1-12-16,0 1 0 15,0-2-6-15,0 0 1 16,0 0 8-1,0 0 2-15,0 0 2 0,12-14-5 16,19-20-8-16,21-24-13 16,22-30-4-16,25-16-2 15,14-14-7-15,15-12-1 16,9-2 0-16,9 2 0 0,7 1 1 15,2 8 0 1,-5 15 0-16,-15 8-1 0,-18 17-3 16,-14 6-3-1,-14 9-7-15,-3 2-26 0,-8 3-37 16,-1 5-32-16,-4 0-92 15,-12 6-194-15</inkml:trace>
  <inkml:trace contextRef="#ctx0" brushRef="#br0" timeOffset="25310.2448">13547 5136 280 0,'-6'5'117'0,"3"-5"-19"16,3 4-14-16,0-3-29 16,0-1-26-16,3 0-2 15,19 0-5-15,21 0-1 16,23-5 50-16,12-8-33 15,11-3-22-15,-6 6-11 16,-11 5-5-16,-18 5 0 16,-23 0 0-16,-20 7-1 15,-11 13-12-15,-9 8 1 16,-20 4 10-16,-12 12 11 15,-1-3 7-15,6-5-3 16,9-6-9-16,14-9-2 0,8-6-6 16,5-1-4-16,2-3-7 15,19-3-28-15,15-8-59 16,14 0-65-1</inkml:trace>
  <inkml:trace contextRef="#ctx0" brushRef="#br0" timeOffset="26449.0468">14559 4838 258 0,'-2'-20'105'0,"0"-1"-13"0,-2-3-12 16,-1 2-25-16,3 5-14 15,-1 13-4-15,3 4-3 16,0 0-8-16,0 4-28 15,4 25-10-15,8 22 13 16,-4 22 5-16,-4 15 6 16,-2 3 17-16,-2-4 3 15,1-8-16-15,2-11-8 16,-1-9-6-16,1-14 0 16,0-10-2-16,1-12-7 15,4-10-15-15,2-9-50 16,3-4-60-16,-1 0-292 15</inkml:trace>
  <inkml:trace contextRef="#ctx0" brushRef="#br0" timeOffset="26839.0475">14403 5198 23 0,'-6'0'130'0,"5"0"-56"15,1 0 16-15,0 0-4 16,0 0-1-16,0 0-8 15,0 0-25-15,1 0-7 16,10 0-7-16,15-2-15 16,22-7-16-16,18-1 20 15,9 1-20-15,-2 5-8 0,-11 4-31 16,-7 13-241-16</inkml:trace>
  <inkml:trace contextRef="#ctx0" brushRef="#br0" timeOffset="27275.8483">14890 4805 488 0,'-4'-13'124'0,"4"10"-30"15,0 3-27-15,0 7-50 16,0 27-37 0,0 23 23-16,3 15 32 15,1 3-6-15,0 3-14 0,2-8-9 16,1 0 9-16,-1-10-6 15,1-11-4-15,-1-14 0 16,-4-10-1-16,1-15-2 16,-3-7-1-16,0-3 5 15,4-9 7-15,5-31 6 16,5-16-15-16,8-17-5 15,2 1-1-15,-2 26-5 16,-3 20-3-16,-1 23 1 0,0 5-1 16,-1 28 1-1,0 11 3-15,-4 14-5 16,-3 3 5-16,4-4 2 15,4-7-42-15,7-10-31 0,8-13 53 16,3-7-64 0,5-12-99-16,10-5-257 0</inkml:trace>
  <inkml:trace contextRef="#ctx0" brushRef="#br0" timeOffset="27572.2488">15696 5438 572 0,'-27'1'196'15,"-4"-1"-92"-15,-7 0-43 16,-4-5-25-16,-5-12-14 16,0-8-8-16,5-6-9 15,10-13-1-15,14 0-4 0,12 3-7 16,6 4-9-16,17 8-4 15,15 6-3-15,6 8 9 16,7 10-2-16,-8 5-14 16,-9 0 10-16,-13 11 6 15,-13 7 1-15,-2 4 6 16,-6 3 2-16,-10 4-2 15,2-1-9-15,4-5-58 16,9 2-45-16,1 0-153 16</inkml:trace>
  <inkml:trace contextRef="#ctx0" brushRef="#br0" timeOffset="27899.8494">15898 5252 617 0,'0'0'166'15,"0"0"-95"-15,0 7-56 16,0 13-17-16,0 8 9 16,0 2 5-16,0-6 0 15,0-6-7-15,1-5 0 0,0-9 0 16,-1-4 4-1,0 0 17-15,0-3 16 0,0-17-9 16,0-14-33 0,0-14 0-16,-2-13 0 15,2-3 0-15,0 7 0 16,0 9 0-16,5 14 0 0,16 12 0 15,10 13-33-15,10 9-29 16,9 0-25-16,7 15-83 16,0 15-72-16</inkml:trace>
  <inkml:trace contextRef="#ctx0" brushRef="#br0" timeOffset="28196.2499">16428 5382 639 0,'-21'-9'208'0,"-6"-3"-117"15,-3-3-32-15,2-2-33 0,-3-4-26 16,4-1 0-16,4-5 0 16,6-2 0-16,6 7 0 15,9 5 0-15,2 5 0 16,0 5 0-16,16-1-10 15,13 1-16-15,9-2-14 16,-5 2 3-16,-8 4-13 16,-9 3 11-16,-9 0 27 15,-7 0 1-15,-2 3 9 16,-13 6-7-16,-2 4 4 15,3-4-12-15,1 3-63 16,8-2-43-16,5 2-178 16</inkml:trace>
  <inkml:trace contextRef="#ctx0" brushRef="#br0" timeOffset="28586.2506">17243 5199 399 0,'0'0'242'16,"0"0"-113"-16,0 0-29 0,0 0-51 15,0 0-31-15,2 11-14 16,4 11-10-16,-2 7 12 16,0 6 2-16,2-2-3 15,-5-3 0-15,1-8-5 0,-2-6-8 16,0-6-24-1,0-8-52-15,0-2-65 16,0 0-91-16</inkml:trace>
  <inkml:trace contextRef="#ctx0" brushRef="#br0" timeOffset="28726.6508">17154 4904 290 0,'0'0'69'0,"0"4"-37"15,11 9-4-15,10 1-15 16,13 0-2-16,5-2-16 15,8 1-179-15</inkml:trace>
  <inkml:trace contextRef="#ctx0" brushRef="#br0" timeOffset="29038.6514">17568 4993 479 0,'-16'-5'265'0,"-1"-1"-139"16,-5 2-62-16,-2 4-37 15,2 0-17-15,2 8-8 16,6 10-4-16,5 6-5 15,9 7 0-15,3 1-6 16,21 1 4-16,7-3 4 0,9-3-1 16,1-4 8-1,-4 0-4-15,-6-4 0 16,-11-1 0-16,-17-1 0 15,-3 0 0-15,-16 2-5 0,-14 1 8 16,-6-1 10 0,1-4 7-16,4-5-11 0,7-10-6 15,10 0-5-15,9 0-21 16,5-13-38-16,27 3-122 15,20-3-236-15</inkml:trace>
  <inkml:trace contextRef="#ctx0" brushRef="#br0" timeOffset="29491.0522">18312 5054 120 0,'0'-1'150'15,"10"1"-81"-15,-3 13-19 16,4 12 24-16,-2 7 24 15,0 3-18-15,1 2-26 16,-1 0-5-16,-3 0-23 16,0-4-9-16,-3-1-5 15,-1-8-6-15,-1-9 0 16,0-9-3-16,-1-6-1 0,0 0 18 15,0-2 39-15,0-17-10 16,0-15-26 0,0-12-17-16,0-14-2 15,0-9-3-15,0-12-2 0,0-2 1 16,3 8 0-16,8 15-1 15,1 27-1-15,4 16-5 16,4 15-9-16,6 2-4 16,13 13-2-16,3 11-33 15,-3 11-51-15,-9 8-40 16,-10 3-279-16</inkml:trace>
  <inkml:trace contextRef="#ctx0" brushRef="#br0" timeOffset="29678.2525">18234 5247 588 0,'8'-2'136'15,"16"-3"-35"-15,11-6-68 16,15 0-25-16,7 2-4 15,-1 1-3-15,-5 8-17 16,-5 0-121-16,-3 22-270 16</inkml:trace>
  <inkml:trace contextRef="#ctx0" brushRef="#br0" timeOffset="30005.8531">18810 5155 682 0,'0'0'145'0,"0"0"-80"15,0 0-50-15,0 19-33 16,0 11 8-16,1 11 14 16,4 0-4-16,-1-5 5 15,-2-9-2-15,-1-12-2 16,-1-8 0-16,0-5 3 15,0-2 16-15,0 0 31 16,0-10 4-16,-2-16-55 16,0-11 0-16,0-11 0 15,2-13 0-15,0-2 0 16,3 1 0-16,10 13 0 0,8 18 0 15,11 21-7-15,12 10-49 16,8 15-29 0,-1 19-149-16,1 7-281 15</inkml:trace>
  <inkml:trace contextRef="#ctx0" brushRef="#br0" timeOffset="30239.8535">19234 5163 745 0,'0'0'154'0,"0"0"-84"15,0 0-32-15,0 9-30 16,1 15-20 0,0 12 10-16,-1 7 6 15,2 3-1-15,-2-4 1 0,2-8-10 16,5-7 0-16,1-10-25 15,2-8-22-15,3-9-40 16,-1 0-60-16,1-19-173 16</inkml:trace>
  <inkml:trace contextRef="#ctx0" brushRef="#br0" timeOffset="30411.4538">19265 4821 601 0,'-2'0'160'16,"2"-2"-46"-16,0 2-56 0,0 0-38 15,0 0-18-15,2 0-9 16,2 0-16-16,8 16-34 16,5 11-56-16,1 14-102 15</inkml:trace>
  <inkml:trace contextRef="#ctx0" brushRef="#br0" timeOffset="30676.6543">19651 5041 703 0,'-11'0'160'0,"-7"0"-96"0,-6 15-38 16,-5 8-16-16,1 10-4 15,4 7 0-15,6 4-3 16,4 12-1-16,7-1 13 15,4-1-5-15,3-11-1 16,2-11-9-16,17-11-2 16,10-8 4-16,8-13 0 15,6 0-10-15,3-20-17 16,2-14-54-16,2-3-158 15,3-6-421-15</inkml:trace>
  <inkml:trace contextRef="#ctx0" brushRef="#br0" timeOffset="30895.0547">19958 4740 630 0,'-12'0'151'0,"5"0"-61"16,-2 18-52-16,4 21-33 15,1 14 5-15,3 19 10 16,1 2-3-16,14 7-3 15,5-4-8-15,5 1 3 16,-2 0-7-16,-4-11 5 16,-1-3-7-16,-7-19-21 15,-6-15-58-15,-4-12-148 16,0-15-375-16</inkml:trace>
  <inkml:trace contextRef="#ctx0" brushRef="#br0" timeOffset="31035.4549">19887 5250 477 0,'0'-3'173'15,"9"3"-50"-15,13 0-45 16,13-6-53-16,14-3-18 16,5 2-2-16,3 5-20 15,-12 2-110-15,-7 7-219 16</inkml:trace>
  <inkml:trace contextRef="#ctx0" brushRef="#br0" timeOffset="31222.6552">20337 5223 465 0,'0'-2'339'0,"1"2"-218"0,5 0-59 16,1 17-48-16,2 11-17 16,-1 8 9-16,1 7-2 15,-6-9-8-15,-1-3-19 16,-2-10-38-16,0-10-80 15,0-3-51-15,0-8-229 16</inkml:trace>
  <inkml:trace contextRef="#ctx0" brushRef="#br0" timeOffset="31363.0555">20298 4988 552 0,'-6'-17'108'0,"6"14"-20"0,0 3-54 16,7 2-37-16,19 21-45 15,8 13 43-15,7 9-106 16,2 4-288-16</inkml:trace>
  <inkml:trace contextRef="#ctx0" brushRef="#br0" timeOffset="31659.456">20661 5370 208 0,'-11'-33'593'0,"3"6"-469"16,6-8-49-16,2 1-52 15,0 3-23-15,2 10 0 0,6 10 0 16,7 10 0-16,4 1 0 15,3 9 0-15,4 16 0 16,-5 9-7-16,-11 2-3 16,-10 0 3-1,0-7 1-15,-5-8 3 0,-15-7 0 16,2-5 4-16,-2-7 2 15,3-2-1-15,6 0-7 16,3 0-25-16,5-5-32 16,3-5-56-16,0-4-89 15</inkml:trace>
  <inkml:trace contextRef="#ctx0" brushRef="#br0" timeOffset="31987.0566">20980 5256 618 0,'7'5'108'0,"-6"7"-53"0,-1 3-9 16,0 2-13-16,0 2-12 16,0-6-13-16,0-4-4 15,0-6 0-15,0-3-1 16,0 0 4-16,0-4 10 15,7-12 10-15,4-14-9 16,6-10-16-16,5-8-2 0,4 5-1 16,-6 16 0-1,-3 11-1-15,-3 16 1 16,2 1-1-16,3 27 1 15,4 7 3-15,-1 8 4 0,-2-1 7 16,-2-1-6-16,-1-5-3 16,1-6-4-16,0 3-18 15,3 3-73-15,9-7-228 16</inkml:trace>
  <inkml:trace contextRef="#ctx0" brushRef="#br0" timeOffset="42907.0756">2815 12097 31 0,'2'-14'99'0,"-2"7"-1"15,2 6 22-15,-1 1-42 16,1 0-47-16,-1 0 3 15,0 13 1-15,0 15 9 0,0 18 22 16,2 11-5 0,-1 12-1-16,1 0-15 15,4 0-18-15,1 1-6 16,1-4-11-16,1-6-4 0,-2-4-5 15,0-8 1 1,-4-6 1-16,-4-12-1 0,0-10-8 16,0-9-13-16,0-8-45 15,0-3-45-15,-6 0-46 16,-5-24-267-16</inkml:trace>
  <inkml:trace contextRef="#ctx0" brushRef="#br0" timeOffset="43767.0773">2879 12216 207 0,'0'-5'172'0,"0"3"-88"16,-2 0-9-16,0 2-23 15,2-2-30-15,0 2-11 16,0 0-2-16,0 0-1 16,0 0-2-16,0 0 1 15,0 0 5-15,0 0 3 16,1-1-4-16,5-5-3 15,3-1-4-15,2 1-6 0,6-2-1 16,4 3 0-16,6 1 3 16,0 4 1-16,4 0-2 15,-1 0 2-15,-2 0 3 16,-1 0-3-16,2 0 0 15,1-3 0-15,2-4 2 16,3-5 3-16,-1 0 1 16,3 6-6-16,-1 4-1 15,1 2 0-15,-1 0 0 16,1 0 0-16,5 0 1 15,-3 0 0-15,-2-4-1 0,2-4 2 16,0-2 0-16,-3-1-2 16,1 1 0-16,1 0 2 15,1 0-1 1,0-2 0-16,-3-2 0 0,4 3-1 15,-1 0 1-15,-5 0-2 16,0 1 2-16,-5 4-2 16,-2-2 2-16,0 4-1 15,-7 1 0-15,-2 2-1 16,-7 1 2-16,-2 0-2 15,-6 0-1-15,2 0 0 16,0 1 1-16,-2 5 1 0,0-2 1 16,-1-1 0-1,0 2 0-15,0-3-2 16,-2 1 3-16,0 2-1 15,3 4 1-15,-3 0 4 0,0 9 5 16,0 8 4-16,0 5 4 16,-3 8 12-16,-1 7-4 15,1 8-2-15,1 6-1 16,2 4 6-16,0 5-7 15,0 6 7-15,0 0-14 16,5 8-4-16,2-1-3 16,1-2-1-16,-4-8-4 15,2-9-4-15,0-10 0 16,-2-14 0-16,-2-14 0 15,0-11 0-15,-2-10 0 16,0-4-8-16,0 0-3 16,0 0-8-16,0 0-9 0,-7-5-30 15,-8-2-94-15,-5-2-173 16</inkml:trace>
  <inkml:trace contextRef="#ctx0" brushRef="#br0" timeOffset="44704.079">2997 12811 144 0,'0'-11'101'0,"-2"2"-54"15,2 5 25-15,0 3-14 16,0 1-4-16,0 0-8 0,0 0-15 16,0 0-8-16,0 0-1 15,0 14-8-15,0 9 6 16,-3 8 11-1,2 8-3-15,-1 0-1 0,0 5 2 16,1-3-4-16,-1 2-5 16,-2 0-6-16,1 0-3 15,-1-1-1-15,0-4-2 16,2-3 3-16,-2-6 1 15,4-5-8-15,0-9-1 16,0-3-1-16,0-9 1 0,0-1-2 16,0-2 0-1,4 0 1-15,3 0-3 0,7 0 3 16,8 0 7-1,7-3 3-15,3-7-4 0,5-1-4 16,5 1-3 0,7-2-1-16,3 5 1 0,5 1-1 15,5 2 2-15,3 1 0 16,5-6-1-16,8-3-1 15,9-4 0-15,2-6 2 16,-1-3 0-16,-7 0 1 16,-15 4-1-16,-18 4 0 15,-19 7-1-15,-12 6 0 16,-6 4-1-16,-6 0 0 15,-3 0 0-15,-2 0 1 16,0 0-1-16,0 0 2 16,-2 0 0-16,-14 0-10 15,-1 0-35-15,-1 2-50 0,-3 9-94 16</inkml:trace>
  <inkml:trace contextRef="#ctx0" brushRef="#br0" timeOffset="47246.8835">2929 12720 44 0,'2'0'230'0,"-1"0"-176"16,3 16 18-16,3 6 6 15,-1 0-15-15,1-1-38 16,1-4-11-16,2-5-7 15,0-2-2-15,1-4-3 16,2-6-13-16,-2 0-59 16,-5 0-291-16</inkml:trace>
  <inkml:trace contextRef="#ctx0" brushRef="#br0" timeOffset="49778.0882">3358 12571 31 0,'-2'-5'129'0,"0"-2"-32"16,1 4-22-16,1 2-2 15,0 1-19-15,0 0-18 16,0 0-13-16,0 0-2 16,0 7 1-16,0 1 8 15,0 4 2-15,0 2-10 16,0 0 2-16,0-2-12 0,0 0-4 15,0 0-2-15,1 1-1 16,0-1-1 0,-1-5-2-16,0-1-1 0,0-5 1 15,1-1 0-15,-1 0 1 16,3 0 6-16,-1-11 3 15,3-14 1-15,3-10-8 16,4-8-4-16,0 9 0 16,1 8-5-16,-5 13 1 15,-4 8 0-15,1 5-8 16,-2 0-1-16,3 11 10 15,0 6 5-15,-2 9-2 0,-3-2 3 16,-1 3-1 0,0-5 2-16,0-8 1 0,0-7-6 15,0-7 0-15,0 0 3 16,1 0 6-1,0-2 8-15,2-12 5 16,-1-8-13-16,5-5-9 0,4 8-2 16,0 3-4-16,4 8-3 15,-5 5 1-15,0 3-2 16,0 0 12-16,-2 13 0 15,1 6-1-15,-4-1 0 16,1 5 0-16,1-1-2 16,0-1 0-16,3-4-17 0,1-6-28 15,2-2-20-15,2-7-83 16,0 1-166-1</inkml:trace>
  <inkml:trace contextRef="#ctx0" brushRef="#br0" timeOffset="50386.4893">3701 12634 16 0,'0'-12'206'0,"-2"7"-43"16,1 2-17-16,1 2-54 15,0 1-16-15,0 0-16 16,0 0-30-16,0 0-11 16,0 6-11-16,0 9-5 15,3 5 4-15,0 2 0 16,1-1 4-16,-1-4-8 15,-2-5 2-15,0-2-3 0,-1-6 0 16,0 2-2-16,0-4-11 16,0-1-35-16,0-1-46 15,0 2-53-15,2-2-222 16</inkml:trace>
  <inkml:trace contextRef="#ctx0" brushRef="#br0" timeOffset="51322.4909">3539 12855 13 0,'-7'-15'168'16,"4"0"-80"-16,3 1-10 15,0-2-5-15,0 1-31 16,0 3-1-16,0 2 6 16,0 7 11-16,0 3-2 0,0 0-4 15,0 0-19-15,0 0-13 16,0 0 0-16,0 0 2 15,0 0-1-15,0 10-2 16,3 5-4-16,1 9 4 16,1 12 7-16,0 8-6 15,1 8 2-15,2 12-2 16,-1 6-3-16,0 3-4 15,3 2-1-15,-2 3-4 0,2 5-8 16,-4 3 0 0,-1 9 0-16,2-2 0 0,-2 1 0 15,1-4 0-15,1-2 0 16,4-12 0-1,-2-6 0-15,-2-14 0 0,0-15 0 16,-2-12 0-16,-3-12 0 16,0-9 0-16,-2-6 0 15,0-2 0-15,0 0 0 16,0 0 0-16,0-5 0 15,-3-7 0-15,-3-5-11 16,1-3-19-16,-2 1-20 16,2-2-29-16,3 6-73 0,2 7-100 15</inkml:trace>
  <inkml:trace contextRef="#ctx0" brushRef="#br0" timeOffset="51681.2914">3544 14018 17 0,'-10'-18'393'0,"4"4"-236"15,4 3-79-15,0 6 18 0,2 5-29 16,0 0-28-16,0 0-24 15,2 0-10 1,8 19-7-16,3 18 7 16,2 12 10-16,4 9 7 15,1-1-7-15,0 1-2 0,-3 1-4 16,-1-7 7-16,-1-6 7 15,-5-14-4-15,-1-18-10 16,-2-13-8-16,-1-1 3 16,9-34 3-16,8-30-7 15,11-27 0-15,4-11 0 16,-6 14 0-16,-10 24 0 15,-8 37-21-15,-4 24-76 16,-7 7-178-16</inkml:trace>
  <inkml:trace contextRef="#ctx0" brushRef="#br0" timeOffset="52258.4926">3421 14896 123 0,'0'-21'268'15,"0"9"-126"-15,0 7-35 16,0 5-4-1,0 0-41-15,0 0-31 16,-2 12-14-16,-4 22-8 0,1 12 0 16,-1 9 11-16,5 2 0 15,1-2-15-15,0-3-3 16,0-5-1-16,0-9-2 15,0-6-7-15,0-7-13 16,0-13-24-16,0-6-43 16,0-6-21-16,5-7-37 15,2-27-157-15</inkml:trace>
  <inkml:trace contextRef="#ctx0" brushRef="#br0" timeOffset="52433.0929">3402 14890 36 0,'0'-10'429'0,"5"0"-300"31,11 1-65-31,4-4-32 16,8-3-18-16,8 2-5 0,1 3-7 15,1 4 3 1,0 7-3-16,-5 0-26 15,-1 0-113-15,-4 15-399 16</inkml:trace>
  <inkml:trace contextRef="#ctx0" brushRef="#br0" timeOffset="52635.8933">3442 15155 607 0,'0'0'119'16,"1"0"-40"-16,9 0-49 15,5-1-34-15,8-7 19 16,9 5-6-16,5-3-4 16,7 6-14-16,-2 0-101 15,4 4-261-15</inkml:trace>
  <inkml:trace contextRef="#ctx0" brushRef="#br0" timeOffset="53119.4942">3845 15276 734 0,'-11'-24'127'16,"5"-2"-66"-16,3 7-26 16,3 3-26-16,0 7-7 15,11 4-5-15,3 3-3 16,6 2-2-16,-3 0-3 0,-1 12-5 15,-5 5-16-15,-7 2-13 16,-4 2-2-16,0-4 7 16,-10-1 17-16,-4-3 10 15,0-5-3-15,1-6-1 16,1-2 10-16,4-5-6 15,8-13-4-15,0-5 0 16,0-5 0-16,15 0-9 16,0 5 5-16,-1 6 16 15,0 9 3-15,-1 8 3 16,-1 0 4-16,1 16 18 0,0 16 28 15,-7 13 18 1,-6 13 11-16,0 11-15 0,-4 12-12 16,-11 6-1-16,-7-2 6 15,-1-5-58-15,-1-19 0 16,4-17 0-1,4-12 0-15,-2-15 0 0,3-12 0 16,-6-5 0-16,-4-4 0 16,-3-21 0-16,2-21 0 15,8-11 0-15,12-10-88 16,6-2-117-16,11 3-346 15</inkml:trace>
  <inkml:trace contextRef="#ctx0" brushRef="#br0" timeOffset="55073.4979">3519 12722 138 0,'0'0'111'0,"0"0"-18"16,0 1-23-16,0 0-7 15,3 1-18 1,3-2-15-16,-5 0-8 15,2 0 0-15,-3 0-6 0,0 0 4 16,0 0 4-16,0 0 1 16,0 0-10-16,2 0-2 15,-2 0-2-15,2 0-2 16,1-4-4-16,-1-4 1 15,1-4-1-15,2-6 2 16,-4-8 2-16,1-7 3 0,-2-12-3 16,0-5-5-1,0-13 2-15,0-12 0 16,0-3-5-16,-1-1-2 15,-1 16 4-15,-3 9-3 16,-2 14 2-16,-1 3 1 16,1 3 2-16,-3-5-3 0,2-10-3 15,-2-10 1-15,2-9-1 16,2-19 1-16,4-13-2 15,2-13 2-15,5 2-3 0,8 8-1 16,-2 18 5-16,-1 20 0 16,-8 15-1-16,-2 16 8 15,0 5 35 1,0 3-8-16,-1-1-20 0,-2-6-9 15,2-14 2-15,1-16-3 16,0-16-3-16,4-6-5 16,7 6 2-16,4 10-1 15,-9 14 2-15,-3 15 1 16,-3 11 0-16,0 9 1 15,0 9 0-15,0 6 2 16,0 1-2-16,0 1-1 16,-3 1-1-16,0 1-4 0,0 1-28 15,-4 0-65 1,-1 0-58-16,1 10-217 0</inkml:trace>
  <inkml:trace contextRef="#ctx0" brushRef="#br0" timeOffset="55837.8992">3367 10526 50 0,'-4'17'350'15,"4"-13"-266"-15,0-4 12 16,0 0-24-16,2 0-13 0,3-4-3 16,2-10-1-16,5-10-15 15,6-12-23-15,5-6-10 16,0 4-7-16,-1 4 1 15,-3 10-1-15,-1 9 1 16,-1 7-2-16,0 8-3 16,-5 0 1-16,4 16 0 15,-3 13 6-15,1 7 6 16,-2 4 1-16,1-5 3 15,-1-4-6-15,3-7-5 16,-3-7-1-16,-1-6-5 16,-2-5-17-16,-1-4-40 0,0-1-49 15,1-1-113-15,-2 0-213 16,1 0 397-16,1-13 33 15,4-8 3-15,3-8 0 16,2-3 1-16,1-9 1 16,1-7 0-16,1-7 1 15,0-6 0-15,-3-7 0 16,-4 2 0-16,-6 8-1 15,-7 12 1-15,-1 9-1 16,-9 10 1-16,-5 5 0 16,-1 2-1-16,0 5 1 15,4 3 0-15,-1 1-2 16,3-1 2-16,4 0 0 0,5-5 0 15,0-1 0-15,0-1 0 16,2 2 0-16,1 5 0 16,1 2 0-16,-4 6-1 15,0-1 2 1,0 1 309-16,0 0-87 0,0 0-113 15,0 3 4-15,0 1-41 16,0 0-41-16,1 7-21 16,1 20-14-16,1 15 6 15,-2 11 8-15,2 2 1 16,-2-2-5-16,-1-7-7 15,0-4-1-15,0-3-11 16,-4-6-27-16,-3-5-76 16,-6-7-48-16,3-16-209 0</inkml:trace>
  <inkml:trace contextRef="#ctx0" brushRef="#br0" timeOffset="56009.4995">3749 9769 310 0,'10'-5'199'15,"8"-2"-106"-15,10-6-29 16,8-5-14-16,7-1-18 16,0 2-18-16,0 5-12 0,-5 6 2 15,-2 6-17 1,-3 0-95-16,-9 5-220 15</inkml:trace>
  <inkml:trace contextRef="#ctx0" brushRef="#br0" timeOffset="56212.2998">3863 9932 540 0,'0'2'112'0,"0"-2"-30"0,2 0-47 16,14 0-37-16,11 0-23 15,8 0 47-15,9-8-10 16,1 1-14-16,-3 5-85 16,-3 2-270-16</inkml:trace>
  <inkml:trace contextRef="#ctx0" brushRef="#br0" timeOffset="56695.9007">4239 10021 426 0,'-1'0'172'15,"1"0"-118"-15,0 14-25 16,0 16-19-16,0 11-1 0,0 2 6 15,0-2-4 1,-2-6-6-16,2-11-3 16,0-10 0-16,0-9-1 0,0-5 2 15,-2 0 14-15,0-6 19 16,1-15-8-1,-2-13-21-15,0-13-4 0,1-9-4 16,2 2 3-16,0 10-5 16,0 20-2-16,2 14-3 15,4 10-6-15,4 8-11 16,5 13 29-16,4 10 19 15,2 6 13-15,-1 1-4 16,-1-3-16-16,0-4-8 16,-4-9 1-16,-4-7 0 0,-7-8-5 15,1-5 3 1,-5-2 1-16,0 0 17 15,0-12 2-15,5-14-10 16,1-13-13-16,1-10-10 0,0-4-23 16,-2-4-41-1,2 2-109-15,4-7-244 0</inkml:trace>
  <inkml:trace contextRef="#ctx0" brushRef="#br0" timeOffset="58755.1044">3610 12634 243 0,'-6'0'95'0,"1"0"-25"16,2 0 11-16,3 0-27 15,0 0-17-15,0 0-5 16,0 0-5-16,0 0-4 15,0 0 4-15,0 0 1 16,0 0 3-16,5 0-10 16,-1 0-7-16,1 0-12 15,7 0-7-15,9-1 2 16,8 1 21-16,7-3-11 15,5 1-3-15,2-1-1 0,-1 0-1 16,-3 1 1-16,0 1-3 16,-2-2 2-16,-2 1-1 15,0 1-1-15,-1-2 2 16,-1 1-2-16,3-7 3 15,0 3-2-15,0-3-1 16,-1 1 2-16,-1 5-2 16,-1-3 0-16,-8 3 0 15,0 3 1-15,-2-4-2 16,2 1 3-16,3-2-3 15,2 0 7-15,5-3 1 0,4-1-4 16,3-3 0-16,5-1 1 16,1-5-1-16,3-1-1 15,2-3 2-15,-3 2 1 16,0-2-3-16,-2 7 0 15,-4 2-2-15,-4 5 1 16,-1-3 1-16,-4 8-2 16,-6-4 0-16,0 4 1 15,-11 1 0-15,-5-1 1 16,-5 3-3-16,-5-5-3 15,-3 0-11-15,0 1-23 16,0-4-32-16,0 3-43 16,-5 1-156-16</inkml:trace>
  <inkml:trace contextRef="#ctx0" brushRef="#br0" timeOffset="59098.305">5022 12219 407 0,'-7'-1'155'16,"5"-1"-65"-16,2 2-8 16,0 0-33-16,0 0-18 15,0 0-19-15,9 0-13 0,11 0-17 16,6 0 19-16,8 10 11 15,6 1 3 1,-1 0-3-16,-2 3-1 16,-9-5-6-16,-4 5 0 0,-10 4-2 15,-2 4 3-15,-12 1 1 16,0 9 4-16,-19 2 6 15,-10 5 5-15,-4 0-7 16,-1-6-11-16,5-8 0 16,8-9-9-16,10-11-17 15,7-5-30-15,4 0-32 16,0 0-42-16,17-14-225 15</inkml:trace>
  <inkml:trace contextRef="#ctx0" brushRef="#br0" timeOffset="59503.9057">5105 11560 170 0,'3'-8'145'0,"-3"5"-60"16,1 2 17 0,1 1-32-16,2 0-27 0,-1 0-12 15,0 3-3-15,1 11 2 16,0 7 19-16,1 5 4 15,-3 3-20-15,-2 2-9 16,0-1-14-16,0-2-7 16,0-3 2-16,0-5-4 15,0-5-9-15,0-5-21 16,0-6-53-16,0-4-30 15,0 0-109-15</inkml:trace>
  <inkml:trace contextRef="#ctx0" brushRef="#br0" timeOffset="59706.706">5090 11511 361 0,'3'-2'167'0,"11"-4"-77"16,12-3-37-16,11-5-17 15,9-6-15-15,5-1-8 16,-1 4-9-16,-7 7-1 16,-9 8 0-16,-5 2-12 15,-3 6-73-15,-5 9-142 0</inkml:trace>
  <inkml:trace contextRef="#ctx0" brushRef="#br0" timeOffset="59956.3065">5188 11698 310 0,'0'0'180'16,"0"0"-47"-16,0 0-52 15,0 0-33-15,0 0-21 16,11 0-17-16,8 0-17 16,9 0 23-16,9-8-12 0,6-2-7 15,2 2-37 1,-1 4-111-16,-3 3-334 0</inkml:trace>
  <inkml:trace contextRef="#ctx0" brushRef="#br0" timeOffset="60190.3069">5647 11702 222 0,'0'-1'398'0,"0"1"-297"16,0 0-62-16,0 14-29 15,0 14-10-15,0 8 5 0,0 4-2 16,-2-1-1-16,-1-1-1 16,2-6-9-16,-3-8-20 15,2-5-36-15,-1-10-21 16,-1-5-101-16,1-4-65 15</inkml:trace>
  <inkml:trace contextRef="#ctx0" brushRef="#br0" timeOffset="60377.5072">5543 11707 543 0,'16'0'124'0,"6"0"-32"15,10 0-14-15,8 0-39 16,1-7-28-16,-6-3-5 15,-1 7-16 1,-10 3-108-16,-8 3-251 0</inkml:trace>
  <inkml:trace contextRef="#ctx0" brushRef="#br0" timeOffset="61937.51">1732 12723 39 0,'-9'6'63'0,"1"-2"5"16,-2 0-3-16,1-1-5 16,4-3-11-1,5 1-4-15,-2 1-8 0,2-2-5 16,0 0 1-16,0 0-4 15,0 0 0-15,2 0 1 16,3 0 2-16,4 0-14 16,2-2-6-16,9-2 5 15,4-4-5-15,5-2 4 16,-1 3 0-16,0 1-2 15,-3 0-4-15,-2 3-4 16,1 1 0-16,-2-1-2 16,3 2-1-16,2-3-1 15,0 1 1-15,2-1-1 0,1 2 1 16,-2 1-2-16,-1 1 0 15,-2 0-1-15,1 0 2 16,-4 0-1-16,-1 0-1 16,2 0 1-16,-3 0-1 15,2 0 0-15,0 0 1 16,3 0 0-16,0 0 2 15,2 0-2-15,1 0 1 16,-5-1-2-16,1-1 0 16,-1 2 1-16,-1-1-1 15,0-1-2-15,3-1 4 16,-4 1 0-16,1 1-3 0,0-1 2 15,2 1-1 1,4 1 0-16,1-2 0 0,0 0 1 16,4-1-1-16,0-1 0 15,5-1 1-15,3 1 2 16,2-1 7-16,-1-1 3 15,4 2 3-15,-4-1-4 16,-2 2-5-16,-1-2-2 16,-5 3-3-16,2-1 0 15,-3-3 0-15,0 1-1 16,4-2 1-16,-3-2 2 15,0 1 5-15,-3 1 8 16,-6 4-5-16,-5-4-6 16,-13 5-3-16,-4 0-1 0,-3 2-1 15,0 0 1-15,0 0-4 16,0 0-6-16,0 0-26 15,-3 0-50 1,0 0-42-16,-1 0-183 0</inkml:trace>
  <inkml:trace contextRef="#ctx0" brushRef="#br0" timeOffset="62811.1115">1652 12516 268 0,'0'-15'149'0,"0"10"-40"16,0 4-41-16,0 1-19 15,0 0-5-15,0 0-4 16,0 0-11-16,0 0-10 15,0 0-4-15,0 0-3 16,0 0-4-16,0 0 0 16,0 1 0-16,-6 9-11 15,-7 5 5-15,-4 6 12 16,1 3 0-16,-3 6 1 15,1 1-3-15,0-2 6 16,2 0-9-16,4-2-4 16,0-3-2-16,4-5 0 15,2 3 1-15,1-5-2 0,4-5 0 16,1-3 0-16,0-6-2 15,1 2-2-15,15 1-4 16,11 2 1 0,12 2 10-16,14 1 5 0,7-5 0 15,-4-3-3-15,-6 1-3 16,-11 0-2-16,-12-1-5 15,-13 0-7-15,-5 0-13 16,-6 0-28-16,-3 3-60 16,0 2-71-16,-2-1-391 15</inkml:trace>
  <inkml:trace contextRef="#ctx0" brushRef="#br0" timeOffset="64324.3141">903 11667 151 0,'-1'-20'172'15,"-2"11"-58"-15,3 9-18 16,0 0-35-16,0 0-19 15,0 0 1-15,0 0-6 16,0 0-16-16,0 3-10 0,0 17-9 16,0 9 7-16,0 14 20 15,0 6 2-15,-1-1-18 16,-1-2-6-16,-2-4-5 15,2-5 1 1,0-4-1-16,-1-8-10 16,1-8-8-16,1-3-21 0,1-8-20 15,0-6-16-15,0 0-27 16,0-13-53-16,0-16-137 15</inkml:trace>
  <inkml:trace contextRef="#ctx0" brushRef="#br0" timeOffset="64542.7145">871 11638 335 0,'0'-1'176'15,"0"-1"-67"-15,0 0-34 16,3 1-36-16,7-4-22 15,11-4-23-15,9 2 7 16,7-3 7-16,2 4-5 16,0 6-8-16,-4 0-56 15,-9 2-87-15,-3 9-290 16</inkml:trace>
  <inkml:trace contextRef="#ctx0" brushRef="#br0" timeOffset="64761.1149">894 11893 485 0,'0'0'132'15,"0"0"-32"-15,4 0-36 16,12 0-56-16,7-8-18 15,10-9 35 1,5-1-17-16,4-1-7 0,-1 6-18 16,-6 6-130-16,0 6-292 15</inkml:trace>
  <inkml:trace contextRef="#ctx0" brushRef="#br0" timeOffset="65057.5154">1333 11793 515 0,'0'0'100'0,"0"0"-40"16,0 4-32-16,0 18-19 15,0 9 11-15,-7 8 19 16,0 1-12-16,0-1-18 16,-5-3-4-16,2-3-2 0,0-1-1 15,1-9-14-15,4-3-21 16,0-4-20-16,3-5-25 15,2-2-60 1,0-9-150-16</inkml:trace>
  <inkml:trace contextRef="#ctx0" brushRef="#br0" timeOffset="65244.7158">1363 11983 576 0,'18'-29'130'0,"3"-3"-66"15,3-1-26-15,1 4-27 16,0 10-4-16,-2 1-5 0,-4 6-1 15,-3 3-1 1,-5 3-17-16,-1 3-64 16,-5 2-51-16,-5 1-198 0</inkml:trace>
  <inkml:trace contextRef="#ctx0" brushRef="#br0" timeOffset="65431.9161">1344 12007 386 0,'0'0'245'0,"2"0"-116"15,8 0-39-15,5 1-53 16,3 6-6-16,3 3-14 16,2 4-11-16,-4 3 0 15,0 5-3-15,-4-3-10 16,-2-1-9-16,-2-1-39 15,-3-8-81-15,1-3-200 0</inkml:trace>
  <inkml:trace contextRef="#ctx0" brushRef="#br0" timeOffset="69893.5239">7487 16915 6 0,'2'-43'103'0,"0"18"-47"16,3 3 30-16,-3 3-12 15,1 2-12-15,0 2 16 16,0 4-1-16,-1 3-11 16,0 4-14-16,-2 4 0 15,0 0-10-15,1 0-23 16,1 14-4-16,-2 25-3 15,0 23 9-15,0 23 16 0,-2 4-15 16,-3 2 1 0,1-16-14-16,4-11-3 0,0-15-4 15,0-10-3-15,0-15 4 16,0-8-4-16,0-10-11 15,0-6-20-15,-1 0-48 16,-5-10-37-16,-1-14-141 16</inkml:trace>
  <inkml:trace contextRef="#ctx0" brushRef="#br0" timeOffset="70517.525">7543 16720 399 0,'0'0'140'16,"3"0"-62"-16,-3 0-39 16,6 0-24-16,5 0-13 15,6 0 3-15,4 0 10 16,6 0 10-16,5 0-5 15,3-1-7-15,5-12-2 16,6 4-5-16,3-1 1 16,3-1-2-16,3 1-2 15,0 5-1-15,-4-2 0 0,2 1 1 16,-5 1-4-16,-7 3 4 15,-2 2-3-15,-11 0 0 16,-6 0 0 0,-6 0 0-16,-5 12 0 0,-5-3 2 15,0-1-2-15,-4-4 3 16,1 1 1-16,-3-2 2 15,0-2 2-15,0 1 2 16,0-2-4-16,3 0 3 16,-2 0 2-16,-1 0-2 15,1 0-1-15,1 0 0 16,-2 0-3-16,0 0-4 0,0 0-1 15,2 7 1 1,-1 10 5-16,3 8 5 16,1 10-4-16,3 12 0 15,2 12 12-15,3 17-12 0,2 9 6 16,2 10 15-16,0 1-6 15,-2-4-10-15,-1-7-4 16,-1-9-8-16,-7-15 0 16,0-16 0-16,-4-17 0 15,-2-16 0-15,0-12 0 16,0 0 0-16,-9-10 0 15,-6-12-16-15,-6-3-87 16,-1 1-185-16</inkml:trace>
  <inkml:trace contextRef="#ctx0" brushRef="#br0" timeOffset="71094.726">7531 17691 152 0,'0'0'145'16,"0"0"-53"-16,0 0 4 15,0 0-32-15,0 0-29 16,5 0-11-16,5 0-3 0,2 1 8 16,12 3 9-1,6 6 0-15,9 6-6 0,5-2 1 16,14-3-7-16,7-6-4 15,10-5-2-15,9 0-5 16,5-12 3 0,1-4-9-16,-3 1-9 0,-7 2 2 15,-12 12-1-15,-10 1-1 16,-17 0 1-16,-13 9 0 15,-16-4 0-15,-9-2 0 16,-3-3-4-16,-5 0 3 16,-11 0-24-16,1 0-89 15,-4-3-127-15</inkml:trace>
  <inkml:trace contextRef="#ctx0" brushRef="#br0" timeOffset="72202.328">7694 17287 38 0,'0'-6'222'16,"0"2"-143"-16,0 2-1 15,0 2-4-15,0 0-27 0,0 0-19 16,0 0-11-16,0 0-13 15,0 0 0-15,0 8 2 16,0 6 9 0,0 1 9-16,0 3-7 0,0 0-6 15,0 3-7-15,0 0-2 16,1-5 0-16,-1-6 0 15,0-4-2-15,0-6 1 16,0 0 1-16,0 0 8 16,2-7 11-16,0-14-7 15,3-11-12-15,5-9-2 0,0-3 2 16,4-1-4-1,-1 11 0-15,2 13 1 16,-8 10-4-16,2 11-7 16,-1 0 3-16,-2 12 11 15,2 8-1-15,-5 6 5 16,-2 1 1-16,0-1-2 0,-1-1 0 15,0 2-2-15,0-1 0 16,0-5-3-16,0-5 2 16,0-6-2-16,0-8 0 15,0-2 1-15,0 0 8 16,0-12 20-16,2-11-3 15,3-10-21-15,4-5-4 16,0 1-1-16,0 8-2 16,0 12-1-16,0 11-8 15,-1 6 3-15,-1 3 6 16,1 17 7-16,-1 6-1 0,0 3 3 15,-2 0-2-15,0-3-2 16,-2-3-1-16,3-2-3 16,2-2-23-16,1-4-19 15,-1-1 2-15,0-6-7 16,-2-6-136-16,5-2-163 15</inkml:trace>
  <inkml:trace contextRef="#ctx0" brushRef="#br0" timeOffset="72639.1287">8081 17377 348 0,'0'-3'127'0,"0"2"-24"16,0-3-42-16,0-3-23 16,0 0-7-16,7-8-18 15,6-2-8-15,4-2-1 16,-2 5 0-16,-3 2 0 15,-3 7-1-15,-2 5-5 16,-2 0 5-16,-4 8 9 16,-1 12 7-16,0 5 4 0,0 2-3 15,-6 2-3-15,-2 2-1 16,1-4-3-16,1-3 2 15,2-8 3 1,3-8-3-16,1-3-1 0,0-5-5 16,0 0-4-16,0 0-2 15,10 0-6-15,1-12 14 16,3-2-1-16,1-2-6 15,-3-1-9-15,0 2-12 16,-1 1-42-16,-2 3-129 16,3 3-255-16</inkml:trace>
  <inkml:trace contextRef="#ctx0" brushRef="#br0" timeOffset="73450.3302">7927 17348 89 0,'1'-22'95'0,"0"2"-21"16,2-1-9-16,0 3-24 15,1 4 18-15,-4 5 27 16,0 4-7-16,0 1-18 16,0-4-14-16,0 2-11 15,0-3-6-15,-2 3-5 16,2 5-7-16,0-1-7 15,0 2-5-15,0 6-5 16,2 23-4-16,7 23 9 16,-1 17 18-16,-1 14 10 15,-2 12 1-15,-3 8-10 0,1 4-8 16,-1 8 1-16,0-9-7 15,3 1-6 1,1-9-1-16,3-14 3 16,0-11 4-16,-1-17-5 0,-4-21-6 15,-1-16 0-15,-3-15 0 16,0-4 0-16,0 0 0 15,0 0 0-15,0-10-2 16,0-4-11-16,0-5-20 16,0-4-16-16,0-1-49 15,0 1-64-15,2 3-111 0</inkml:trace>
  <inkml:trace contextRef="#ctx0" brushRef="#br0" timeOffset="73793.5307">7880 18118 347 0,'-1'-8'137'0,"1"5"-33"16,0 3-32-16,0 0-37 15,4 11-16-15,4 18 10 16,2 14 21-16,1 6-10 16,2 1-3-16,-2-2-16 15,2-4-7-15,-3-8-7 16,1-4 5-16,-4-8-1 0,-1-3-6 15,-1-11-1-15,-2-7 2 16,2-3 1-16,-4 0 4 16,10-15 2-16,4-26 10 15,7-25-4-15,4-14-19 16,-1 3 0-16,-3 16 0 15,-7 21-16-15,-3 25-33 16,-8 15-60-16,-4 15-157 16</inkml:trace>
  <inkml:trace contextRef="#ctx0" brushRef="#br0" timeOffset="74386.3318">8280 18298 217 0,'0'-7'135'16,"0"1"-10"-16,0 6-30 0,0 0-38 15,0 1-20 1,0 19-8-16,0 19 13 16,2 10 19-16,1 4-12 15,0-3-19-15,0-6-10 0,1-8-12 16,-1-5-3-16,-3-7-3 15,0-7 0-15,0-4-1 16,0-6-6-16,0-6-16 16,0-1-17-16,0 0-42 15,0-11-10-15,0-21-52 16,5-18-154-16</inkml:trace>
  <inkml:trace contextRef="#ctx0" brushRef="#br0" timeOffset="74573.5321">8280 18236 175 0,'0'0'217'15,"0"0"-87"-15,0-1-36 16,8-3-40-16,8 1-24 16,5-3 7-16,6-2-7 15,4 0-17-15,0 1-4 16,1 5-4-16,1 2-11 15,3 0-68-15,1 0-85 16,1 0-326-16</inkml:trace>
  <inkml:trace contextRef="#ctx0" brushRef="#br0" timeOffset="74760.7324">8380 18438 29 0,'-5'9'530'0,"5"-9"-444"16,0 0 2-16,2 0-48 15,8 0-35-15,5 0-6 16,4-6 23-16,8 0-15 16,2-2 0-16,6 2-10 15,5 0-58-15,0 3-151 16</inkml:trace>
  <inkml:trace contextRef="#ctx0" brushRef="#br0" timeOffset="75228.7332">8737 18487 141 0,'-3'-14'516'16,"3"-6"-437"-16,0 4-25 0,0 2-37 16,0 6-13-16,6 3-8 15,3 5-2-15,1 0 5 16,-3 5 3-16,0 12-8 15,-4 3-2-15,-3-2 1 16,0-3 5-16,0-5 4 16,0-4 0-16,0-5 2 15,-6-1-1-15,0 0 4 16,-4 0-6-16,5-1-6 0,1-13-13 15,4-1-14 1,0-4 1-16,4 0-1 16,8 4 20-16,-1 4 9 15,4 5-2-15,-4 6-1 0,5 0 8 16,-3 18 11-16,-3 18 22 15,-5 17 20-15,-5 20 9 16,0 10 16-16,-14 3-30 16,-5-4-13-16,-2-9-11 15,-1-13-19-15,2-20-7 16,1-16 0-16,5-14 0 15,2-10 0-15,0-10 0 16,-1-21 0-16,3-20-26 16,0-11-53-16,2-9-121 15,-2-5-270-15</inkml:trace>
  <inkml:trace contextRef="#ctx0" brushRef="#br0" timeOffset="76837.5361">7941 17352 88 0,'0'4'204'15,"0"-1"-108"-15,0-3 21 16,0 0-46-16,0 0-41 15,0 0-19-15,-1-6-4 16,1 1-4-16,0-7-1 16,0-5-1-16,0-1 2 15,0-6 5-15,0-5 4 16,0-2 6-16,2 0 1 0,-1 1-3 15,1-6-4 1,-2-2-1-16,1-4-1 16,1-1-4-16,0-3-3 15,0 0-2-15,2 7 3 0,-3 6 7 16,1 1 8-16,-2-1 1 15,4-4-4-15,-4-7-4 16,0-2-7-16,0-8-2 16,0-10 3-16,0-2-1 15,0-4-1-15,3 3 0 16,1 10-2-16,-1 13-2 15,-3 13 3-15,0 10 8 16,0 7 11-16,0 2-9 16,-3-1-5-16,-1-3-6 15,1-11 3-15,3-9-5 16,0-8 0-16,0-5-2 0,0 7 0 15,0 5 3 1,0 5-1-16,0 3 0 0,0 6 3 16,0 0 2-16,0-3-1 15,-3-3-2-15,0-3-2 16,2-11 1-16,-3-2 0 15,4-7-1-15,0-4 1 16,0-2-1-16,0 5 0 16,4-1 0-16,0 4 1 15,-1 6-1-15,0 3 2 16,-3 4-1-16,0 2 0 0,0-1-1 15,0 5 3 1,0-1-1-16,0-5-2 0,0 5 0 16,-2 6 0-16,1 12-2 15,-2 8-1-15,2 6 2 16,-2 0-7-16,-2 0-14 15,-3 6-67-15,-3 14-70 16,0 3-105-16</inkml:trace>
  <inkml:trace contextRef="#ctx0" brushRef="#br0" timeOffset="77227.5368">7825 15166 328 0,'-3'16'176'0,"2"-8"-97"0,1-6-10 15,0-2-23-15,0 0-18 16,0 0-4-16,7-9 0 15,5-16 13-15,5-13 18 16,3-13-26-16,5-5-19 16,0-2-5-16,-3-1-5 0,-2 11 0 15,-4 9 0 1,-7 16 0-16,-2 14 1 0,-5 9-1 15,5 2-4-15,2 25-11 16,7 12 21 0,0 8 3-16,-1 5 1 15,0-5-3-15,-2-1-3 0,1-4-4 16,3 1-2-16,-2-4-23 15,1-6-53-15,-2-1-64 16,4-8-259-16</inkml:trace>
  <inkml:trace contextRef="#ctx0" brushRef="#br0" timeOffset="77882.7381">7811 13808 248 0,'0'-7'141'0,"0"2"-2"15,0 5-50 1,3-3-21-16,-2 3-11 0,-1 0-22 16,0 15-10-1,0 19-11-15,0 14 6 0,-4 8-1 16,-3-1-8-16,2 1-8 15,0-3-2-15,0-5-2 16,-1-1-16-16,4-8-35 16,1-10-42-16,1-11-47 15,0-10-160-15</inkml:trace>
  <inkml:trace contextRef="#ctx0" brushRef="#br0" timeOffset="78101.1385">7748 13841 344 0,'8'-7'166'16,"6"-2"-69"-16,6-4-36 15,6-6-12-15,4 0-16 16,-4 1-13-16,3 4-12 15,-2 9-5-15,-3 5-1 16,-3 0-17-16,-3 4-83 16,-5 11-185-16</inkml:trace>
  <inkml:trace contextRef="#ctx0" brushRef="#br0" timeOffset="78303.9387">7773 14044 365 0,'-1'2'279'15,"1"-2"-158"-15,0 0-34 16,3 0-59-16,8 0-26 16,11-3-12-16,9-8 21 15,6-6-3-15,4 2-7 16,-1 7-33-16,-1 8-127 15,-2 5-208-15</inkml:trace>
  <inkml:trace contextRef="#ctx0" brushRef="#br0" timeOffset="78537.9391">8188 14079 108 0,'0'-2'574'16,"0"2"-455"-16,0 0-57 15,0 9-44-15,0 23-22 16,0 11 8-16,-1 10-3 0,-1 3 0 16,-1-7-3-1,-3-9-13-15,0-6-26 16,1-10-35-16,-1-12-29 0,0-8-77 15,0-4-125-15</inkml:trace>
  <inkml:trace contextRef="#ctx0" brushRef="#br0" timeOffset="78709.5395">8049 14119 475 0,'17'6'165'0,"11"-6"-44"15,9 0-22-15,4-3-40 0,4-12-25 16,-5-2-26-16,-4 6-8 15,-7 8-49 1,8 3-196-16</inkml:trace>
  <inkml:trace contextRef="#ctx0" brushRef="#br0" timeOffset="88386.5567">4260 15186 258 0,'0'-14'145'0,"0"3"-57"16,0-9-10-16,0 8-20 15,0 2-13-15,0 6-6 16,0 4 0-16,0 0-11 16,0 0-26-16,0 5 0 15,0 16-13-15,0 10 13 16,0 13 4-16,0 6 0 15,0 7 3-15,0 0-2 16,0-3-4-16,0-4 0 16,0-6-3-16,0-10 2 15,0-10-1-15,-1-10 1 16,-4-6-13-16,1-8-40 0,-1 0-45 15,3-4-40-15,2-17-201 16</inkml:trace>
  <inkml:trace contextRef="#ctx0" brushRef="#br0" timeOffset="88651.7573">4240 15097 133 0,'0'0'310'0,"0"0"-178"0,-1 0-40 16,-2 3-32 0,-4 5-28-16,-2 3-18 0,-6 4-4 15,1 6-3 1,-2 1 3-16,3 2-2 0,0-6-4 15,6-7-2-15,2-4 0 16,3-6-2-16,-1-1-2 16,0 0-46-16,3 0-61 15,0 0-119-15</inkml:trace>
  <inkml:trace contextRef="#ctx0" brushRef="#br0" timeOffset="88901.3577">4160 15645 446 0,'0'4'149'15,"0"-4"-55"-15,0 0-47 16,3 0-27-16,6 0-8 16,4 0-7-16,6 0 16 15,4 0 14-15,2 0-9 16,-2 0-14-16,-2-9-9 15,-3-1-1-15,-3 0-63 16,5-1-153-16</inkml:trace>
  <inkml:trace contextRef="#ctx0" brushRef="#br0" timeOffset="91772.7627">9148 18451 140 0,'0'-14'94'0,"-1"8"-1"15,-1 2 9-15,2 4-2 16,-2 0-43-16,2 0-16 15,0 0-12-15,0 0-8 16,0 0-11-16,0 2-12 16,2 6-10-16,3 8-7 15,1 15 35-15,1 14 3 0,-1 5 12 16,-3 4-2-16,-3-10-14 15,0-6-7-15,0-6-2 16,0-10-4-16,0-6 1 16,0-7 1-16,0-6-3 15,0-3-1-15,0 0-29 16,0-7-39-16,-2-9-16 15,1-9-94-15,1-7-132 16</inkml:trace>
  <inkml:trace contextRef="#ctx0" brushRef="#br0" timeOffset="93051.965">9014 18504 166 0,'0'2'114'0,"0"-2"-10"16,0 1-9-16,0-1-31 15,0 0-23-15,0 0-11 16,0 0 1-16,0 0-1 15,0 0-7-15,0 0-7 16,0-1-1-16,0-3 0 16,6-3-9-16,2-3-5 0,4-2 1 15,1 2 2-15,3-2-1 16,0 1-3-16,1 2 2 15,2 4-2-15,-2 2-1 16,-3 3 2-16,-3 0 1 16,-2 0-3-16,-4 0 3 15,0 4 0-15,-1 7 2 16,-2 2 4-16,0 2 6 15,-2 3 5-15,0 0-2 16,0 2 2-16,0 1-3 16,0-2-7-16,0 3-2 15,0-2-2-15,0-1 1 0,0-4 4 16,0 2-3-1,-2-3-1-15,1-2-3 0,0 2 2 16,-2 1-2-16,0-3-1 16,-1 0 1-16,-2 1 1 15,2-1-3 1,-1-1 2-16,2-4-1 0,0 1-1 15,2-3-1-15,-1-1 0 16,2 1 0-16,0-1 0 16,-4 0 0-16,1 0 1 15,3-1-1-15,-3-2 5 16,3 1 0-16,-1-2 2 15,0 2 1-15,-1-1-2 0,2-1-1 16,0 2-3-16,0-1-2 16,0-1 0-16,0 0-1 15,0 0 0 1,0 0-1-16,0 0 0 0,0 0-1 15,7 0 4-15,2-1 2 16,6-4 7-16,4 0 5 16,-1-1-8-16,3 2-2 15,-2 0-1-15,4 1-3 16,2 0 0-16,0-1 0 15,-2 1-1-15,-3 1 0 16,-4-3 1-16,-4 3 2 0,-5-1-3 16,-1 2 0-1,-3-1-4-15,-2 2-4 16,-1 0-6-16,0 0-7 15,0 0-13-15,0 0-3 0,0 0-20 16,0 0-68 0,0 0-48-16,0 0-323 0</inkml:trace>
  <inkml:trace contextRef="#ctx0" brushRef="#br0" timeOffset="107389.3903">9307 10470 113 0,'-24'-6'43'15,"3"-2"-1"-15,0 3-2 16,1 1-13-16,-3 4-12 15,1 0-6-15,-2 0-4 16,1 11-2 0,-2 0-3-16,1 1 4 0,-2 0-2 15,1 2 8-15,3-2 12 16,5-2 10-16,6-3 8 15,4-1-2-15,2-5 34 16,4 0 0-16,1-1-22 16,0 0-6-16,0 0-1 15,0 0-12-15,0 0-6 0,0 0-6 16,3 0-12-1,7 3-9-15,10 3-4 16,23-3 17-16,19-1 8 16,27-2-3-16,20 0-7 15,16-10-4-15,16-2-3 16,12 2 0-16,5-1-1 0,-3-2 0 15,-9 1 1-15,-15 5-1 16,-20 2-3-16,-17 3 3 16,-14 2-4-16,-12 0 2 15,-13 0-1-15,-13 0-2 16,-13 0-2-16,-13-1-13 15,-12-4-24-15,-4 1-33 16,-6 2-27-16,-10-3-186 16</inkml:trace>
  <inkml:trace contextRef="#ctx0" brushRef="#br0" timeOffset="107857.3911">10515 10337 173 0,'-12'-2'142'0,"1"2"-60"15,0 0 17-15,5 0-34 16,3 0-18-16,3 2-13 15,0 4-14-15,15 2-8 16,19 3 16-16,18 1 35 16,20 0 1-16,14-1-33 15,2 1-14-15,-4 1-7 16,-11 0 5-16,-20 4 3 15,-23 0-8-15,-16 2-3 16,-14 3-4-16,-15 2 4 16,-18 1 3-16,-10 1 7 0,-12-3-1 15,-4-3-11-15,5-3 1 16,14-2-8-16,22-8-12 15,14-2-50-15,4 5-98 16,14-3-153-16</inkml:trace>
  <inkml:trace contextRef="#ctx0" brushRef="#br0" timeOffset="109529.5942">10746 9376 47 0,'-11'0'357'16,"2"0"-248"-16,8 6-38 15,0 23-33-15,1 10-11 16,0 12 9-16,0 8 12 15,0 2-11-15,2-3-14 16,2-6-9-16,0-7-9 16,-3-8-3-16,-1-13 2 0,0-7-3 15,0-10-12-15,0-7-49 16,0 0-50-1,0-1-200-15</inkml:trace>
  <inkml:trace contextRef="#ctx0" brushRef="#br0" timeOffset="109716.7945">10544 9678 288 0,'26'-10'297'0,"13"-5"-218"0,10 6-13 15,6-1-22-15,1 0-21 16,-1 8-15-1,-6 2-6-15,-6 0-13 16,-7 2-92-16,-5 10-201 0</inkml:trace>
  <inkml:trace contextRef="#ctx0" brushRef="#br0" timeOffset="109966.395">11281 9450 541 0,'0'0'136'0,"0"0"-65"15,-12 17-48-15,-9 13-20 0,-5 12 5 16,-4 4 2-16,-2 1-8 15,0 0 0-15,1-3-2 16,0-7-21-16,6-8-20 16,8-12-74-16,11-12-143 15</inkml:trace>
  <inkml:trace contextRef="#ctx0" brushRef="#br0" timeOffset="110137.9953">11100 9437 452 0,'7'3'145'0,"3"19"-55"15,8 10-7-15,11 11-22 0,7 1-9 16,6 1-30-16,-3 2-17 16,-3-2-3-16,-4-1-28 15,-9 2-125-15,-3-3-232 16</inkml:trace>
  <inkml:trace contextRef="#ctx0" brushRef="#br0" timeOffset="113305.8009">11082 10754 165 0,'15'-17'141'0,"-11"10"-53"16,-1 3 7-16,-3 3-18 15,2 1-22-15,-2 0-10 16,1 0-14-16,2-2 5 0,-2 2 7 15,2 0-7 1,-1 0-16-16,-1 2-12 0,1 24-4 16,-2 20 5-1,0 25 22-15,-5 16 0 0,-12 12-5 16,-4 5-3-1,-3 5-13-15,0 0-1 0,2-5-1 16,5-4-5-16,1-11-2 16,6-14 1-16,3-9-1 15,4-16 0-15,0-9-3 16,2-16-13-16,-1-11-14 15,0-10-31-15,0-4-61 16,0 0-57-16,1-11-263 0</inkml:trace>
  <inkml:trace contextRef="#ctx0" brushRef="#br0" timeOffset="113680.2016">10754 11681 429 0,'0'0'168'0,"0"0"-75"16,0 0-24-16,5 0-28 15,2 21-22-15,3 11 6 16,8 13 13-16,3 10-6 15,4 5-10-15,3 3-1 16,-1-2 0-16,-2-3-6 16,-4-2-2-16,-3-8-1 15,-4-12-7-15,-4-12-5 0,-2-11 0 16,-2-13 0-16,3-8 0 15,6-32 0-15,6-15 0 16,5-15 0-16,3-7 0 16,-5 6 0-1,-1 10 0-15,-9 18-10 0,-8 15-25 16,-6 18-24-16,0 10-92 15,0 3-240-15</inkml:trace>
  <inkml:trace contextRef="#ctx0" brushRef="#br0" timeOffset="114226.2024">11564 12160 357 0,'0'-19'131'0,"0"4"-21"16,-2 7-19-16,1 5-10 0,1 3-21 16,0 0-28-1,0 13-21-15,-1 21-3 16,1 11 4-16,-2 12 4 15,-1 4-5-15,3-1-6 0,-4 1-5 16,1 2 2 0,1-3-4-16,-6-2-3 0,3-9-9 15,0-14-51-15,5-13-106 16,0-17-235-16</inkml:trace>
  <inkml:trace contextRef="#ctx0" brushRef="#br0" timeOffset="114382.2027">11367 12414 425 0,'23'-2'115'16,"12"-6"-8"-16,11-4-23 0,7-4-25 15,-6 3-34 1,-7 4-20-16,-6 9-3 0,-10 0-11 15,-3 21-95-15,-5 10-175 16</inkml:trace>
  <inkml:trace contextRef="#ctx0" brushRef="#br0" timeOffset="114805.4036">11753 12296 609 0,'0'-3'150'0,"0"3"-78"16,5 0-43-1,5 17-26-15,2 12 3 0,3 4-3 16,-1-1 1-16,-3 0-1 16,0-13-2-16,-5-6-1 15,-1-6 2-15,-2-7-2 16,2 0 2-16,6-8 0 15,1-16 5-15,4-12 0 16,0 3-4-16,-3 3 0 16,-4 11-3-16,-5 11 2 15,-4 8 3-15,0 0 6 16,1 14-8-16,1 19 1 15,-2 13 9-15,0 16 9 0,0 8-6 16,-4 7-5-16,-5 4 8 16,-3 0-8-1,0-8-11-15,-5-14 0 16,3-18 0-16,-2-15 0 0,0-14 0 15,2-12 0-15,-3 0-32 16,5-7-53-16,11-22-134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3971.75757" units="1/cm"/>
          <inkml:channelProperty channel="Y" name="resolution" value="5295.24854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7T13:47:17.9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 7506 412 0,'-7'-6'158'0,"2"5"-107"0,5 1-22 15,0 8-29 1,0 35 5-16,-2 4 14 0,-4 2 0 15,1-9 3-15,4-8-15 16,1-17-3 0,0-6-1-16,2-6 0 0,2-3 1 15,-2 0 12-15,-1-6 32 16,4-18 5-16,4-14-34 15,4-16-16-15,6-12-1 16,0-3-2-16,-1 6 0 16,-4 19-3-16,-1 21 0 15,-2 23-4-15,3 13-5 0,-1 20-1 16,-1 4 5-16,-4-1 6 15,-4-1 4-15,-1 3-1 16,-3-9 2-16,0-8-2 16,0-8-2-1,0-11 1-15,3-2 1 0,2 0 7 16,-2-2 11-16,-1-17 13 15,6-14-11-15,5-11-15 16,2-5-4-16,-1 6-2 16,-4 17 0-16,-4 22-6 15,3 9-6-15,14 34 8 16,2 5 2-16,3 4 2 0,-5 2-1 15,-10-7 4-15,-3-5-4 16,1-5-4 0,2-7-19-16,4-5-19 15,5-2-41-15,2-12 8 16,7-4-67-16,10-3-220 0</inkml:trace>
  <inkml:trace contextRef="#ctx0" brushRef="#br0" timeOffset="296.4006">2707 7677 596 0,'-11'6'163'16,"-6"3"-50"0,-13-1-50-16,-10-1-22 15,-2-1-18-15,3-6-13 16,6 0-6-16,5-18 0 15,4-8 0-15,6-11-2 0,8-5-2 16,10 1-3-16,0 6-2 16,2 13-2-16,6 12-2 15,-2 10-2-15,6 0-5 16,10 0-12-16,2 0-7 15,-2 0-6-15,-5 4-23 16,-14 14 2-16,-3 9-7 16,0 0 12-16,0-4-74 15,0-7-149-15</inkml:trace>
  <inkml:trace contextRef="#ctx0" brushRef="#br0" timeOffset="514.8009">2781 7155 632 0,'0'0'163'0,"0"0"-76"16,5 0-58-16,-3 13-29 0,-2 16-5 15,3 23 7-15,1 19 1 16,2 11 0-16,-1-5-1 15,0-13-7-15,-1-10-38 16,5-11-77-16,3-11-126 16</inkml:trace>
  <inkml:trace contextRef="#ctx0" brushRef="#br0" timeOffset="670.8011">2637 7506 556 0,'7'-4'146'16,"23"-1"-92"-16,17-9-40 15,13-5-7-15,1 9-7 16,-8 10-41-16,-5 0-110 16,-7 16-256-16</inkml:trace>
  <inkml:trace contextRef="#ctx0" brushRef="#br0" timeOffset="1031.6019">3073 7142 655 0,'-6'-8'157'0,"6"8"-68"0,0 0-39 15,3 10-39-15,-3 11-18 16,0 21-6-16,0 21 14 16,7 12 3-16,10 2 2 15,-3-13-5-15,-6-15 2 16,-5-7-2-16,-3-13 0 15,2-10-1-15,-1-9 2 16,0-7-2-16,-1-3-1 0,0 0 2 16,2-15 1-16,1-11-3 15,0-6-3-15,4-6-1 16,-1 13-10-16,0 22 2 15,3 3-6-15,0 18-4 16,7 8-10-16,6 2-4 16,-2 3 1-16,-3 3-38 15,-4 1-19-15,-2-3 0 16,8-2-114-16</inkml:trace>
  <inkml:trace contextRef="#ctx0" brushRef="#br0" timeOffset="1281.2023">3405 7679 745 0,'0'-19'135'0,"14"-3"-61"16,2-9-33-16,-3-1-23 15,0 11-13-15,3 12-5 16,0 9-1-16,0 13-3 15,4 12 0-15,-3 3-6 16,-11-3-6-16,-6 3 5 16,-10-3 9-16,-17 1 1 15,-2-9 0-15,4-4-1 16,7-6-4-16,9-6-10 0,6-1-15 15,3 0-32-15,0-4-64 16,10-13-128 0</inkml:trace>
  <inkml:trace contextRef="#ctx0" brushRef="#br0" timeOffset="1593.2029">3726 7692 646 0,'0'-15'173'15,"0"-1"-88"-15,0-2-39 0,3 0-29 16,2 1-12 0,8 6-5-16,13 4-3 15,7 3 1-15,5 4 0 16,-9 0-1-16,-6 8-2 0,-14 12 1 15,-9 6 3-15,-7 4 3 16,-14-2-2-16,-7-5 3 16,1-5-1-16,3-5-1 15,6-7-4-15,4-3-7 16,7-3-7-16,1 0-10 15,5-16-15-15,1-11-68 16,0-12-71-16,11-11-309 16</inkml:trace>
  <inkml:trace contextRef="#ctx0" brushRef="#br0" timeOffset="1780.4033">3884 7129 38 0,'-7'-12'256'15,"7"7"-202"-15,0 1-5 16,7 4-19-16,-5 0-27 16,-1 0-44-16,3 12-58 15,3 8-124-15</inkml:trace>
  <inkml:trace contextRef="#ctx0" brushRef="#br0" timeOffset="2217.2039">3905 7134 334 0,'0'-22'132'0,"13"1"-30"16,-6 1-22-16,0 6 4 15,-7 11-9-15,0 3-19 16,0 0-28-16,-3 5-18 0,-1 20-11 15,4 20 2-15,0 21 10 16,0 17 16-16,0-4-5 16,0-8-7-16,-5-13-9 15,1-11-5-15,3-5 1 16,1-10-2-16,0-8-7 15,0-8-39-15,0-7-61 16,12-7-129-16</inkml:trace>
  <inkml:trace contextRef="#ctx0" brushRef="#br0" timeOffset="2654.0047">4480 7139 458 0,'0'0'180'0,"0"0"-59"0,0 0-31 15,5 3-57-15,-5 4-22 16,0 12-12-16,0 23 8 16,-3 13 12-16,-1 13-1 15,2 3-12-15,-3-10-4 16,-1-11 2-16,1-7-9 15,-5-9-27-15,6-15-50 16,0-9-69-16,3-10-86 0</inkml:trace>
  <inkml:trace contextRef="#ctx0" brushRef="#br0" timeOffset="2841.2051">4441 7128 505 0,'0'0'199'16,"-2"0"-80"-16,2 0-69 15,0 1-46-15,-2 6-9 16,-2 9-7-16,-1 10-26 0,-5 10-33 16,-1 3-41-16,3-3-189 15</inkml:trace>
  <inkml:trace contextRef="#ctx0" brushRef="#br0" timeOffset="3044.0055">4364 7621 627 0,'7'0'182'16,"21"0"-90"-16,6-4-47 15,11-7-25-15,10 2-16 16,-5 9-3-16,-11 0-36 15,-13 10-98-15,-12 8-227 16</inkml:trace>
  <inkml:trace contextRef="#ctx0" brushRef="#br0" timeOffset="3761.6067">1732 8245 202 0,'-20'-2'118'0,"-5"2"-73"16,8 0-11-16,5 0-15 15,4 0-1-15,4 0-4 16,4 0 9-16,0 0 21 15,0 0-3-15,0 0-2 16,0 0-17-16,2 0-8 0,0 0-6 16,3 0-9-16,4 0 2 15,14 0 4 1,24 0 21-16,33 0 28 15,35 0 12-15,33 0-17 0,30 0-20 16,32 0-10-16,29-3-2 16,19-5 6-16,13-2-3 15,-20 2-12-15,-20 8-7 16,-28 0-1-16,-40 11 2 15,-33 9-5-15,-50-1-33 16,-45-6-53-16,-29 0-100 0,-12-6-238 16</inkml:trace>
  <inkml:trace contextRef="#ctx0" brushRef="#br0" timeOffset="5462.0096">3060 9073 301 0,'3'-20'167'0,"-1"16"-59"15,-2 4-19 1,0 0-55-16,0 16-30 15,0 20-1-15,0 12 22 16,0 11 18-16,0 3-13 0,0 1-17 16,0 1-5-16,0-6-6 15,3-7 2-15,4-6-3 16,-5-15-17-16,2-9-30 15,-2-13-44-15,-1-8-35 16,3-2-155-16</inkml:trace>
  <inkml:trace contextRef="#ctx0" brushRef="#br0" timeOffset="5649.2101">3010 9102 311 0,'0'-3'237'15,"6"-5"-108"-15,22-8-47 16,16-3-45-16,14-7-16 15,9 3-13-15,0 6-4 16,-9 9-4-16,-7 8-1 16,-11 0-37-16,-13 20-91 15,-10 0-275-15</inkml:trace>
  <inkml:trace contextRef="#ctx0" brushRef="#br0" timeOffset="5839.4106">3053 9310 17 0,'0'0'606'0,"2"0"-496"0,13 0-29 16,16 0-59-16,9-3-4 15,15-7-6-15,2 1-8 16,-3 5-14-16,-9 4-98 15,-2 3-240-15</inkml:trace>
  <inkml:trace contextRef="#ctx0" brushRef="#br0" timeOffset="6229.4113">3452 9443 573 0,'0'0'94'0,"-2"11"-57"15,0 14-23-15,1 11-3 16,1 5 8-16,0-2-10 16,0 1-4-16,0-10-3 0,0-10-2 15,0-8 1 1,0-12-1-16,0 0 7 0,1 0 41 15,0-20 5-15,2-16-27 16,2-11-20-16,7-8-6 16,2 1 2-16,2 9-5 15,-3 13-5-15,-2 15 3 16,-2 11 7-16,0 6-12 15,1 9-2-15,1 19 11 16,1 12 4-16,-3 9 2 16,-2 1 0-16,2-7-4 15,0-7-1-15,-2-8-7 0,3-9-32 16,4-4-89-16,7-7-122 15</inkml:trace>
  <inkml:trace contextRef="#ctx0" brushRef="#br0" timeOffset="6557.0118">4077 9593 584 0,'-14'5'194'16,"-10"0"-83"-16,-12 4-59 0,-11 1-25 15,-2-1-15 1,6-4-6-16,8-5-4 16,12-4 0-16,5-18 5 15,7-12-3-15,9-5-5 16,2-2-5-16,11 5-8 0,12 7-2 15,4 6 0-15,-3 11-5 16,-3 5 5-16,-4 7 11 16,-7 0 0-16,-4 0 2 15,-4 10-3-15,0-1 3 16,-2 1-1-16,0 0-1 15,0-1-12 1,-6 2-30-16,-1 1-68 0,4-3-103 16</inkml:trace>
  <inkml:trace contextRef="#ctx0" brushRef="#br0" timeOffset="7539.8136">4303 9103 36 0,'-5'-15'104'16,"3"12"-63"-16,2 0-11 0,0 1 0 15,0 2-23-15,0 0-24 16,0 0 15-16,0 0 4 15,0 0 4-15,0 0 22 16,0 0 37-16,0 0 12 16,0 0 11-16,0 0-26 15,0 0-22-15,0 0-21 16,0 0-12-16,0 0-3 15,0 0-1-15,0 0 0 16,0 0 1-16,0 0-1 0,0 5 1 16,0 15-7-16,0 18 5 15,0 13 1-15,0 13 13 16,0 4 15-16,0-1-4 15,0-6-11-15,0-9-5 16,0-7-7-16,2-10-3 16,4-11-2-16,-2-10 1 15,-4-6-21-15,0-8-33 16,0 0-61-16,0-5-241 15</inkml:trace>
  <inkml:trace contextRef="#ctx0" brushRef="#br0" timeOffset="7727.0139">4183 9394 413 0,'17'-5'181'15,"5"-5"-103"-15,10-1-22 16,8 1-39-16,-3 5-13 15,3 5-8-15,-6 0-89 16,-4 12-289-16</inkml:trace>
  <inkml:trace contextRef="#ctx0" brushRef="#br0" timeOffset="10116.8182">6802 8211 247 0,'0'-3'152'16,"0"2"-39"-16,0 1-27 15,0 0-32-15,0 0-29 16,0 4-18-16,0 13-8 15,0 12 4-15,0 3 6 0,0-4 5 16,0-5-7-16,0-6-1 16,0-6-2-16,0-5 2 15,0-5 1-15,0-1 8 16,0 0 12-16,0-3 19 15,0-18-9-15,3-12-27 16,7-14-7-16,5-3-3 16,-3 5 4-16,4 14-7 15,-7 13-1-15,-4 13 1 0,0 5 0 16,-1 2-9-16,5 17 6 15,-2 6 6-15,0-2 0 16,0 2 1-16,-4-7-1 16,1-5 0-16,-4-6 0 15,2-7 0-15,-2 0 1 16,1 0 2-16,3 0 3 15,1-14 6-15,8-7-4 16,0-3-5-16,1 2-2 16,-3 6-1-16,-1 7-1 15,1 8 0-15,-1 1-2 16,3 1 0-16,1 21 5 15,-1 1-1-15,-2 5 2 16,-4 4-1-16,-2 1-3 0,2-4-9 16,1-4-24-16,1-4-72 15,4-1-51 1,8-9-173-16</inkml:trace>
  <inkml:trace contextRef="#ctx0" brushRef="#br0" timeOffset="10413.2188">7287 8247 250 0,'-2'-24'399'0,"2"3"-289"0,2-2-25 16,3 1-46-16,4 1-27 15,1 9-10 1,1 3-3-16,0 6-3 15,2 3 1-15,0 1 0 0,-4 13 0 16,-3 4 2-16,-5 5 0 16,-1-2-2-16,-1-2 0 15,-10-4-1-15,-9 2 2 16,1-6-5-16,-1-2-1 15,3-4-5-15,2-5-18 16,7 0-20-16,4-4-11 16,4-10-31-16,5-7-119 15,13-1-92-15</inkml:trace>
  <inkml:trace contextRef="#ctx0" brushRef="#br0" timeOffset="10553.619">7388 8151 172 0,'5'0'150'16,"-1"6"-10"-16,3 5-32 0,-2 3-28 15,1 6-23-15,-1-3-18 16,0 0-15-16,0-2-10 15,-2-4-8-15,0-2-4 16,-1-3-10-16,-1-1-41 16,1-1-56-16,6 1-224 15</inkml:trace>
  <inkml:trace contextRef="#ctx0" brushRef="#br0" timeOffset="10881.2196">7647 7994 549 0,'-19'0'159'0,"-1"0"-73"16,3 0-54-16,6 9-14 16,9 6-10-16,2 2-8 15,0 6 2-15,6 5 2 16,8-1-2-16,3-4 0 15,1-1 0-15,-2-3-2 16,-1-1-1-16,-7-2 0 16,-5-4 1-16,-3-1-2 15,0 2 2-15,-6-6 1 0,-12 3 2 16,-3-5 2-1,0-3-2-15,1-2-1 0,3 0-4 16,4-7-12-16,7-6-30 16,6 2-60-16,12 4-128 15</inkml:trace>
  <inkml:trace contextRef="#ctx0" brushRef="#br0" timeOffset="11177.6201">7893 7983 564 0,'-18'0'110'0,"-3"0"-62"0,3 0-20 16,4 3-18-16,6 6-5 16,8 2-5-1,0 3 0-15,1 3 2 16,11 4 9-16,3 2 1 0,-3 0-5 15,3-1-4-15,-5-5 1 16,0-2-1-16,-3-3-1 16,-5 0 0-16,-2 0 2 15,0-2 6-15,-7-3 13 16,-5 1-2-16,-3-4-10 15,-3-2-7-15,1-2-4 16,3 0-26-16,3 0-65 16,11 0-103-16</inkml:trace>
  <inkml:trace contextRef="#ctx0" brushRef="#br0" timeOffset="11739.2211">8366 7908 185 0,'5'-9'264'16,"-3"5"-113"-16,0 4-43 15,-2 0-17-15,0 0-51 0,1 13-18 16,0 13 5 0,-1 9 11-16,0 2-9 0,0 6-10 15,0-2-10 1,-1 0-6-16,-4-4-1 0,0-6-2 15,0-9 0 1,-2-7-7-16,2-8-16 0,1-7-14 16,-2 0-23-16,6-7-50 15,0-10-42-15,0-11-200 16</inkml:trace>
  <inkml:trace contextRef="#ctx0" brushRef="#br0" timeOffset="11910.8214">8349 7908 402 0,'0'0'229'0,"0"0"-97"0,0 0-48 15,0 0-49 1,0 0-21-16,0 8-8 0,-1 4-5 16,-1 0 1-16,0 5-2 15,0 0-14-15,-4-2-60 16,5 5-110-16,1 3-400 15</inkml:trace>
  <inkml:trace contextRef="#ctx0" brushRef="#br0" timeOffset="12129.2218">8285 8247 586 0,'0'0'199'15,"5"0"-86"-15,16-4-60 16,7-2-32-16,12-3-3 15,-5 6-14-15,-6 0-1 16,-7 3-13-16,-9 0-58 16,-2 4-141-16,-6 10-408 15</inkml:trace>
  <inkml:trace contextRef="#ctx0" brushRef="#br0" timeOffset="12706.4228">6825 8513 380 0,'41'-7'160'0,"14"0"-34"15,13 0-37-15,15 2-30 0,12 1-14 16,16 0-17 0,17 2-6-16,12-3 0 0,6 1 11 15,-2 4-23 1,-7-4-4-16,-2 1 0 0,0 0 1 15,2-2-1 1,-14 5-5-16,-15 0-1 0,-28 0 0 16,-23 0 1-16,-23 7-8 15,-20-2-14-15,-12 3-37 16,-2-2-70-16,-1 0-115 15</inkml:trace>
  <inkml:trace contextRef="#ctx0" brushRef="#br0" timeOffset="13689.2245">4708 9437 156 0,'-7'0'67'16,"4"0"28"-16,2 0-8 0,1 0-38 15,0 0-17-15,4 0 6 16,17 0 16-16,17-4 13 15,11-4-12-15,15-3-33 16,5 5-17-16,1 6-4 16,-7 0-21-16,-7 17-75 15,-13 11-307-15</inkml:trace>
  <inkml:trace contextRef="#ctx0" brushRef="#br0" timeOffset="13892.0249">4800 9697 616 0,'0'0'110'0,"15"0"-8"0,14-12-68 15,21-3-22-15,9 1-8 16,0 4-4-16,-4 7-12 15,-6 3-62-15,2 4-152 16</inkml:trace>
  <inkml:trace contextRef="#ctx0" brushRef="#br0" timeOffset="14750.0264">5670 9242 144 0,'-4'-10'137'16,"3"5"-17"-16,0 2-16 16,1 3-15-16,0 0-30 15,0 0-14-15,0 0-8 16,0 3-16-1,0 19-18-15,0 10 2 0,-2 11 21 16,0 12 11-16,2 1-16 16,0-5-10-16,0 2-7 15,0-7-2-15,0-7-2 16,0-2-1-16,-3-11-16 15,3-7-20-15,0-10-44 16,0-3-32-16,0-6-156 16</inkml:trace>
  <inkml:trace contextRef="#ctx0" brushRef="#br0" timeOffset="14968.4268">5623 9215 361 0,'34'-9'148'16,"4"-3"-47"-16,13-2-60 16,4 0-25-16,-2 5-9 0,-6 1-7 15,-8 4 0 1,-9 3-27-16,-7 1-83 15,-8 5-265-15</inkml:trace>
  <inkml:trace contextRef="#ctx0" brushRef="#br0" timeOffset="15171.2271">5677 9422 484 0,'0'0'140'0,"0"0"-44"15,0 0-56-15,6 0-33 16,13 0-8-16,8 0 1 16,15 0 1-16,5 0-32 0,1 0-83 15,6 0-285-15</inkml:trace>
  <inkml:trace contextRef="#ctx0" brushRef="#br0" timeOffset="15436.4276">6102 9535 544 0,'0'-3'184'0,"0"3"-90"0,0 0-52 16,0 12-36-16,0 13-15 15,1 12 10 1,3 4 1-16,-2 1-1 0,-2-2-1 16,0-2-2-16,0-6-10 15,0-8-12-15,0-5-16 16,-2-11-43-16,-2-6-35 15,4-2-136-15</inkml:trace>
  <inkml:trace contextRef="#ctx0" brushRef="#br0" timeOffset="15608.0279">5983 9537 490 0,'32'-5'204'15,"6"-5"-57"1,6-1-93-16,-2 0-28 0,-4 2-19 15,-7 7-5-15,-4 2-28 16,-5 0-100-16,-1 14-273 16</inkml:trace>
  <inkml:trace contextRef="#ctx0" brushRef="#br0" timeOffset="17885.6318">6754 9467 61 0,'0'-17'142'0,"-2"3"-48"15,1-3-2-15,1 3-16 16,0-1-7-16,0 2-15 15,0 1-9-15,0 3-10 16,0 6 3-16,0 3 0 16,0 0-7-16,0 0-5 15,0 0-15-15,0 6-8 16,0 15-5-16,0 10 4 15,0 11 8-15,0 4 9 16,0 1-4-16,0-1-4 16,1-1-6-16,1-5-4 15,0-8 1-15,-2-6-2 0,1-6 0 16,-1-8 2-1,0-4-7-15,0-6-11 0,0-2-18 16,0 0-52-16,0 0-26 16,0-5-171-16</inkml:trace>
  <inkml:trace contextRef="#ctx0" brushRef="#br0" timeOffset="18072.8321">6639 9649 418 0,'0'0'170'0,"0"0"-75"15,9-2-27-15,6 2-43 0,11-3-7 16,4-1-7-16,3 0-9 16,0 0-3-16,-3 3-29 15,1 1-45 1,-4 0-95-16,-1 0-294 0</inkml:trace>
  <inkml:trace contextRef="#ctx0" brushRef="#br0" timeOffset="18525.233">7375 9183 264 0,'0'-28'113'16,"0"1"-27"-16,0 8 6 15,-1 9-20-15,-6 5-2 16,-5 5-8-16,-5 0-27 15,-6 23-25-15,-5 17-8 16,1 18 12-16,7 8 25 16,7 6 0-16,11 1-10 0,2 1-10 15,0-5-6 1,10-6-7-16,2-8-5 0,4-11-1 15,-1-13 0-15,1-7 0 16,-1-7-4-16,-2-7-11 16,-2-6-34-16,4-4-50 15,0 0-87-15</inkml:trace>
  <inkml:trace contextRef="#ctx0" brushRef="#br0" timeOffset="19102.434">7570 9336 368 0,'0'-12'150'15,"0"1"-62"1,0 8 6-16,0 3-21 0,0 0-33 16,0 0-26-16,0 9-11 15,0-1-1-15,0 1 5 16,0 3 3-16,0-2 0 15,0 0-3-15,2-6-1 16,-1-1-3-16,-1-2-1 0,0-1 0 16,0 1 1-16,0-1-2 15,0 0 0 1,0 0 0-16,0 0 5 0,0 0-1 15,0 0 1-15,0 0-3 16,0 0 2-16,0 0-3 16,0 0 1-16,0 0-1 15,0 0 0-15,0 0-2 16,0 0 0-16,0 0 0 15,0 0 0-15,0 0 0 16,0 0 2-16,0 0 1 16,0 0 4-16,0 0 5 0,0 0-2 15,0 0-1 1,0 0-1-16,0 0-5 15,5 0-2-15,9 0-3 16,9 0 2-16,8-5 2 0,4-2-2 16,1 1 1-16,-4 3-1 15,-1 0-4-15,-5 3-20 16,-7 0-64-16,-2 0-114 15,-10 3-429-15</inkml:trace>
  <inkml:trace contextRef="#ctx0" brushRef="#br0" timeOffset="19414.4346">7991 9203 357 0,'0'-19'304'0,"0"9"-208"16,0 5-21-16,0 5-30 15,1 0-30-15,1 15-15 16,5 16-6-16,-2 13 8 15,3 7 7-15,-5 4-3 16,1-2-2-16,0-9-1 16,2-3-2-16,-2-9 1 0,0-6-10 15,-3-4-10 1,1-7-33-16,-1-3-52 0,2-3-32 15,6-6-261-15</inkml:trace>
  <inkml:trace contextRef="#ctx0" brushRef="#br0" timeOffset="19664.035">8073 9197 400 0,'0'-3'177'0,"0"1"-69"16,0-1-13-16,7-6-39 0,9-2-25 16,8-3-14-16,10-3-12 15,2 3-3 1,4 4-2-16,-3 2 0 0,-6 4-8 15,-4 3-23-15,-1 1-78 16,-4 0-144-16</inkml:trace>
  <inkml:trace contextRef="#ctx0" brushRef="#br0" timeOffset="19851.2353">8088 9368 410 0,'0'0'248'0,"5"0"-93"0,17 0-76 15,7-3-52 1,7-3-18-16,4 3-8 0,-4 0-1 16,-1 3-33-16,-5 5-101 15,4 13-232-15</inkml:trace>
  <inkml:trace contextRef="#ctx0" brushRef="#br0" timeOffset="20116.4358">8498 9379 373 0,'-1'-7'336'0,"1"5"-209"0,0 2-53 15,0 0-53-15,0 12-21 16,0 11-7-16,0 12 8 15,0 5 3-15,0 6-2 16,-5 0 0-16,3-8-1 16,1-2-2-16,-1-4-8 15,-1-6-11-15,-3-5-23 16,2-8-20-16,3-4-113 15,1-6-290-15</inkml:trace>
  <inkml:trace contextRef="#ctx0" brushRef="#br0" timeOffset="20288.0361">8570 9588 616 0,'36'-30'162'16,"-2"0"-79"-16,-4 3-47 15,-3 8-21-15,-4 6-13 16,-5 4-3-1,-4 9-14-15,-2 0-32 0,-7 0-67 16,-3 0-74-16,-2 9-293 16</inkml:trace>
  <inkml:trace contextRef="#ctx0" brushRef="#br0" timeOffset="20459.6364">8601 9583 287 0,'0'9'234'0,"5"-1"-105"0,13 4-23 16,-1 3-54-1,5 2-43-15,-3 2-6 0,3-1-4 16,-2-3-44-16,-4-1-44 16,1-3-269-16</inkml:trace>
  <inkml:trace contextRef="#ctx0" brushRef="#br0" timeOffset="20724.8368">9049 8939 551 0,'0'0'103'16,"18"25"-38"-16,5 18 15 15,2 12-39-15,1 11-7 16,-3 3-3-16,-6 0 22 15,-8 1-37-15,-8-4-8 16,-1-6-4-16,-8-5 0 16,-9-12-3-16,-1-14-15 0,-5-6-15 15,4-9-41 1,6-8-99-16,13-3-188 15</inkml:trace>
  <inkml:trace contextRef="#ctx0" brushRef="#br0" timeOffset="21504.8383">9680 9178 85 0,'0'-4'88'16,"0"4"-8"-16,0 0 36 0,0 0-2 16,0 0-24-16,0 0-34 15,0 15-34-15,0 11-10 16,-2 8 12-16,2 1 15 15,0 3-6-15,0-4-18 16,0 3-10-16,4-2-2 16,-1-1-1-16,0-5-4 15,-3 3-28-15,0 1-51 16,-8-8-114-16</inkml:trace>
  <inkml:trace contextRef="#ctx0" brushRef="#br0" timeOffset="21676.4386">9561 9426 417 0,'29'-4'128'0,"11"-7"-37"16,10 2-60-16,-2 0-26 0,4 3-4 15,-7 6-29-15,-6 0-149 16</inkml:trace>
  <inkml:trace contextRef="#ctx0" brushRef="#br0" timeOffset="22908.8407">10278 8899 258 0,'-5'-13'164'0,"-4"8"-51"0,-3 10-60 15,-10 41-35-15,-1 7 12 16,1 18 32-16,6 7 13 16,5 3-18-16,9-3-21 15,2-3-11-15,0-3-9 16,5-1-8-16,4-4 13 15,0-6-13-15,-4-7-9 16,3-11 4-16,-1-10-5 0,1-15-14 16,-1-11-31-1,4-7-67-15,8 0-35 16,6-20-270-16</inkml:trace>
  <inkml:trace contextRef="#ctx0" brushRef="#br0" timeOffset="23220.8413">10464 9106 448 0,'-2'-14'131'0,"2"4"-44"15,0 3 0-15,0 7-15 16,0 0-34-16,0 0-23 16,0 13-12-16,0 13-4 0,0 11 7 15,4 11 18-15,0 4-1 16,0 1-6-16,-2-4-9 15,-1 0-4-15,3-8-2 16,-3-7 1-16,-1-12-4 16,0-10-8-16,0-6-19 15,0-6-31-15,0 1-58 16,-2-1-67-16,2 0-225 15</inkml:trace>
  <inkml:trace contextRef="#ctx0" brushRef="#br0" timeOffset="23439.2416">10445 9099 325 0,'0'0'180'0,"9"-5"-65"16,11-2-27-16,8-5-32 0,7 0-18 15,-1 0-24-15,2 0-12 16,-1 5-2-16,1 7-20 16,-1 0-55-16,-6 19-78 15,-7 10-255-15</inkml:trace>
  <inkml:trace contextRef="#ctx0" brushRef="#br0" timeOffset="23626.442">10487 9345 594 0,'0'0'126'0,"1"0"-19"16,13-2-69-16,9-5-29 15,10 3-8-15,9 1-8 16,-4 3-39-16,2 0-80 15,5 14-181-15</inkml:trace>
  <inkml:trace contextRef="#ctx0" brushRef="#br0" timeOffset="24110.0428">10824 9474 83 0,'-14'-23'573'16,"6"-2"-433"-16,3-2-45 15,3 3-56-15,2 2-27 16,0 5-10-16,15 10-3 15,6 2-4-15,3 5-5 16,-4 0-11-16,-3 3-10 16,-7 11 3-16,-6 7-7 15,-4 2 12-15,-8 1 10 16,-10 0 10-16,-4-2 5 15,4-6-2-15,6-8 1 16,5-5 0-16,5-3 2 16,0 0 10-16,2-11-2 15,0-10-3-15,3-7-7 0,10-3-3 16,2 5-6-16,-1 9-7 15,3 13 9-15,-1 4 4 16,-3 28 9-16,-1 19 4 16,-7 19 0-16,-5 15 11 15,0 11 20-15,-5 3 3 16,-9-4-22-16,-2-10 0 15,-1-14-3-15,-3-16-10 16,2-22-4-16,3-12-3 16,-1-14-1-16,0-3 0 15,0-6-4-15,-2-20-2 0,4-15-7 16,9-13-23-16,5-5-48 15,17 2-82-15,10 9-333 16</inkml:trace>
  <inkml:trace contextRef="#ctx0" brushRef="#br0" timeOffset="24437.6434">11180 9469 228 0,'-1'-14'250'16,"1"6"-164"-16,0 6-2 15,0 2-19 1,0 0-22-16,0 0-14 0,0 0-9 15,0 8-13-15,1 11 3 16,4 8 10-16,-2 0 11 16,1 3 0-16,-3-1-14 15,-1 3-10-15,0 0-6 16,0-3 0-16,0-5-1 15,0-3-6-15,-8-8-21 16,2-4-48-16,0-4-64 0,2-5-91 16</inkml:trace>
  <inkml:trace contextRef="#ctx0" brushRef="#br0" timeOffset="24640.4438">11145 9414 544 0,'-1'0'152'0,"1"-3"-42"16,-2 3-60-16,2 0-37 16,-3 0-11-16,-1 0-3 15,-3 15-21-15,-2 6-1 16,0 4-37-16,2 0-52 15,7 4-178-15</inkml:trace>
  <inkml:trace contextRef="#ctx0" brushRef="#br0" timeOffset="24858.8441">11160 9729 132 0,'0'2'483'16,"5"0"-337"-16,10 0-23 15,6-2-54-15,3 0-35 16,3 0-13-16,-2-2-15 16,-2-5-3-16,-6 2-10 15,0 0-39-15,-6 5-95 16,3 0-191-16</inkml:trace>
  <inkml:trace contextRef="#ctx0" brushRef="#br0" timeOffset="26561.2472">11685 8741 99 0,'-3'-19'232'16,"3"8"-128"-16,0 2 7 0,0-1-30 16,0 3-30-16,-1 3-8 15,1 2-3-15,0 2-7 16,0 9-20-1,18 25-16-15,7 21 10 0,9 18 5 16,-2 12 15-16,-9 4 5 16,-9 1-1-16,-9-1-10 15,-5-4-6-15,0-5 6 16,-12-8-10-16,-5-9-2 15,0-15-5-15,-1-13-3 16,5-15-1-16,5-14-12 16,1-6-9-16,7 0-6 15,0-8-9-15,7-11-51 0,21-6-129 16</inkml:trace>
  <inkml:trace contextRef="#ctx0" brushRef="#br0" timeOffset="27637.6491">11225 9376 6 0,'-1'-1'112'0,"1"-1"-49"15,0-1 6-15,0 1 12 0,0 2-10 16,0-3 0-1,0 3-4-15,0-1-3 0,0-1-6 16,0-1-8 0,0 2-3-16,0 1-12 0,0 0-11 15,0 0-6-15,0 0-5 16,0 0-7-16,0 1-3 15,0 12-6-15,0 6 2 16,0 8 6-16,0 5 15 16,0-2 10-16,0 0-10 15,1-3-2-15,1 0-4 16,0 6-2-16,0-3-3 15,0 1-1-15,-2-4-5 16,1-2 7-16,0-7-6 16,1-6-3-16,-1-4-1 15,-1-6 1-15,0 1-1 0,0-1 2 16,0-2-3-16,0 0 2 15,0 0-1-15,0 0-4 16,0 0-8-16,0-7-12 16,0-3-25-16,-4-7-51 15,3-5-105-15,1-5-365 16</inkml:trace>
  <inkml:trace contextRef="#ctx0" brushRef="#br0" timeOffset="28136.85">11197 9362 107 0,'0'-4'146'0,"0"2"-3"16,0-1-23-16,0 3-28 15,0 0-26-15,0 0-14 0,0 0-11 16,0 3-14-16,-7 6-12 16,0 1-7-1,0 0 5-15,0 2 11 0,2 0 4 16,-2 0 0-16,0-2-3 15,-4 2 1-15,3-1-9 16,-1-3-5-16,4-5-4 16,2-1-3-16,0-2-2 15,3 0-1-15,-1 0-1 16,1 0-1-16,0 0 0 15,0 0 1-15,0 0-3 16,0 0-1-16,0 0 0 0,0-3-2 16,4-4-2-1,3 1 0-15,0-2-21 0,4 1-55 16,2 4-63-1,0 3-200-15</inkml:trace>
  <inkml:trace contextRef="#ctx0" brushRef="#br0" timeOffset="28542.4507">11185 9781 198 0,'-2'3'128'0,"-1"-2"-15"16,-1 1-27-16,2 1-19 15,1 0-15-15,-1-2-10 16,2 1 7-16,0-2-3 15,0 0-11-15,0 0-1 16,5 0-1-16,12 0-7 16,11 0-1-16,9-5-2 15,6-2-16-15,-1-2-5 0,-3 3 0 16,-6-1-19-1,-6 5-55-15,-1 2-120 0,2-2-387 16</inkml:trace>
  <inkml:trace contextRef="#ctx0" brushRef="#br0" timeOffset="29215.252">12252 9107 88 0,'-3'-15'288'0,"1"10"-140"0,-2 5-55 16,2 0-30-16,-1 0-26 16,1 15-13-16,-2 14-6 15,3 6 10-15,1 14 16 16,0 0-12-16,0-1-16 15,0-4-11-15,4-1-3 16,3-6 1-16,0-6-1 16,-1-9-7-16,-2-5-16 15,-4-9-51-15,2-4-68 16,-1-4-195-16</inkml:trace>
  <inkml:trace contextRef="#ctx0" brushRef="#br0" timeOffset="29371.2523">12092 9356 457 0,'24'-3'164'0,"9"-2"-65"16,4 1-43-16,2-1-35 0,5 2-17 15,-3 3-3-15,-6 0-44 16,-2 3-72-16,-2 9-298 15</inkml:trace>
  <inkml:trace contextRef="#ctx0" brushRef="#br0" timeOffset="29745.6529">12718 8797 509 0,'0'0'167'15,"-3"0"-78"-15,1 0-20 16,-1 0-36-16,2 3-18 16,-5 16-6-16,-2 12-2 15,-1 14 4-15,-3 12 10 0,1 5-2 16,3 6-8-1,3-2-5-15,0 1 10 16,2-1-6-16,2-11-4 16,1 2-3-16,0-11 0 15,7-11-1-15,8-6-1 0,1-7 0 16,3-5-2-16,1-8-2 15,-1-6-4-15,-4-3-10 16,-3 0-23-16,-3 0-29 16,-4-5-102-16,-1-1-360 15</inkml:trace>
  <inkml:trace contextRef="#ctx0" brushRef="#br0" timeOffset="30182.4537">12807 9301 14 0,'-11'-11'394'0,"6"4"-247"15,4 5-48-15,1 2-30 16,0 0-12-16,0 0-17 16,1 0-16-16,15 0-12 15,8 0-2-15,7-3-6 16,2 3-3-16,2 0 0 15,-6 0-2-15,1 0-28 16,1 0-80-16,3 0-134 16</inkml:trace>
  <inkml:trace contextRef="#ctx0" brushRef="#br0" timeOffset="30525.6543">13229 9053 341 0,'-1'0'125'0,"1"0"-26"0,-3 0-37 16,2 0-33-1,0 3-7-15,1 11-6 16,0 10 3-16,0 10 28 16,0 3 9-16,0 4-20 0,0 2-12 15,0 1-12-15,2-1-5 16,-2 3-4-16,0 3 1 15,0-11-2-15,0-4-2 16,0-6-11-16,0-15-21 16,5-5-70-16,6-4-41 15,1-4-217-15</inkml:trace>
  <inkml:trace contextRef="#ctx0" brushRef="#br0" timeOffset="30759.6547">13244 9056 405 0,'0'-5'186'0,"0"0"-74"15,9 1-34-15,3-2-42 16,7-2-22-16,5-1-8 15,3 1-3-15,5 4-3 16,1 0-4-16,-2 4-11 16,0 0-24-16,-1 0-54 15,-6 4-82-15,-5 3-308 16</inkml:trace>
  <inkml:trace contextRef="#ctx0" brushRef="#br0" timeOffset="30946.8551">13273 9315 564 0,'9'0'158'0,"17"0"-7"16,10 0-77-16,6-3-45 15,-1-7-20-15,0 1-7 16,-12 2-6-16,-6 5-40 15,-8 2-106-15,2 0-218 16</inkml:trace>
  <inkml:trace contextRef="#ctx0" brushRef="#br0" timeOffset="31430.4559">13704 9293 630 0,'-1'0'163'16,"1"0"-79"-16,-3 0-49 15,1 8-31-15,-1 10-7 16,0 8 5-16,1 6-1 16,1 2 1-16,-1 0-1 15,0-3-2-15,-1-4-2 0,0-5-4 16,2-15-10-16,1-4-18 15,0-3-9 1,0 0 5-16,0-7 22 16,0-13 7-16,0-11 2 0,0-6-8 15,0-9 14 1,0 0 3-16,0 11 7 0,0 10 9 15,1 15 8-15,0 10 10 16,3 5-18-16,5 16-14 16,5 11 7-16,6 4 10 15,5 3 8-15,2 0 4 16,1-10-6-16,-3-5-3 15,1-4-2-15,-3-11-9 16,-9-4 10-16,-3-5-19 16,-7 0-3-16,-3-19 0 15,3-8 0-15,0-7 0 0,-2-7-10 16,1 5-42-1,4 0-26-15,0 8-60 0,8-4-92 16</inkml:trace>
  <inkml:trace contextRef="#ctx0" brushRef="#br0" timeOffset="31711.2564">14045 8564 549 0,'2'-6'150'16,"6"6"-61"-16,13 12-26 16,11 32-33-16,15 28 13 0,8 25-7 15,-3 15 8-15,-4 3-25 16,-16-1-19-16,-14-3 0 31,-16-10 0-31,-2-6 0 0,-22-11 0 0,-6-14 0 16,-8-16 0-16,-2-15 0 15,3-15 0-15,8-8-35 16,13-9-194-16</inkml:trace>
  <inkml:trace contextRef="#ctx0" brushRef="#br0" timeOffset="63142.7123">10204 10256 140 0,'-25'38'158'0,"8"-18"-96"15,4-3 55-15,2-5-29 16,5-6-24-16,6-6 3 15,0 0-7-15,0 0-9 16,2-1-23-16,16-37-13 0,29-45-2 16,42-58 1-16,54-60 0 15,51-45-4-15,34-25-2 16,29-19-3-16,22-7-7 15,-2 11 1-15,-19 27 3 16,-37 52-1 0,-61 57 0-16,-49 50-3 0,-41 36 0 15,-34 30-3-15,-27 24-41 16,-16 10-78-16,-37 12-75 15</inkml:trace>
  <inkml:trace contextRef="#ctx0" brushRef="#br0" timeOffset="63953.9138">12842 10348 108 0,'0'4'64'0,"0"-3"5"16,8 6 16-16,-3-1-8 16,-5 0 6-16,2-4-16 15,1-2-14-15,2 0-13 16,7 0-8-16,21-29 17 15,35-42 51-15,44-61-25 16,41-59-38-16,31-48-17 16,34-26-4-16,24-15-9 15,23 2-11-15,-14 22 4 0,-31 37 4 16,-56 50-4-16,-64 68 4 15,-44 40-4-15,-37 42-6 16,-20 19-28-16,-40 43-90 16,-29 36-62-16,-32 26-309 15</inkml:trace>
  <inkml:trace contextRef="#ctx0" brushRef="#br0" timeOffset="71085.1264">4629 11197 191 0,'0'6'226'16,"0"-5"-84"-16,0-1-39 0,14 0-30 15,8-4-27-15,13-11-12 16,7-2-7-16,5 2-16 15,-4 4-9-15,-5 6-2 16,0 3-38-16,1 2-95 16,2 0-33-16</inkml:trace>
  <inkml:trace contextRef="#ctx0" brushRef="#br0" timeOffset="71287.9267">4652 11431 303 0,'29'-3'393'16,"7"-11"-253"-16,0-2-67 16,2 2-48-16,-1 1-11 15,-2 6-11-15,-2 2-3 16,-5 2-27-16,2 3-110 15,2 0-76-15</inkml:trace>
  <inkml:trace contextRef="#ctx0" brushRef="#br0" timeOffset="71896.3278">5635 10897 432 0,'-3'-14'122'15,"3"6"-37"-15,0 6 13 16,0 2-37-16,0 0-33 0,0 24-20 16,0 18-6-16,0 18 6 15,0 8 10-15,8-1 1 16,-1-4-11-16,1-10-6 15,-1-5-2-15,1-8 0 16,-2-7 1-16,-2-8-1 16,-2-9-20-16,-2-9-34 15,0-4-40-15,0-3-20 16,0 0-123-16</inkml:trace>
  <inkml:trace contextRef="#ctx0" brushRef="#br0" timeOffset="72083.5281">5649 10869 220 0,'0'-11'360'16,"8"-1"-236"-16,10-12-41 15,10-4-60-15,12 6-13 16,9 2-9-16,5 11-1 15,-3 9-2-15,-6 0-29 16,-10 13-90-16,-7 6-178 16</inkml:trace>
  <inkml:trace contextRef="#ctx0" brushRef="#br0" timeOffset="72301.9285">5738 11117 530 0,'1'0'172'0,"6"0"-46"16,3 0-71-16,7 0-31 16,11 0-7-16,4 0-11 15,7 0-4-15,4 0-1 16,-4-2-46-16,0 2-97 15,0 0-172-15</inkml:trace>
  <inkml:trace contextRef="#ctx0" brushRef="#br0" timeOffset="72598.329">6303 11131 618 0,'0'0'162'15,"0"0"-89"-15,0 13-52 16,0 18-22-16,0 17 3 16,0 18 2-16,0 4 20 0,0 2-3 15,0-6-12 1,0-3-1-16,0-14-5 15,0-14-1-15,-2-12-1 16,0-15-12-16,-1-8-17 0,3 0-8 16,0-14-10-1,0-15-50-15,0-14-46 0,0-13-305 16</inkml:trace>
  <inkml:trace contextRef="#ctx0" brushRef="#br0" timeOffset="72769.9293">6127 11222 437 0,'1'0'205'0,"10"0"-82"16,12 0-39-16,12-1-46 16,12-5 3-16,5 2-30 15,-2 2-9-15,-5 2-1 0,-4 0-37 16,-7 0-94-16,0 6-158 15</inkml:trace>
  <inkml:trace contextRef="#ctx0" brushRef="#br0" timeOffset="73768.3311">7010 11238 208 0,'-2'-6'107'16,"-1"6"-25"-16,3 0 12 16,0 0-21-16,0 0-12 15,0 0-9-15,-2 0 9 16,2 0-2-16,0 0-12 15,0 0-12-15,0 0-7 0,0 0-9 16,15 0-6-16,18-1-8 16,12-4 3-16,3-1-5 15,2 3-1 1,-9 0-12-16,-6 3-96 0,4 0-136 15</inkml:trace>
  <inkml:trace contextRef="#ctx0" brushRef="#br0" timeOffset="74080.3316">7695 10756 500 0,'0'0'175'0,"0"0"-68"16,-1 1-53 0,0 23-43-16,1 19-11 0,0 19 21 15,0 2 8-15,0 1-11 16,2 0-9-16,3-3-6 15,1-4 0-15,-4-3-2 16,3-9-1-16,-3-12 0 16,1-10-17-16,0-10-31 15,-3-11-42-15,1-3-30 16,4-3-60-16,1-23-239 15</inkml:trace>
  <inkml:trace contextRef="#ctx0" brushRef="#br0" timeOffset="74314.3321">7663 10871 410 0,'0'-6'195'0,"1"-3"-98"15,16-1-27-15,8-5-42 16,12-6-5-16,6 3-4 15,-2 1-7-15,-4 6-8 16,-7 4-2-16,1 4-3 16,-7 3-3-16,-3 0-36 15,0 0-49-15,-3 0-66 16,-3 2-260-16</inkml:trace>
  <inkml:trace contextRef="#ctx0" brushRef="#br0" timeOffset="74517.1324">7780 11054 405 0,'0'7'199'0,"0"-6"-93"16,2 4-16-16,6-1-55 15,8 1-5-15,3-1-6 16,8-2-9-16,5-2-9 15,6 0-4-15,3-3-14 0,-3-7-67 16,-1 5-77-16,1 2-193 16</inkml:trace>
  <inkml:trace contextRef="#ctx0" brushRef="#br0" timeOffset="74813.5328">8252 11080 664 0,'0'0'110'0,"0"0"-56"15,0 14-42 1,0 17-13-16,0 15 3 15,0 9 13-15,0 0 0 0,0-1-4 16,0-7-9-16,-2-2 2 16,-3-8-4-16,2-7 3 15,1-10-3-15,-2-5-21 16,0-9-47-16,0-1-39 15,1-5-48-15,2 0-245 16</inkml:trace>
  <inkml:trace contextRef="#ctx0" brushRef="#br0" timeOffset="74969.5331">8263 11367 564 0,'28'-28'165'16,"6"-5"-54"-16,5-4-69 0,0 3-31 15,-7 6-7-15,-3 6-2 16,-8 6-3-16,-6 8-20 15,-8 3-50-15,-3 5-74 16,-4 0-193-16</inkml:trace>
  <inkml:trace contextRef="#ctx0" brushRef="#br0" timeOffset="75141.1335">8333 11324 612 0,'21'23'135'15,"0"-2"-28"-15,4 4-52 0,3-2-27 16,8 0-14-16,-2 0-8 15,8 0-5-15,1 2-4 16,-9 0-21-16,-5-5-97 16,1-6-254-16</inkml:trace>
  <inkml:trace contextRef="#ctx0" brushRef="#br0" timeOffset="84768.3505">3003 10986 45 0,'0'-25'123'0,"0"-3"-30"16,0-8-8-16,0 12-12 16,0 0-3-16,0-6-11 15,0 3-1-15,0 7-20 16,0 10-3-16,0 8 23 15,0 2-13-15,0 1-24 16,0 19-20-16,0 23-1 16,0 25 12-16,-7 21 23 0,2 10-11 15,2 3-11-15,2-6-10 16,1-6-2-16,0-10 0 15,0-14-1-15,0-11 0 16,0-16-5-16,0-14-13 16,0-14-14-16,1-11-14 15,2 0-24-15,3-21 1 16,6-22-68-16,-1-23-292 15</inkml:trace>
  <inkml:trace contextRef="#ctx0" brushRef="#br0" timeOffset="84986.7509">2950 10910 430 0,'0'-3'141'15,"0"0"-68"-15,12 0-38 16,7-2-30-16,15-9 2 15,12-5 17-15,8-5-6 16,1-1-12-16,-1 11-3 16,-8 12-8-16,-3 2-43 15,-6 21-184-15</inkml:trace>
  <inkml:trace contextRef="#ctx0" brushRef="#br0" timeOffset="85189.5513">3108 11220 463 0,'0'2'124'0,"2"-2"-87"15,13 0-24-15,8 0 2 16,7 0 7-16,4-5-6 15,1-6-7-15,2 2-14 16,1 9-106-16,-2 0-322 16</inkml:trace>
  <inkml:trace contextRef="#ctx0" brushRef="#br0" timeOffset="85610.7519">3484 11277 575 0,'0'0'82'0,"0"0"-33"16,0 16-32-16,0 14-11 15,0 8 4-15,0 6 13 16,0-1-7-16,0-3-9 15,0-11 2-15,-2-11-2 16,2-10 1-16,0-8-1 16,0 0 15-16,0 0 20 0,0-20-3 15,0-9-17-15,0-14-21 16,0-8 1-16,6-2-2 15,5 4-3-15,2 14-2 16,1 11 1-16,-3 11-1 16,1 13-6-16,2 0 5 15,4 17 6-15,0 17 0 16,-4 7-4-16,-2 2 2 15,-2 1 0-15,-2-7 3 16,-1-11-4-16,3-6-17 16,-3-8-26-16,3-7-33 15,5-4-20-15,3-1-110 16</inkml:trace>
  <inkml:trace contextRef="#ctx0" brushRef="#br0" timeOffset="85953.9525">4122 11494 500 0,'-4'3'211'15,"-4"-3"-64"-15,-5 0-67 16,-6 0-38-16,-6 0-20 15,-6 0-7-15,-4 0-9 0,-2-14-6 16,3-5 0-16,7 0 0 16,12 1 0-16,9 5 0 15,6 2-12 1,0 1-7-16,9-4-12 0,12-4 12 15,2 4 6 1,-1 2-1-16,-4 2 4 0,-8 10 7 16,-5 0-2-16,-3 0-8 15,-2 5-5-15,0 6-15 16,0-2-5-16,0 0-29 15,0-1-27-15,7-2-127 16</inkml:trace>
  <inkml:trace contextRef="#ctx0" brushRef="#br0" timeOffset="86203.5531">4232 10943 546 0,'0'3'145'0,"0"23"-59"15,0 17-5-15,0 7-34 16,0 7-28-16,2 3-11 16,7 4 1-16,1-4-4 15,0 1-4-15,0-11 0 16,0-8-5-16,-4-11-23 15,1-15-63-15,-2-3-61 16,-3-9-158-16</inkml:trace>
  <inkml:trace contextRef="#ctx0" brushRef="#br0" timeOffset="86359.5533">4178 11275 493 0,'5'-10'201'15,"14"0"-89"-15,7-5-55 16,6 1-29-16,2 2-20 15,-3 7-5-15,-2 5-24 16,-3 12-167-16</inkml:trace>
  <inkml:trace contextRef="#ctx0" brushRef="#br0" timeOffset="89590.7591">2923 12535 365 0,'2'-14'173'0,"-1"14"-82"16,-1 0-20-16,0 0-21 15,0 9-26-15,0 16-5 16,0 11 10-16,0 7 7 15,0 3-12-15,0 0-10 16,0-7-8-16,0-4-1 16,0-6-4-16,0-4 1 0,0-7 0 15,0-7-2 1,0-7 1-16,0-4-1 15,0 0 0-15,0-4 2 16,0-18 2-16,0-18 1 0,0-22-9 16,1-10 4-1,10-6-4-15,7 6-4 0,7 14 3 16,-1 20-2-16,-4 15 2 15,-2 19-1-15,0 4-3 16,-2 22 12-16,2 10-4 16,-5 5-2-16,-5 5 4 15,-5-2 0-15,-3 3 1 16,0-7 2-16,0-5-5 15,0-14 4-15,0-9-1 16,0-8-2-16,0 0 5 16,0-3 7-16,0-16-2 15,0-10-4-15,0-17-4 0,2-12-2 16,6 4 3-16,5 9-6 15,5 15-5-15,3 16 4 16,2 14-5-16,2 5 8 16,-1 30 0-16,0 22-1 15,-7 13-3-15,-4 10 4 16,-6 1 6-16,-1-6-2 15,-1-16-3-15,-2-16 1 16,1-8-8-16,2-11-18 16,-1-7-18-16,2-5-138 15,4-4-183-15</inkml:trace>
  <inkml:trace contextRef="#ctx0" brushRef="#br0" timeOffset="89902.7597">3529 12804 353 0,'0'-3'247'0,"0"3"-148"16,0 0-17-16,0 17-28 0,0 8-26 16,0 11 4-16,0 6 3 15,0 5-15 1,0-1-10-16,-3-7-7 15,3-8-1-15,-2-9 0 16,2-5-2-16,0-6-10 0,0-2-13 16,0-7-34-16,0-2-72 15,8 0-78-15</inkml:trace>
  <inkml:trace contextRef="#ctx0" brushRef="#br0" timeOffset="90261.5603">3865 12832 440 0,'-6'-31'209'0,"2"7"-112"15,4-16-23-15,4 0-36 16,14 2-30-16,8 6-8 16,5 10 0-16,1 10 0 15,-4 7 1-15,-1 5 1 16,-10 13 3-16,-2 13 1 15,-11 10-2-15,-4 9 3 16,-8 5 2-16,-16 4-2 16,-5-4-4-16,-1-9-2 15,0-17-13-15,9-9-6 16,4-15-5-16,6 0-10 0,4-27-16 15,1-15-32-15,6-13-65 16,0-8-292-16</inkml:trace>
  <inkml:trace contextRef="#ctx0" brushRef="#br0" timeOffset="90417.5606">4053 12740 387 0,'9'52'178'16,"-2"-6"-59"-16,-2-5-30 15,-2-12-47-15,1-10-24 16,-4-5-14-16,0-4-5 15,0-5-25-15,0-2-75 16,0-1-44-16,0-2-205 0</inkml:trace>
  <inkml:trace contextRef="#ctx0" brushRef="#br0" timeOffset="90791.9611">3623 12260 310 0,'-3'0'177'16,"3"0"-43"-16,0 0-29 0,0 0-34 16,0 0-39-16,0 0-19 15,2 0-14-15,6 0-13 16,7 0-15-16,10 0 23 15,8 0 15-15,10-7-7 16,4-7 2-16,1-3-2 16,-2 0 1-16,-3-1-1 0,-5 4 1 15,-5 5 1-15,-9 3-5 16,-1 6-42-1,-7 0-113-15,-3 12-222 16</inkml:trace>
  <inkml:trace contextRef="#ctx0" brushRef="#br0" timeOffset="91150.7619">4046 12059 483 0,'-2'0'180'15,"-3"0"-71"-15,-2 0-55 16,-4 12-44-16,0 2-7 16,0-1 3-16,4 1 2 15,6-8-1-15,1-1-2 0,0 0-4 16,10-1-3-16,8-2 0 15,4 5 3-15,4 3 6 16,3-1 3-16,-5 3-4 16,-4-4-3-16,-6 5 1 15,-5-2-1-15,-7 1 3 16,-2 0 0-16,0-1-1 15,0 9-1-15,-12-3 3 16,-4 0 6-16,-1 1-17 16,7-9-31-16,5-4-43 15,5-5-86-15,8 0-289 16</inkml:trace>
  <inkml:trace contextRef="#ctx0" brushRef="#br0" timeOffset="91431.5622">4508 12403 39 0,'-3'0'461'0,"3"0"-338"0,0 0-53 16,0 0-28-16,16 0-27 15,8 0-3-15,9 0 19 16,9-8-1-1,11-4-15-15,-1 0-11 0,0 2-47 16,-4 9-129 0</inkml:trace>
  <inkml:trace contextRef="#ctx0" brushRef="#br0" timeOffset="91665.5627">4684 12587 653 0,'-5'6'185'0,"5"-6"-90"16,0 0-41-16,0 0-33 16,5 0-20-16,10 0-9 15,9 0-12-15,8 0 27 0,8-5 0 16,4-4-17-1,1-4-56-15,1 6-132 0,3 4-229 16</inkml:trace>
  <inkml:trace contextRef="#ctx0" brushRef="#br0" timeOffset="92086.7634">5488 12239 394 0,'0'-2'175'0,"0"1"-66"15,0 1-14-15,0 0-43 0,0 18-22 16,0 17-18-16,3 15 27 16,-1 11 8-16,1 3-19 15,0-1-17 1,0-6-8-16,-1 0 0 0,-2-6 2 15,0-7-5-15,0-14-4 16,0-7-22-16,0-11-36 16,0-7-53-16,0-5-62 15,0-5-185-15</inkml:trace>
  <inkml:trace contextRef="#ctx0" brushRef="#br0" timeOffset="92273.9637">5433 12239 445 0,'0'-6'207'0,"2"6"-104"16,17 0-47-16,13-15-45 16,14 1 2-16,8-5-2 15,6 1-6-15,-8 9-2 16,-6 9-1-16,-7 0-33 15,-10 15-108-15,-2 10-200 16</inkml:trace>
  <inkml:trace contextRef="#ctx0" brushRef="#br0" timeOffset="92476.7641">5577 12507 185 0,'0'0'497'0,"14"-2"-377"15,7-5-43-15,4 1-43 16,2-1-23-16,3 4-10 16,-2 3-11-16,8 0-65 15,7 5-132-15</inkml:trace>
  <inkml:trace contextRef="#ctx0" brushRef="#br0" timeOffset="92757.5647">6180 12523 621 0,'0'0'167'0,"0"14"-108"16,0 15-34-16,0 18-2 15,0 16-4-15,-3 4 1 16,-4 8-2-16,3-4-16 16,-1-12 3-16,-1-10-2 15,0-15-3-15,-1-12-27 16,0-12-31-16,1-10-45 15,4 0 9-15,2-24-24 0,0-17-125 16</inkml:trace>
  <inkml:trace contextRef="#ctx0" brushRef="#br0" timeOffset="92929.165">5956 12555 653 0,'9'7'121'0,"21"-3"-17"16,7-3-32-16,11-1-25 15,0 0-23-15,-3 0-22 16,-6-1-2-16,0-1-32 0,-1 2-74 16,6 0-283-16</inkml:trace>
  <inkml:trace contextRef="#ctx0" brushRef="#br0" timeOffset="95347.1692">6767 12719 396 0,'-20'1'179'15,"12"2"-81"-15,7-3 3 16,0 0-21-16,-1 1-30 15,2 1-15-15,0-2-9 0,0 0-10 16,0 0-5 0,12 0-6-16,15 0-12 0,14-12 0 15,17-8 23 1,5-3-6-16,-5-2-6 0,-7 10-7 15,-9 9-30 1,-1 0-60-16,4 4-122 0,-3 2-217 16</inkml:trace>
  <inkml:trace contextRef="#ctx0" brushRef="#br0" timeOffset="96130.1708">7596 12130 378 0,'-5'-4'155'0,"1"1"-58"15,4 3-1-15,-4 0-28 16,-1 16-39-16,-4 20-14 16,-2 22 18-16,1 24 7 15,4 9-11-15,6 7-16 16,0-6-9-16,4-11-1 15,12-10 8-15,4-15-9 16,1-19 7-16,0-16-11 16,0-16 2-16,-1-5 2 0,1-10 7 15,-3-20 9-15,4-11-6 16,1-14-10-16,-3-5-2 16,-1-8 0-16,-1-2-2 15,-2-8-9 1,1 1-4-16,-2-1-4 0,0 6-9 15,-5 19 4-15,-6 19 14 16,0 15 9-16,-3 13 1 16,-1 6 0-16,0 0 3 15,0 0 5-15,0 7 4 16,0 9 0-16,0 9 2 15,0 9 0-15,0 16 3 0,0 13 1 16,0 6-6-16,0 6-12 16,0 0 0-16,6 0 0 15,1-2 0 1,1-10 0-16,2-6 0 15,-1-9 0-15,-1-11 0 0,-2-11 0 16,-2-10 0-16,0-8 0 16,-2-5 0-16,2-3-25 15,4 0-47-15,3-3-76 16,7-14-270-16</inkml:trace>
  <inkml:trace contextRef="#ctx0" brushRef="#br0" timeOffset="96488.9714">8188 12585 419 0,'0'-5'149'0,"0"1"-63"16,0 4-10-16,0 0-19 16,0 0-15-16,2 12-10 0,-2 16-2 15,4 7 13 1,-4 11-5-16,0 0-9 15,0-2-10-15,0-4-16 16,0-3-3-16,0 0 0 0,-4-6 0 16,2-4 0-16,-1-8 0 15,3-10 0-15,0-8 0 16,0-1-24-16,0 0-27 15,0-5-1-15,12-12-19 16,2-1-75-16,2-1-73 16,-4 3-132-16</inkml:trace>
  <inkml:trace contextRef="#ctx0" brushRef="#br0" timeOffset="96613.7716">8298 12829 242 0,'17'-28'189'0,"7"-4"-35"16,1-3-67-16,0 1-25 16,0 0-34-16,0 5-15 0,-7 8-8 15,-6 8-4 1,-5 9-4-16,-4 4-49 0,-3 9-108 15,0 14-359-15</inkml:trace>
  <inkml:trace contextRef="#ctx0" brushRef="#br0" timeOffset="96847.772">8325 12833 665 0,'0'0'173'0,"0"0"-85"16,7 0-44-16,5 10-37 0,3 6-2 15,1 6 4-15,-2 1-2 16,-1-5-3-16,-6 6-3 16,-2-8-2-16,0-5-6 15,-3-4-21-15,1-7-28 16,5 0-37-1,6-4-63-15,3-8-226 0</inkml:trace>
  <inkml:trace contextRef="#ctx0" brushRef="#br0" timeOffset="97393.773">8843 12591 269 0,'-11'-6'242'16,"6"6"-142"-16,-1 0-26 16,-1 2-23-16,0 7-23 0,0 0-5 15,1-1 3 1,3-2-3-16,2-3 0 15,1-3-5-15,0 0 5 16,0 0 1-16,0 0 0 0,0-6-9 16,4-2-6-16,0-2-8 15,1-1-2-15,1 3-3 16,1 2 0-16,1 3 0 15,0 3 1-15,1 0 3 16,-4 0-3-16,0 11 3 16,-4 1 3-16,-1 0 6 15,0 0 4-15,0-1 7 16,0 0 4-16,-4-1-24 15,-1-1 0-15,0-5 0 16,2-3 0-16,2-1 0 16,-1 0 0-16,0 0 0 15,0 0 0-15,1-3-11 16,1 1-69-16,0 2-79 0,2 0-174 15</inkml:trace>
  <inkml:trace contextRef="#ctx0" brushRef="#br0" timeOffset="98860.1756">9290 12439 340 0,'-7'-1'180'16,"7"1"-96"-16,0 14-36 15,0 16-1-15,4 15 8 16,-4 8-1-1,0 4-13-15,0-4-17 0,-2-6-6 16,-4-9-8-16,0-12-4 16,2-6-3-16,1-14-1 15,3-4 3-15,0-2-1 16,0 0 8-16,0-20 4 15,0-14-6-15,2-17-11 16,5-18 1-16,5-10 3 16,2 4-3-16,1 9-4 0,-3 19-3 15,2 22-2 1,-1 18 0-16,-1 7 1 15,4 20 6-15,1 16 0 0,-5 7-2 16,-4 3 2-16,-3-4 3 16,-3-5 1-16,1-5-1 15,0-10 0-15,-1-2 0 16,-2-11 0-16,0-4 0 15,0-5 1-15,0 0 2 16,0 0 4-16,0-10 0 16,5-18-3-16,0-17-6 0,2-10 4 15,7-3-3 1,-1 4-1-16,2 12 1 15,-3 14-1-15,0 15-4 16,1 13-4-16,1 0 0 0,3 29 16 16,3 11 0-16,-2 16 6 15,-3 5-2-15,-5-2-3 16,2 2-3-16,-2-8-4 15,-2-7 0-15,-1-7-1 16,2-7-1-16,-4-9-18 16,-1-5-26-16,0-3 5 15,2-3-119-15,8-4-98 16,4-6-190-16</inkml:trace>
  <inkml:trace contextRef="#ctx0" brushRef="#br0" timeOffset="99452.9766">9901 12760 346 0,'-4'-5'218'16,"4"5"-99"-16,0 0-4 0,0 0-38 15,0 0-31 1,0 0-14-16,0 17-16 15,0 8-12-15,0 7 13 0,3 1 5 16,0-2-11-16,-2-9-11 16,-1-3 0-16,2-2 0 15,-2-4 0-15,0-4 0 16,0-2 0-16,0-3 0 15,0 0 0-15,0 1-38 16,0-1-27-16,0-1-41 16,2-1-69-16,14-2-192 0</inkml:trace>
  <inkml:trace contextRef="#ctx0" brushRef="#br0" timeOffset="99889.7774">10149 12697 514 0,'-10'-26'135'16,"6"4"-31"-16,1-8-27 15,2-2-27-15,1-2-22 16,0-1-14-16,8 1-6 0,6 5-5 15,2 8-1-15,0 9-2 16,3 12-1-16,-1 0 0 16,0 17 3-16,-7 10-1 15,-10 8 0-15,-1 2 2 16,-7 6 1-16,-14 1 0 15,-2-6-1-15,-2-4-3 16,-2-7 1-16,5-10-14 16,4-7-17-16,7-10 7 15,3 0-11-15,6-20-23 16,2-14-29-16,0-8-35 15,12-8-226-15</inkml:trace>
  <inkml:trace contextRef="#ctx0" brushRef="#br0" timeOffset="100139.3778">10194 12410 369 0,'9'12'185'0,"2"9"-72"15,1 8 0-15,4 6-21 16,-3 10-32-16,-2 8-17 16,0 10-13-16,-5 6-12 15,-6 7-18-15,0 7 0 16,-3 4 0-16,-4-3 0 15,-4-8 0-15,1-8 0 16,3-15 0-16,-1-17 0 0,1-14 0 16,-4-14 0-16,-1-8 0 15,-3 0 0 1,-7-4 0-16,-4-22 0 15,-4-3 0-15,4-8-72 16,2-1-136-16,5 1-502 0</inkml:trace>
  <inkml:trace contextRef="#ctx0" brushRef="#br0" timeOffset="135310.8401">15596 2237 139 0,'4'-15'146'15,"-1"8"-79"-15,-3 7-10 16,0 8-21-16,-10 29-2 16,-11 11 26-16,-6 13-5 0,0 11-18 15,-2 5-7-15,11 6-6 16,7-4-11-16,10-4-3 15,1-12-1-15,13-12-5 16,12-15 1-16,3-12 1 16,5-15 6-16,5-9 3 15,5-11 0-15,7-26-8 0,3-18-1 16,2-13-1-1,-4-14-7-15,-6-7-6 16,-4-2-3-16,-6 2 0 16,-5 11 1-16,-10 21 3 15,-6 18 6-15,-8 19 2 16,-5 14 5-16,0 6 8 0,-1 3-14 15,0 23-9-15,0 14 5 16,0 9 9-16,0 12 7 16,-1 8 9-16,-2 11 0 15,-4 10-8-15,0 8-2 16,2-3-8-16,4-1-2 15,1-13-1-15,0-14 0 16,2-11 2-16,6-13-11 16,2-14-43-16,2-9-105 15,6-16-266-15</inkml:trace>
  <inkml:trace contextRef="#ctx0" brushRef="#br0" timeOffset="135544.8405">16309 2795 499 0,'-2'0'100'15,"2"23"-76"-15,-3 11-1 16,-1 9-6-16,0 1-9 15,-1 4-5-15,0-4-2 0,-2 4-1 16,0-4-17 0,-3-4-22-16,-2-3-56 0,3-6-154 15</inkml:trace>
  <inkml:trace contextRef="#ctx0" brushRef="#br0" timeOffset="135700.8408">16302 3109 284 0,'34'-47'242'0,"8"3"-134"16,6 1-51-16,-2 9-32 15,-8 10-13-15,-7 9-7 16,-10 11-4-16,-5 4-9 16,-6 0-46-16,-6 15-77 0,-4 9-273 15</inkml:trace>
  <inkml:trace contextRef="#ctx0" brushRef="#br0" timeOffset="135856.8409">16362 3101 330 0,'16'19'144'0,"6"5"-27"15,6 3-72-15,1 2-34 16,3 1-7-16,3 3-2 16,3-7-1-16,3 2-33 15,4-3-135-15</inkml:trace>
  <inkml:trace contextRef="#ctx0" brushRef="#br0" timeOffset="136059.6414">17012 2870 435 0,'8'-4'101'0,"23"4"-20"16,7 0-58-16,5 0-19 15,7 0-6-15,-5 4-54 16,-6 15-184-16</inkml:trace>
  <inkml:trace contextRef="#ctx0" brushRef="#br0" timeOffset="136231.2417">17043 3138 489 0,'0'0'160'16,"0"0"-67"-1,15 0-37-15,10 0-49 0,9 0-6 16,10 0-27-16,8 1-110 16,1 19-330-16</inkml:trace>
  <inkml:trace contextRef="#ctx0" brushRef="#br0" timeOffset="136558.8423">17570 3163 693 0,'0'-49'172'16,"6"-13"-97"-16,13-1-44 0,8 3-24 16,5 11-4-16,3 13-3 15,1 13-1-15,-2 19-2 16,-1 4 0-16,-2 22-2 15,-5 19-6-15,-13 10 0 16,-13 9-3-16,-7 2 6 16,-22 2 2-16,-10-10 4 0,-4-11 3 15,5-11 0 1,7-12 0-16,7-11 1 15,3-6 0-15,6-3 0 16,3 0-3-16,5-12 0 0,4-12-17 16,3-6-55-16,13-9-100 15,15-3-240-15</inkml:trace>
  <inkml:trace contextRef="#ctx0" brushRef="#br0" timeOffset="136761.6426">18139 3306 537 0,'-7'-2'219'16,"6"2"-107"-16,1 0-59 15,0 0-41-15,0 2-15 16,0 9-3-16,0 3 7 0,2 0-2 15,4-3-22-15,3 0-67 16,5-4-104-16,2-2-404 16</inkml:trace>
  <inkml:trace contextRef="#ctx0" brushRef="#br0" timeOffset="137120.4433">18433 2956 616 0,'0'-17'212'0,"0"2"-122"15,8 0-36-15,9-2-32 16,6 1-16-16,9 7-4 16,3 6-3-16,-1 3 0 15,-6 9-2-15,-6 16-4 16,-8 9-2-16,-9 8-2 15,-5 4 0-15,-11 1 4 16,-20-1 5-16,-7-5 2 16,-2-7 0-16,5-5 2 15,7-5 1-15,11-5 1 16,6-6-2-16,9-5 1 15,2-5 0-15,0-2 0 16,12-1 0-16,13 0 1 0,9 0 7 16,14 0-9-16,5 0-32 15,1 0-79-15,4 7-194 16</inkml:trace>
  <inkml:trace contextRef="#ctx0" brushRef="#br0" timeOffset="137416.8438">18958 3106 716 0,'0'-68'143'0,"22"-2"-67"16,7 14-40-16,5 14-25 0,-2 21-7 15,-3 16-4-15,2 5-1 16,1 22 0-1,-3 14-1-15,-5 7 1 16,-11 6-1-16,-10 4 1 0,-3 5 1 16,-9-1 3-16,-14-7 1 15,-8-9 2-15,-3-12 6 16,1-9 0-16,2-10-4 15,4-8-8-15,2-2 0 16,0-1 0-16,2-16 0 16,2-4-8-16,5-15-47 15,5-8-88-15,6-20-278 16</inkml:trace>
  <inkml:trace contextRef="#ctx0" brushRef="#br0" timeOffset="139912.8482">2340 13793 210 0,'-2'-17'229'16,"2"11"-94"-16,0 6-58 15,0 0-22-15,0 0-22 16,0 9-12-16,0 13-7 15,0 11 28-15,0 20 16 16,0 6-22-16,0 6-12 16,0 3-6-16,0-3-3 15,0-2-5-15,0-8-7 16,0-6-1-16,2-9 0 15,0-9 0-15,0-8-3 0,-1-8-9 16,0-5-11-16,4-7-23 16,1-3-43-16,7 0-81 15,8-16-139-15</inkml:trace>
  <inkml:trace contextRef="#ctx0" brushRef="#br0" timeOffset="140115.6485">2732 14071 348 0,'-6'0'329'0,"2"0"-216"0,-3 4-45 16,-4 7-52-16,1 4-16 15,0 4-1-15,3 2-4 16,6-4-12-1,1-2-19-15,0-4-47 0,6-5-36 16,6-6-142 0</inkml:trace>
  <inkml:trace contextRef="#ctx0" brushRef="#br0" timeOffset="140505.6492">2960 13721 609 0,'-5'-8'141'0,"2"7"-49"16,-2 1-47-16,2 0-29 0,0 0-10 15,2 6-7-15,1 9-2 16,0 11 0-16,0 6 3 15,12 2-1-15,5 6 0 16,3-5 1-16,3-2 0 16,-1-3-2-16,-1-2 1 15,-1-3 1-15,-5-3-4 16,-2-2 4-16,-4-3-1 15,-6-2 1-15,-2-1-1 16,-1-1 2-16,0 0 2 16,-14 1-2-16,-4-3 2 15,-1-2-4-15,-3-7-6 16,-1-2-13-16,0-7-59 0,8-16-93 15,5-12-277-15</inkml:trace>
  <inkml:trace contextRef="#ctx0" brushRef="#br0" timeOffset="140692.8494">3010 13721 466 0,'0'0'201'0,"0"0"-66"16,0 0-70-16,5 0-53 15,19 0-9-15,12 0-1 0,6 0 1 16,4 0-1-16,-5 0-3 16,-5 0-37-1,-4 9-131-15,6-2-347 0</inkml:trace>
  <inkml:trace contextRef="#ctx0" brushRef="#br0" timeOffset="140973.65">3442 13580 615 0,'0'-3'192'15,"0"3"-102"-15,1 1-61 16,9 25-29-1,8 16 0-15,2 16 6 16,-2 12-2-16,-4 10-2 0,-8 3-1 16,-6-2 3-16,0 5-1 15,-14-10-2 1,-6-3-2-16,-4-13-11 0,1-18-18 15,-4-9-34-15,4-16-83 16,6-15-112-16</inkml:trace>
  <inkml:trace contextRef="#ctx0" brushRef="#br0" timeOffset="141550.8509">2260 13580 214 0,'-11'0'197'16,"-1"0"-79"-16,-7 0-37 15,-4 15-37-15,-1 2 6 0,-1 12-2 16,-3 11 4-16,1 14-8 16,-3 16-5-16,5 15-6 15,8 7-11-15,7-1 2 16,10-5-6-16,0-11-11 15,17-15-3-15,9-11 0 16,6-12-2-16,5-6-1 16,3-5-17-16,11-8-26 15,13-5-89-15,10-6-206 16</inkml:trace>
  <inkml:trace contextRef="#ctx0" brushRef="#br0" timeOffset="142081.252">4023 14187 14 0,'-15'-2'548'0,"11"-19"-412"16,1-16-18-16,3-1-56 15,4-5-33-15,15-3-20 16,10 6-7-16,7 11-3 15,6 12 0-15,-5 17 0 16,-6 0-7-16,-12 27-8 16,-15 12-3-16,-4 4 6 15,-14 6 1-15,-13-3 5 16,-5-9 0-16,0-7-3 15,1-10-20-15,10-11-26 0,7-9 6 16,7-3-19-16,7-21-61 16,0-8-42-16,5-8-39 15</inkml:trace>
  <inkml:trace contextRef="#ctx0" brushRef="#br0" timeOffset="142221.6522">4229 13948 177 0,'14'34'160'0,"-4"10"-42"15,-6 9-20-15,-2 2-46 16,-2-5-20-16,0-4-22 15,0-9-8-15,0-12-12 0,1-6-34 16,4-11-179-16</inkml:trace>
  <inkml:trace contextRef="#ctx0" brushRef="#br0" timeOffset="142549.2528">3900 13622 311 0,'0'-1'120'0,"0"-2"-10"16,0 3-44-16,0 0-31 0,0 0-3 16,2 0-7-16,10 0 0 15,6-2 7-15,12-7-3 16,5-1-4-16,6 1-13 15,7 1-8-15,4 3-2 16,-3 5-2-16,0 0-32 16,-1 0-80-16,-7 8-310 15</inkml:trace>
  <inkml:trace contextRef="#ctx0" brushRef="#br0" timeOffset="142876.8533">4253 13510 596 0,'0'0'115'16,"0"0"-38"-16,0 0-57 15,4 0-18-15,14 5-7 16,8 2 11-16,3 0 9 15,3 1 1-15,-5-2-6 16,-6 5-8-16,-8-1 0 16,-7 3-3-16,-6 2 1 15,0 0 3-15,-1 0 2 16,-16 4 5-16,4-2 4 0,-5 0-6 15,5-3-5-15,5-5-6 16,1-3-9-16,3-1-26 16,4 0-73-16,2 2-107 15</inkml:trace>
  <inkml:trace contextRef="#ctx0" brushRef="#br0" timeOffset="143251.2539">4839 14073 387 0,'0'4'185'16,"0"-2"-74"-16,0-2-33 0,0 0-36 15,4 0-20-15,16 0-15 16,20 0-2-1,13-4 5-15,9-7-8 16,1 1-2-16,-3 6-34 0,-5 4-120 16,-8 0-352-16</inkml:trace>
  <inkml:trace contextRef="#ctx0" brushRef="#br0" timeOffset="143454.0543">4929 14305 605 0,'0'3'124'0,"12"-3"-30"16,16 0-64-16,13 0-10 15,14-12-12-15,3 0-6 0,0 1-3 16,-2 3-37-16,1 6-125 15,0 1-100-15</inkml:trace>
  <inkml:trace contextRef="#ctx0" brushRef="#br0" timeOffset="144562.6563">5801 13863 319 0,'-4'-18'149'0,"1"7"-46"15,3 2-26-15,0 9-9 16,0 0-21-16,0 19-38 15,0 20-13-15,5 14 10 0,-1 5 14 16,-2 9 3 0,2-5-11-16,-4-5-7 15,0-4-3-15,0-10 1 16,0-14-3-16,0-12-5 0,0-10-13 15,0-7-26 1,0 0-47-16,0-9-7 0,0-14-152 16</inkml:trace>
  <inkml:trace contextRef="#ctx0" brushRef="#br0" timeOffset="144749.8566">5797 13766 357 0,'4'-7'176'16,"17"-5"-79"-16,14-5-38 15,12 1-25-15,5-2-14 16,3 3-15-16,0 6-3 0,0 4-6 16,-3 5-43-1,-3 0-78-15,-1 11-315 0</inkml:trace>
  <inkml:trace contextRef="#ctx0" brushRef="#br0" timeOffset="144952.6571">5891 14041 583 0,'0'0'161'0,"1"0"-47"15,11 0-81-15,11 0-25 16,10-8-5-16,12 0-2 0,4 1-5 15,2 7-29-15,1 0-89 16,1 0-179-16</inkml:trace>
  <inkml:trace contextRef="#ctx0" brushRef="#br0" timeOffset="145217.8574">6439 14059 427 0,'0'7'239'16,"0"6"-150"-16,0 12-45 0,0 10-27 16,0 14-8-1,-4 8-5-15,1 3-2 0,-1 1 0 16,-2-4-2-1,1-7 2-15,-1-15-6 0,-1-14-25 16,2-12-78-16,3-9-64 16,2-4-188-16</inkml:trace>
  <inkml:trace contextRef="#ctx0" brushRef="#br0" timeOffset="145389.4578">6290 14139 441 0,'4'-6'192'0,"20"-2"-82"16,9-2-53-16,7 2-37 0,3 1-14 16,2 3-6-16,-4 4-34 15,3 0-104-15,1 7-373 16</inkml:trace>
  <inkml:trace contextRef="#ctx0" brushRef="#br0" timeOffset="146450.2597">6979 14326 124 0,'-10'0'121'0,"5"0"-12"16,5 0-9-16,-2 0-23 15,1 0-20-15,-1 0-9 16,2 0-11-16,0 0 2 16,0 0-6-16,0 0-8 15,0 0-3-15,0 0-6 0,0 0-4 16,0 0-1-16,0 0-4 15,0 0 0-15,7 0-2 16,14 0-1-16,13-6 9 16,9-3 6-16,7-5-5 15,-1 3-8-15,-1 5-4 16,-10 5-2-16,-8 1 0 15,-5 0-4-15,-4 0-16 16,-5 0-39-16,2 0-98 16,-4-4-293-16</inkml:trace>
  <inkml:trace contextRef="#ctx0" brushRef="#br0" timeOffset="147357.0613">7967 13805 157 0,'3'-15'155'0,"4"9"-29"16,-7 6 10-16,0 0-55 15,0 15-56-15,0 20-14 0,-9 25 33 16,-8 14 34-16,-2 8-20 15,-3 7-19-15,6-3-13 16,9-7-11-16,4-9-9 16,3-10-3-16,6-10-3 15,9-9 1-15,8-12-9 16,5-8-18-16,8-6-54 15,3-9-111-15,6-6-389 16</inkml:trace>
  <inkml:trace contextRef="#ctx0" brushRef="#br0" timeOffset="147684.662">8194 14347 640 0,'-4'-55'178'16,"4"-4"-96"-16,0-3-42 15,10 16-29-15,5 11-5 16,9 14-6-16,1 16-2 16,4 5-1-16,0 20 1 15,-3 18-4-15,-11 5 0 16,-9 8 5-16,-6-2 0 15,-1-5 5-15,-15-6 7 16,-1-10 2-16,0-3 3 0,0-12-4 16,1-3-2-16,1-7-5 15,0-3-3-15,2 0-5 16,3-4-12-16,5-13-19 15,5-2-45-15,16-5-166 16</inkml:trace>
  <inkml:trace contextRef="#ctx0" brushRef="#br0" timeOffset="147859.2625">8613 14340 649 0,'-1'0'136'0,"1"0"-60"15,-1 3-54-15,1-1-19 16,0 0-12-16,0 2-37 16,11-1-72-16,7-3-149 15</inkml:trace>
  <inkml:trace contextRef="#ctx0" brushRef="#br0" timeOffset="148218.0631">8797 14008 555 0,'3'-10'142'0,"15"-2"-64"16,-2 1-37-16,8-1-32 15,3 6 0-15,2 6-4 16,-5 0-2-16,-1 9-3 15,-8 14-1-15,-8 9-2 16,-7 8-1-16,0 6 3 16,-14 1 5-16,-9-1 8 15,3-1 13-15,0-6 7 0,4-7 9 16,3-5-23-1,5-6-4-15,3-1 1 16,1-6 8-16,4-5-17 0,0-4-6 16,3-2 0-16,11-3 0 15,7 0 0-15,7-4-5 16,7-14-20-16,8-8-61 15,6 7-138-15,2-1-418 16</inkml:trace>
  <inkml:trace contextRef="#ctx0" brushRef="#br0" timeOffset="148530.0636">9280 14200 572 0,'-17'-42'210'15,"10"-4"-110"-15,-10-5-44 16,11 6-26-16,6 12-19 15,0 15-5-15,2 8-4 16,16 10-3-16,6 0-2 16,8 14 1-16,-6 15-1 15,-5 11 1-15,-10 5-1 16,-9 4-1-16,-2-2 2 15,-7-1 0-15,-12-9 2 16,1-8 3-16,0-7 1 16,5-10 0-16,1-7-3 15,3-5 3-15,-1 0-4 16,2 0-3-16,-3-11-9 0,4-11-37 15,6-12-81-15,1-10-136 16</inkml:trace>
  <inkml:trace contextRef="#ctx0" brushRef="#br0" timeOffset="148842.0642">9518 13714 508 0,'0'-4'143'16,"0"4"-28"-16,3 0-35 0,11 18-60 15,10 16-1-15,7 16 11 16,1 14 6-16,1 6-10 15,-13 2-11 1,-7 6-1-16,-8-1 1 0,-5 3-13 16,-6-8-2-16,-11-6 0 15,-4-16 0-15,1-18 0 16,5-13-29-16,5-16-40 15,10-3-77-15,0-6-113 16</inkml:trace>
  <inkml:trace contextRef="#ctx0" brushRef="#br0" timeOffset="150667.2674">10093 13817 147 0,'0'-14'131'0,"0"-1"-41"0,0 1-6 15,0 2-18-15,0 5-23 16,0 2 5-1,0 5-9-15,0 0 0 16,0 0 2-16,-2 2-15 0,-6 19-16 16,-4 14-2-16,-4 19 30 15,-4 10 19-15,0 8-13 16,5 7-12-16,0 0-10 15,7 4 0-15,4-4-4 16,0-6 0-16,4-10-18 16,0-13 0-16,0-13 0 15,5-13 0-15,6-5 0 16,1-7 0-16,0-8 0 15,4-4 0-15,-3 0 0 16,1-11-23-16,2-10-72 0,-1-1-159 16</inkml:trace>
  <inkml:trace contextRef="#ctx0" brushRef="#br0" timeOffset="152119.07">10252 14209 50 0,'0'-24'59'0,"0"4"-2"16,0-1 12-16,1 6 16 16,2-1-14-16,-1-1-2 15,2 4-4-15,-1 1-15 16,-2 2-8-16,0 4-6 15,1 5 17-15,-2 1 0 16,0 0-9-16,0 0-19 0,0 1-6 16,0 11-3-1,0 12-5-15,0 10 6 0,0 9 9 16,0 3-5-16,0-5-6 15,4-5-7-15,0-5-5 16,-1-6-1-16,0-6-2 16,-3-1 2-16,2-7-4 15,-2-3-10-15,0-4-24 16,6-2-49-16,4-2-88 15,11 0-175-15</inkml:trace>
  <inkml:trace contextRef="#ctx0" brushRef="#br0" timeOffset="152321.8703">10548 14263 306 0,'-4'0'268'15,"2"0"-169"-15,0 7 7 16,0 2-48-16,2 2-31 15,-1 3-14-15,-1-2-6 16,2 1-5-16,0-4-1 16,0 0-9-16,0-4-25 15,8-3-80-15,15-2-91 16</inkml:trace>
  <inkml:trace contextRef="#ctx0" brushRef="#br0" timeOffset="152633.8709">10788 14004 231 0,'-24'-6'394'0,"2"6"-295"16,3 0-38-16,2 0-29 16,9 6-24-16,7 11-6 15,1 8-3-15,10 4 1 16,12 3 4-16,5-3 0 15,7-4 0-15,3-1 2 16,1-1-2-16,-3-2-2 0,-8 1-2 16,-9-1 2-1,-8 1-3-15,-9 2 0 16,-1-4-3-16,-2 1 2 15,-11-5-2-15,-6-5 4 0,-3-6-1 16,-3-5-2-16,0 0-12 16,2-5-42-16,6-15-51 15,8-3-116-15</inkml:trace>
  <inkml:trace contextRef="#ctx0" brushRef="#br0" timeOffset="152821.0712">10794 13989 449 0,'0'0'167'0,"3"0"-72"16,17-3-36-16,14-1-21 15,7-3-19-15,3 2-16 16,-1 4-4-16,-3 1-53 15,-1 1-123-15</inkml:trace>
  <inkml:trace contextRef="#ctx0" brushRef="#br0" timeOffset="153164.2718">11221 13663 282 0,'-2'-5'274'0,"2"5"-161"15,0 0-29-15,12 17-55 16,11 14 0-16,8 16 4 15,0 10 12-15,-2 12 1 16,-4 3-14-16,-6 3-14 16,-10 7-10-16,-5-3 15 15,-4 2-16-15,-5-9-7 16,-11-7 0-16,-6-7 0 0,0-19-3 15,6-15-16-15,2-16-43 16,14-8-75-16,0 0-131 16</inkml:trace>
  <inkml:trace contextRef="#ctx0" brushRef="#br0" timeOffset="153663.4727">11665 13714 93 0,'-4'-13'353'0,"4"5"-225"15,0 6-28-15,0 2-7 16,-2 1-34-16,-5 23-36 0,-6 16-20 16,0 16 4-1,0 15 18-15,3 4 5 0,4-1-12 16,2-6-10-16,4-4-4 15,0-2-1-15,4-9-2 16,6-9-1-16,4-13 1 16,2-11-6-16,3-11-13 15,5-9-36-15,6 0-95 16,3-9-165-16</inkml:trace>
  <inkml:trace contextRef="#ctx0" brushRef="#br0" timeOffset="154006.6733">11914 14161 530 0,'0'-15'139'0,"0"-9"-28"16,13-5-32-16,1-5-46 16,7-2-16-16,4 2-9 15,4 10-5-15,-5 5-2 16,1 10-2-16,-7 9 0 15,-3 0 0-15,-5 15-3 0,-10 8-2 16,0 6-3-16,-16 2 2 16,-12 0 4-1,-6-1-1-15,-2-6-5 16,7-8-14-16,7-6-42 0,10-10-44 15,10 0-52-15,2-12-156 16</inkml:trace>
  <inkml:trace contextRef="#ctx0" brushRef="#br0" timeOffset="154162.6736">12127 14050 149 0,'2'53'259'0,"-2"-4"-129"16,0-6-53-1,0-2-27-15,0-10-19 16,0-7-14-16,0-4 1 15,0-1-11-15,0-2-25 0,6 1-30 16,3 10-127-16</inkml:trace>
  <inkml:trace contextRef="#ctx0" brushRef="#br0" timeOffset="154396.674">12356 14241 361 0,'-4'0'269'16,"4"4"-177"-16,0 2-11 0,0 1-39 15,0 2-28-15,0-3-4 16,0 1-6-16,0-3-3 15,0-1-4-15,0 1-39 16,0 1-115-16,4-2-254 16</inkml:trace>
  <inkml:trace contextRef="#ctx0" brushRef="#br0" timeOffset="154849.0748">12532 13822 605 0,'3'-9'98'0,"9"-1"-21"16,2 0-30-16,10 0-35 16,6 1-5-16,0 5-5 15,6 4-1-15,-4 0 0 16,-9 11-1-16,-5 11-4 15,-10 8-7-15,-8 5-1 16,-6 8 4-16,-16 3 4 16,-9-2 4-16,-3 5 1 15,3-1-1-15,4-5 0 16,6-1 0-16,7-4 1 15,5-9-2-15,7-7 2 0,2-7-3 16,0-5 2-16,4-6 2 16,12-3-1-1,4-1 5-15,3 0-4 16,1 0 1-16,-4-11-5 0,-1-1-1 15,-7-4-1-15,-8-1 2 16,-4 0 1-16,0-4 1 16,-18-8-7-16,-8-4-4 15,-6-10 3-15,-4-10-19 16,7-2-29-16,11 12-40 15,14 3-297-15</inkml:trace>
  <inkml:trace contextRef="#ctx0" brushRef="#br0" timeOffset="155145.4753">12919 13479 545 0,'15'-14'186'0,"-1"11"-105"16,12 3-35-16,1 31-19 16,1 22-5-16,1 19-8 15,-13 16 3-15,-9 9-8 16,-7 5-5-16,-14-3 10 15,-13 0-11-15,-8-15-3 16,1-11 1-16,8-19-2 16,5-21-7-16,5-18-12 15,7-12-32-15,7-3-77 0,2-11-184 16</inkml:trace>
  <inkml:trace contextRef="#ctx0" brushRef="#br0" timeOffset="156487.0777">2853 15269 249 0,'15'-17'189'15,"-6"5"-55"-15,-6 8-43 16,-2 4-31-16,-1 0-34 16,0 8-15-16,0 11-4 15,0 16 8-15,-8 12 6 16,-2 15 1-16,-1 6-8 15,3-5-3-15,3-3-5 16,2-3-4-16,1-9-2 16,-1-7 2-16,1-10 0 15,-1-7-4-15,2-10 0 16,1-5-4-16,0-9-9 15,0 0-60-15,6 0-23 16,16-15-118-16</inkml:trace>
  <inkml:trace contextRef="#ctx0" brushRef="#br0" timeOffset="156705.478">3126 15700 411 0,'0'7'196'0,"0"-2"-80"15,2-2-14-15,-2 1-62 16,0 1-23-16,0-2-8 15,0-1-5-15,0 1-6 16,0 2 2-16,0 4-4 16,0 1-9-16,0-1 2 0,0-1-36 15,0-2-75-15,1-1-139 16</inkml:trace>
  <inkml:trace contextRef="#ctx0" brushRef="#br0" timeOffset="157048.6787">3452 15258 534 0,'-26'-14'122'15,"-2"6"-43"-15,0 1-25 16,-1 7-42-16,1 0-3 0,5 16-3 15,3 6-5-15,13 1 0 16,7 9-1-16,0 0 1 16,24 1 2-1,7 2 3-15,7-6-1 0,4 4-2 16,-6-4-2-16,-7 3-1 15,-8 0 2-15,-7-4-4 16,-10 1 1-16,-4-1 5 16,0-4 1-16,-14-5 3 15,-4-5 2-15,-3-3-3 16,-7-4 1-16,-2-7-4 15,5 0-13-15,2-5-49 0,7-15-100 16,6-8-238-16</inkml:trace>
  <inkml:trace contextRef="#ctx0" brushRef="#br0" timeOffset="157267.079">3355 15234 256 0,'-8'-4'334'0,"2"0"-222"15,5-2-21-15,1 1-46 16,0 1-18-16,0 0-15 16,12-2-13-16,9 0-9 15,8 3-3-15,11 3-21 16,4 0-18-16,4 21-106 15,2 6-325-15</inkml:trace>
  <inkml:trace contextRef="#ctx0" brushRef="#br0" timeOffset="157672.6797">3985 15736 210 0,'0'0'170'15,"0"0"-20"-15,0 0-49 16,0-4-39-16,0-13-9 15,0-8-20-15,0-7-12 16,12-6-2-16,3 2-11 16,4 0-4-16,3 0-2 15,2 10-1-15,-2 8-3 16,-6 13-4-16,-2 5-13 15,-5 16 5-15,-8 17 14 16,-1 13 6-16,-14 5 3 16,-12 6-1-16,-4-7-4 15,5-10-1-15,6-13-5 16,7-11-4-16,4-11-17 0,1-5-20 15,1 0-27-15,0-14-64 16,3-14-208-16</inkml:trace>
  <inkml:trace contextRef="#ctx0" brushRef="#br0" timeOffset="157828.68">4131 15565 224 0,'8'39'161'16,"-3"4"-11"-16,-2-3-52 15,-1-3-49-15,1-7-32 16,-2-5-14-16,-1-4 1 15,0-2 2-15,0-5-19 0,0-4-80 16,0-3-338-16</inkml:trace>
  <inkml:trace contextRef="#ctx0" brushRef="#br0" timeOffset="158187.4806">3761 15192 146 0,'-8'2'182'16,"2"-2"-19"-16,2 0-50 15,4 0-47-15,0 0-9 16,0 0-15-16,3 0-18 15,11-3-16-15,10-4-10 16,10-2 5-16,11 0-3 16,1 1 1-16,5 4-8 15,-3 1-8-15,0 0-64 16,-3 1-111-16</inkml:trace>
  <inkml:trace contextRef="#ctx0" brushRef="#br0" timeOffset="158530.6813">4099 15088 404 0,'-22'-9'166'15,"4"6"-90"-15,7 3-38 16,5 0-27-16,5 0-13 16,1 0-14-16,0 4 0 15,10 2 12-15,10-1 11 16,10-1 26-16,7 1 2 15,-2-5-11-15,-1 2-16 16,-10 4-4-16,-9 1 0 0,-5 10 0 16,-10 3 5-16,0 8 6 15,0 7 0-15,-16 0-1 16,-4 1-7-1,-2-3-4-15,1-8-6 0,6-7 1 16,5-11-4-16,7-5-21 16,3-2-78-16,0 0-126 15</inkml:trace>
  <inkml:trace contextRef="#ctx0" brushRef="#br0" timeOffset="158967.482">4570 15687 397 0,'-5'11'188'15,"5"-9"-77"-15,0-2-26 16,0 0-32-16,0 0-18 16,12 0-33-16,13 0 7 15,14-13-5-15,13-2-6 16,8 1-4-16,-3 8-1 15,0 6-32-15,-2 0-120 16,-10 11-59-16</inkml:trace>
  <inkml:trace contextRef="#ctx0" brushRef="#br0" timeOffset="159170.2824">4697 15896 99 0,'-11'3'530'0,"11"-3"-404"0,0 0-34 15,13 0-72-15,6 0-15 16,10-8-5-16,11 0-5 16,8 2-4-16,4 0 2 15,8 2-75-15,5 2-138 16,3-4-148-16</inkml:trace>
  <inkml:trace contextRef="#ctx0" brushRef="#br0" timeOffset="159607.0831">5657 15362 208 0,'-4'-11'236'16,"-2"5"-102"-16,6 6-45 15,0 0-42-15,0 4-54 16,0 25-1-16,0 17 32 16,0 20 9-16,0 10-6 15,0 1-11-15,-1-5-11 0,-7-12-5 16,2-7-3-1,4-16 1-15,0-11-1 16,1-13-33-16,1-9-72 16,0-4-180-16</inkml:trace>
  <inkml:trace contextRef="#ctx0" brushRef="#br0" timeOffset="159794.2835">5640 15386 475 0,'0'-16'180'15,"13"0"-99"-15,7-4-45 16,5-1-18-16,2 3-11 16,8 7-7-16,4 4-12 15,4 7 4-15,-1 0-16 0,1 2-95 16,-5 13-243-1</inkml:trace>
  <inkml:trace contextRef="#ctx0" brushRef="#br0" timeOffset="159965.8837">5739 15580 573 0,'0'0'139'0,"0"0"-69"15,14 0-53-15,9-6-23 16,7-3-10-16,6 6-2 15,6 3-111-15,-1 1-352 16</inkml:trace>
  <inkml:trace contextRef="#ctx0" brushRef="#br0" timeOffset="160231.0841">6253 15616 589 0,'-4'0'85'0,"4"10"-48"0,0 13-31 16,0 6 12-1,0 5 3-15,-1 4-7 0,1-1-11 16,-2-2-2-1,-2-4 2-15,2-5-5 16,-1-10 2-16,-3-7-24 16,0-2-54-16,-1-3-136 0</inkml:trace>
  <inkml:trace contextRef="#ctx0" brushRef="#br0" timeOffset="160418.2845">6077 15612 587 0,'0'1'112'0,"4"-1"-24"16,24 0-52-16,9 0-1 16,7-1-26-16,5-6-7 0,-5 5-7 15,-7 2-13 1,-3 0-155-16,-1 1-372 0</inkml:trace>
  <inkml:trace contextRef="#ctx0" brushRef="#br0" timeOffset="161713.0868">7101 15492 99 0,'-21'13'110'16,"10"-2"-3"-16,1-3 9 0,1-4-9 15,1 0-38-15,0-2-9 16,2 1 2-16,3 0-4 15,3-2-13-15,0-1-7 16,0 0-13-16,0 0-9 16,5 0-8-16,7 0-10 15,15 0 4-15,12 0 5 16,11 0-4-16,9 0-4 15,-6 0-4-15,-4 0-15 16,-1 0-66-16,-6 0-163 16</inkml:trace>
  <inkml:trace contextRef="#ctx0" brushRef="#br0" timeOffset="162196.6877">7659 15362 276 0,'-8'0'128'16,"8"0"3"-16,0 0-46 16,0 0-33-16,8 0-10 15,3-4 1-15,9-7-22 16,3-2-2-16,7-2 1 0,2 0 0 15,0 5-9-15,-4 6-3 16,-6 4-4-16,-8 0-4 16,-5 17 4-16,-7 9 5 15,-2 10 2-15,-9 8 4 16,-10 11 0-16,-7 10-1 15,-3 2 19-15,0 4-13 16,2-7 0-16,6-12-6 16,7-10-6-16,7-14-8 15,6-14 0-15,1-11 0 16,1-3 0-16,19 0 0 0,7-2 0 15,3-12 0-15,6-2 0 16,-1 0-11-16,-1 1-52 16,8 4-53-16,3 4-244 15</inkml:trace>
  <inkml:trace contextRef="#ctx0" brushRef="#br0" timeOffset="162448.2882">8217 15744 341 0,'-11'-9'346'0,"5"6"-225"16,3 1-43-16,0 2-42 15,-4 0-20-15,-1 16 3 16,-4 5 2-16,6-1-4 15,1 0-8-15,1-5-6 16,3-4-3-16,1-5 1 16,-2-3-4-16,2 0-11 15,0-3-14-15,0 0-35 16,0 0-53-16,7-2-182 15</inkml:trace>
  <inkml:trace contextRef="#ctx0" brushRef="#br0" timeOffset="162760.2888">8427 15457 240 0,'-13'-25'369'15,"6"-2"-275"-15,7-2-15 16,0 0-40-16,0 4-25 15,7 6-7-15,12 0-7 16,4 7-3-16,3 2 1 16,2 6 0-16,0 4 3 15,-6 0 1-15,-7 16 1 16,-7 10 8-16,-8 6 4 0,-2 4-4 15,-19 0-3-15,-4-3-2 16,-7-4-3-16,3-5-5 16,4-9-3-16,6-8-27 15,8-7-14-15,3 0-29 16,6-10-46-16,2-15-171 15</inkml:trace>
  <inkml:trace contextRef="#ctx0" brushRef="#br0" timeOffset="162963.089">8524 15309 73 0,'13'7'232'0,"-2"18"-90"15,-1 10-1-15,-5 9-36 0,1 6-33 16,-5 3-27-16,1 1-28 16,-2-6-7-16,0 0 29 15,0-3-32-15,-2-2-3 16,-3-8 0-16,-1-2-6 15,1-12-9-15,3-9-29 16,2-9-32-16,0-3-32 16,2-3-98-16</inkml:trace>
  <inkml:trace contextRef="#ctx0" brushRef="#br0" timeOffset="163321.8897">8869 15194 380 0,'-5'-11'224'16,"5"7"-132"-16,0 4-14 15,0 0-46-15,0 0-21 16,0 8 2-16,0 13 16 15,0 7 8-15,0 6-12 16,0 7-10-16,0-2-3 16,0-3-3-16,0-2-2 15,0-8-3-15,0-2-1 0,0-10-1 16,0-6-1-1,0-3 1-15,3-2 0 16,8-3 1-16,8 0 1 16,5 0-3-16,6-9-8 0,4-2-7 15,2-1-16-15,-1 1-22 16,-1 2-96-16,-2 4-148 15</inkml:trace>
  <inkml:trace contextRef="#ctx0" brushRef="#br0" timeOffset="163555.8902">9172 15195 309 0,'-6'-5'363'0,"1"5"-227"15,2 0-58-15,-1 12-37 16,-1 16 2-16,1 14-1 0,1 15-31 15,-1 9-11-15,1 4 0 16,-2 5 0-16,0-4 0 16,1-3 0-16,1-12 0 15,3-13 0-15,-2-11 0 16,0-11 0-16,-1-10-46 15,1-8-171-15</inkml:trace>
  <inkml:trace contextRef="#ctx0" brushRef="#br0" timeOffset="174789.91">20265 7499 253 0,'-8'-21'176'16,"5"3"-64"-16,3 7-37 16,0 8-30-16,0 3-21 15,0 0-15-15,0 0-10 16,0 12-1-16,0 8 19 15,0 4 9-15,-3 5-6 16,-3 1-10-16,-1-8-4 16,2-5-3-16,2-6-2 15,3-8 1-15,0-3 6 16,0 0 18-16,0-3 6 15,2-18-5-15,6-12-24 0,4-17-3 16,11-16 0 0,-1 4-2-16,-3 16-2 0,-3 21-2 15,-7 25-10-15,2 8-13 16,2 18 17-1,0 3 15-15,-2 4 2 16,-4-2 0-16,-1-6-2 0,-1-6-1 16,-1-3-1-16,-2-9-1 15,-1-2 1-15,1-5 1 16,-1 0 1-16,0 0 6 15,4-1 8-15,2-12 1 16,7-7-6-16,6-4-11 16,1 0-4-16,-3 6 0 15,-2 11-1-15,-7 7-4 16,2 0-3-16,-2 11 4 15,-1 10 6-15,0 4 4 16,-2 3-2-16,1-1 2 16,1 1 0-16,-1-3-2 15,3-4-5-15,-1-5-5 16,3-3-10-16,2-1-69 0,3 1-37 15,3-6-256-15</inkml:trace>
  <inkml:trace contextRef="#ctx0" brushRef="#br0" timeOffset="175273.5109">20821 7517 201 0,'13'-17'248'16,"3"0"-136"-16,-2 0-49 16,2 5-27-16,0 7-12 15,-5 5-6-15,2 0-7 16,-1 1-10-16,-4 12-5 15,-2-1-3-15,-6 2 19 16,0-4 4-16,0-1-1 16,-9 0-2-16,-6-2 4 15,-1-3-3-15,-1-4-5 16,3 0-10-16,1 0-16 15,5-9-11-15,7-7-22 16,1-1-10-16,0-4-25 0,8 2-108 16,5 2 31-16,5 5 84 15,-6 10 78-15,0 2 53 16,0 0-21-1,-3 17-13-15,-2 4 34 0,2 4 56 16,-6-1-46-16,3 1-1 16,-2-2-6-16,1-3-30 15,-1-5-16-15,4-5-2 16,4-5-11-16,1-1-52 15,4-2-76-15,6-2-157 16</inkml:trace>
  <inkml:trace contextRef="#ctx0" brushRef="#br0" timeOffset="175585.5114">21316 7371 292 0,'-30'-1'278'15,"-2"1"-202"-15,5 0-24 16,2 1-20-16,11 9-15 15,8-1-14-15,6 3-11 16,0 3-4-16,2 4-1 16,11 3 8-16,-1 2 5 0,-1-2 2 15,-2 2-2 1,-6 0 2-16,-3-4-1 0,0-3 2 15,0-3 0 1,-5-4 5-16,-8-2 8 0,1-2 0 16,-2-5-5-1,-3-1-3-15,4 0-7 0,4-7-36 16,5-6-46-16,4-3-97 15,5-2-177-15</inkml:trace>
  <inkml:trace contextRef="#ctx0" brushRef="#br0" timeOffset="175913.112">21550 7385 584 0,'0'0'167'0,"0"-2"-82"16,-10 2-45-16,0 0-24 0,-3 0-12 15,2 12-3 1,-1 6-1-16,3 1-1 0,5 3 0 16,4-1 2-1,0-1-1-15,7 0-5 0,6-2-1 16,1 2 4-16,-1-3 0 15,-1-2 2-15,-5 0 0 16,-4-1-1-16,-3 1 1 16,0 1 0-16,-6-3 3 15,-11 1-2-15,-6-4 6 16,0-3-3-16,1-4-4 15,4-3-19-15,7 0-50 16,3-6-70-16,8-11-164 0</inkml:trace>
  <inkml:trace contextRef="#ctx0" brushRef="#br0" timeOffset="176349.9128">22125 7287 312 0,'0'-5'211'0,"9"4"-103"15,5 1-60-15,0 0-3 16,1 0-3 0,-1 0-9-16,-2 4-13 0,-2 6-12 15,-3-1-6-15,0 3-3 16,-4 0-1-16,-1 2-2 15,-2 4 7-15,-4 3 5 16,-11 2 6-16,-5 1-3 16,-2 0-2-16,1-1-4 15,4-3-1-15,3-7 4 16,11-1-4-16,3-5-1 15,0-3-1-15,13 3 2 16,8 0 5-16,9 2 9 16,13 2 2-16,5-5-9 15,3 0-8-15,3-2-2 0,-1 0-3 16,-3 1-15-16,-11 4-69 15,-9-2-283-15</inkml:trace>
  <inkml:trace contextRef="#ctx0" brushRef="#br0" timeOffset="177129.9141">19540 8081 203 0,'31'0'175'0,"35"0"-56"16,37 2-19-16,37 2-21 15,44 6-26-15,26-3-27 16,18 5-6-16,13-2 0 0,11-3-15 15,5 1-2 1,-1 2-2-16,-12 2 1 16,-10 4-1-16,-4 4 0 0,1 4-2 15,-16 7 0 1,-26 4 1-16,-40 2-14 0,-61 3-54 15,-43 0-70-15,-41-7-434 16</inkml:trace>
  <inkml:trace contextRef="#ctx0" brushRef="#br0" timeOffset="185182.5284">19373 9034 189 0,'0'-20'103'16,"0"-4"-2"-16,3 0 3 15,3 5-13-15,-4 7-25 16,-2 9 3-16,0 3 0 16,0 0-24-16,0 0-14 15,0 0-21-15,0 18-14 16,0 17-1-16,0 19 12 15,-2 6 17-15,-3 1-6 0,1-6-10 16,1-2-4 0,-1-3-1-16,-1-3-2 0,1-3 2 15,-1-10-3 1,0-9-4-16,4-11-5 0,1-11-15 15,0-3-24 1,0-11-16-16,13-16-13 0,5-9-54 16,4-11-242-16</inkml:trace>
  <inkml:trace contextRef="#ctx0" brushRef="#br0" timeOffset="185400.9288">19393 8964 400 0,'0'-10'161'0,"0"0"-76"16,3 1-5-16,10-2-36 0,7-5-34 16,10 0-15-16,10-2 2 15,3 4 3 1,-3 4 0-16,1 6-1 0,1 4-23 15,-5 0-74-15,-2 0-149 16</inkml:trace>
  <inkml:trace contextRef="#ctx0" brushRef="#br0" timeOffset="185603.7292">19482 9152 513 0,'0'0'119'16,"0"0"-13"-16,2 0-26 15,3 0-47-15,5 0-23 16,10 0-7-16,12 0-7 16,6 0 4-16,7 5-26 15,-1 7-153-15,-7 16-286 16</inkml:trace>
  <inkml:trace contextRef="#ctx0" brushRef="#br0" timeOffset="186040.53">19853 9329 662 0,'0'0'133'0,"0"0"-65"15,0 0-44-15,0 1-24 16,0 16-15-1,-3 12 16-15,-4 9 2 0,1 1-1 16,0-6 1-16,2-5-1 16,2-11-1-16,2-11-2 15,0-3 0-15,0-3 4 16,0 0 8-16,0-3 8 15,2-19 6-15,7-19-12 0,5-8-14 16,4-11 0-16,7 2 0 16,-2 15-2-16,-5 14-4 15,-5 16 4 1,1 13-2-16,-1 0-2 15,2 19 2-15,0 13 4 0,-3 7 1 16,-5 2 1-16,0 3 0 16,-2-1 2-16,-3-7-3 15,1-4 1-15,-1-8 0 16,0-5-1-16,-2 1 0 15,0-6-2-15,0-4-20 16,2-1-39-16,3-3-94 16,6-2-122-16</inkml:trace>
  <inkml:trace contextRef="#ctx0" brushRef="#br0" timeOffset="188864.1349">20485 9537 277 0,'0'-2'228'0,"0"-1"-106"0,0 3-34 16,0 0-31-1,-11 0-12-15,-8-1-14 0,-6 1-7 16,-7-6-5-16,-4-2-5 15,1-6-2-15,1-6-4 16,7-3 1-16,5-6 3 16,10-3-3-16,7 1-5 15,5 2-5-15,0 3-4 16,17 3-1-16,9 1-6 15,3 5 4-15,1 4 1 16,-4 7 3-16,-4 6-2 16,-8 0 3-16,-7 8-1 15,-7 10 0-15,-2 5 3 16,-16 3 3-16,-5 1 2 0,2-5-1 15,6-1-1-15,5-8-2 16,5-9-3-16,5-4-36 16,2 0-94-16,11-1 39 15,1-12-171-15</inkml:trace>
  <inkml:trace contextRef="#ctx0" brushRef="#br0" timeOffset="189222.9355">20726 9019 400 0,'0'-9'114'0,"0"4"-29"16,0 5-21-16,0 0-18 0,0 0-19 16,0 9-11-16,0 5-8 15,1 7-5-15,4 10 11 16,3 6 43-16,-1 6-13 15,0 3-14-15,-3 3-13 16,-1 0-7-16,-3-3-5 0,3 0-3 16,-2-7 0-1,5-6 2-15,-5-10-10 0,0-8-7 16,1-7-18-1,1-7-27-15,1 1-59 0,1-1-67 16,6-1-352 0</inkml:trace>
  <inkml:trace contextRef="#ctx0" brushRef="#br0" timeOffset="189410.1359">20688 9274 600 0,'14'0'97'0,"13"0"-35"16,9-2-16-16,12-1-26 16,1-2-16-16,-3 5-3 15,-6 0-25-15,-8 9-164 0</inkml:trace>
  <inkml:trace contextRef="#ctx0" brushRef="#br0" timeOffset="190205.7373">21316 9402 309 0,'-14'0'194'0,"8"0"-78"16,5 0-18-16,1 0-10 15,0 0-24-15,0 0-24 16,0 0-7-16,7 0-7 16,9 0-7-16,13-3-12 15,19-3-2-15,13-2-5 16,3 5 0-16,-9 3-8 0,-12 0-13 15,-11 7-41-15,-7 9-185 16</inkml:trace>
  <inkml:trace contextRef="#ctx0" brushRef="#br0" timeOffset="190408.5376">21444 9540 577 0,'0'0'204'0,"0"0"-81"15,4 0-61-15,4 2-38 0,0-1-12 16,13 0-9-16,7-1-2 16,9 0-6-16,3 0-18 15,1 0-36-15,-1 0-151 16,1 5-346-16</inkml:trace>
  <inkml:trace contextRef="#ctx0" brushRef="#br0" timeOffset="190876.5385">22112 9126 18 0,'0'-15'375'0,"0"7"-203"15,0 4-71 1,0 4-5-16,0 0-19 16,0 0-30-16,1 0-20 0,0 3-16 15,1 21-14-15,1 10 2 16,-1 12 10-16,-2 4-4 15,0-2-2-15,0-1 2 16,-8-1-3-16,0-10-4 16,0-4-13-16,4-12-29 15,3-8-85-15,1-9-61 16,1-3-209-16</inkml:trace>
  <inkml:trace contextRef="#ctx0" brushRef="#br0" timeOffset="191063.7388">22111 9089 376 0,'5'-2'195'0,"16"-7"-104"16,10 0-33-16,10-3-40 15,10-2-9-15,0 3-7 16,-4 6-3-16,-3 5-2 15,-8 0-6-15,-6 4-14 16,-12 16-67-16,-9 4-191 16</inkml:trace>
  <inkml:trace contextRef="#ctx0" brushRef="#br0" timeOffset="191235.339">22107 9266 323 0,'0'3'277'16,"22"0"-167"-16,6-2-21 15,13 0-51-15,9-1-24 16,3 0-10-16,-3 0-8 16,-7 4-74-16,-7 15-187 15</inkml:trace>
  <inkml:trace contextRef="#ctx0" brushRef="#br0" timeOffset="191796.9401">22533 9523 41 0,'-7'-11'692'0,"7"0"-555"0,0 1-73 16,0 4-23-16,0 1-19 15,0 1-12-15,0-1-5 16,1 2-5-16,8 0-6 15,3 0-7-15,6 1-3 16,3-1 2-16,-1 3-6 16,-4 0-4-16,-9 0-6 15,-7 10-9-15,0 0 10 16,-10 2 11-16,-8-1 12 0,-6-3 4 15,2-4 2-15,4-2 0 16,6-2-2 0,4 0-10-16,4 0 3 15,3-4-6-15,1-10 0 0,0-6-12 16,10 1-21-16,4 2 11 15,2 3 26-15,-1 11 11 16,-1 3 6-16,2 0 12 16,0 17 4-16,2 8 3 15,0 11 12-15,-4 12 39 16,-2 6-18-16,-6 6-18 15,-6 2-14-15,0-1 2 0,-8-3 19 16,-12-2-26 0,-4-12-21-16,-4-8 0 15,3-13 0-15,2-12 0 16,2-8 0-16,5-3 0 0,2 0 0 15,3-20 0-15,4-9-40 16,7-7-54-16,0-3-109 16,7-2-282-16</inkml:trace>
  <inkml:trace contextRef="#ctx0" brushRef="#br0" timeOffset="196589.1487">22906 9482 355 0,'0'-10'162'16,"0"2"-75"-16,3-5-9 15,11 1-23-15,1-2-24 16,5-2-10-16,-1 4-7 0,-4 5-7 16,-2 4-1-16,-6 3-3 15,1 4-3-15,-1 16 2 16,-4 14 2-16,-3 1 1 15,0 3 4-15,-5 6-1 16,-13-4 0-16,-1-1 2 16,0-3 4-16,2-7 0 0,7-9 3 15,2-6 2 1,7-7-2-16,1-2-1 15,0-4-1-15,0-1 1 16,7 2-5-16,10 1-4 0,8 0-3 16,10 3 4-1,3-4-8-15,-5 0-2 0,0 1-13 16,-8-2-39-16,-5 5-79 15,-4-1-327-15</inkml:trace>
  <inkml:trace contextRef="#ctx0" brushRef="#br0" timeOffset="198320.7517">23618 9244 182 0,'-3'-26'148'0,"0"11"-39"16,1 6 3-16,2 4-32 16,0 5 1-16,0 0-33 15,0 0-19-15,0 0-5 16,0 17-11-16,0 12-3 15,2 10 19-15,0 11 4 16,2-2-13-16,-3-1-12 16,3-6-5-16,-4-4 0 15,0-5-1-15,0-7-2 0,0-7-12 16,0-4-19-16,0-6-47 15,-2 0-79-15,0-6-190 16</inkml:trace>
  <inkml:trace contextRef="#ctx0" brushRef="#br0" timeOffset="198476.752">23473 9350 529 0,'0'0'96'15,"19"0"-24"-15,16 0-34 16,16 0-3-16,14 0-24 15,1-2-8-15,-8 2-11 0,-14 0-75 16,-12 8-210-16</inkml:trace>
  <inkml:trace contextRef="#ctx0" brushRef="#br0" timeOffset="198806.3527">24061 9065 537 0,'0'-9'107'16,"0"6"-25"-16,0 1-16 16,-1 2-41-16,1 0-12 15,-3 0-3-15,1 0-4 16,-3 11 0-16,-6 12 4 15,-2 13 10-15,-8 9 7 16,4 7-3-16,3-2-3 0,4-5-8 16,6-2-6-16,4-3-1 15,0-5-4-15,0-4-1 16,3-4 1-16,5-10-3 15,-1-5-5-15,6 1-5 16,1-4-7-16,4-3-30 16,0-3-83-16,3 0-164 15</inkml:trace>
  <inkml:trace contextRef="#ctx0" brushRef="#br0" timeOffset="199118.3531">24154 9334 285 0,'-3'-4'128'0,"3"4"-16"15,0 0-29-15,0 0-29 16,0 0-3-16,0 0-5 16,0 0 0-16,0 0-4 15,0 0-16-15,3 0-14 16,5 0-5-16,4 0-8 15,9 0-4-15,4 0 2 16,7 0-14-16,-3 0-90 16,-4 0-114-16</inkml:trace>
  <inkml:trace contextRef="#ctx0" brushRef="#br0" timeOffset="199399.1537">24467 9121 510 0,'0'-4'165'16,"-1"4"-79"-16,1 0-15 15,-2 0-45-15,2 2-22 16,0 17-11-16,-2 9 8 15,0 9 9-15,2 2 3 16,-3 0-5-16,1-7-4 16,2-1 0-16,0-3-2 0,0-4-2 15,0-6-9 1,0-1-14-16,0-8-66 15,5 4-82-15,-1-6-246 16</inkml:trace>
  <inkml:trace contextRef="#ctx0" brushRef="#br0" timeOffset="199633.154">24472 9128 417 0,'0'-5'203'0,"0"1"-100"15,0-1-19-15,11-2-47 16,7-1-28-16,7-4-14 16,4 2-2-16,4 4 5 15,0 4-2-15,-3 2-13 0,-4 0-92 16,-6 8-121-16</inkml:trace>
  <inkml:trace contextRef="#ctx0" brushRef="#br0" timeOffset="199789.1543">24445 9300 499 0,'15'0'173'0,"5"-7"-107"15,5-3-49-15,0 1-12 16,5 5-11-16,-2 4-52 0,-1 0-211 15</inkml:trace>
  <inkml:trace contextRef="#ctx0" brushRef="#br0" timeOffset="200007.5547">24747 9380 431 0,'0'-3'343'15,"0"3"-234"-15,1 0-68 16,-1 2-35-16,2 15-15 15,-2 9 7-15,3 6 4 16,1-1 1-16,-1-5-3 0,-2-5-5 16,1-4-13-16,-2-4-22 15,2-3-47 1,-2-6-35-16,0 1-130 15</inkml:trace>
  <inkml:trace contextRef="#ctx0" brushRef="#br0" timeOffset="200210.355">24706 9414 490 0,'0'0'194'0,"13"0"-72"15,10-3-70 1,2 1-33-16,8 0-15 15,-5-3-4-15,-2 2-2 16,-2 0-33-16,-4 0-102 0,-7 3-150 16</inkml:trace>
  <inkml:trace contextRef="#ctx0" brushRef="#br0" timeOffset="200524.3558">24912 8881 429 0,'0'-24'210'16,"4"10"-141"-16,1 6 22 15,-3 8-25-15,5 0-42 16,13 26-22-16,9 20 3 15,11 14 19-15,5 12 3 16,-6 0 2-16,-4 0-2 16,-8 0-11-16,-8-5-12 15,-12-4-4-15,-7-8 0 16,0-10 0-16,-7-10 0 15,-9-9 0-15,1-8 0 16,0-4-20-16,-1-4-45 0,2 2-66 16,4-2-219-16</inkml:trace>
  <inkml:trace contextRef="#ctx0" brushRef="#br0" timeOffset="202755.1597">24650 9405 119 0,'-3'0'50'16,"3"-1"39"-16,0-1-34 16,0 1-27-16,0 1-1 15,0 0-10-15,0 0-6 16,0 0-5-16,0 0 1 15,0 0 1-15,-2 0 0 16,0 0-3-16,1 0 0 16,-1 0-3-16,-1 0-3 15,1 0-3-15,0 0 6 16,-1 0-1-16,3 0-1 15,-1 0-3-15,1 0-3 16,0 0-2-16,0 0-2 0,0 0 3 16,0 0 2-16,0 0 5 15,0 0 3 1,0 0-1-16,0 0 2 15,0 0 0-15,0 0 3 0,0 0 0 16,0 0 7-16,1 0 1 16,4 0 3-16,0 0 2 15,6 3 1-15,1 1 2 16,4 2-6-16,2 1-3 15,3 0-1-15,0 1 3 16,0-1-6-16,1 0-4 16,-4-2 3-16,-2-3-5 15,4 1 4-15,-4-3-1 16,0 0-15-16,-3 2-60 15,-13 1-277-15</inkml:trace>
  <inkml:trace contextRef="#ctx0" brushRef="#br0" timeOffset="203550.7611">24774 9437 171 0,'4'-11'207'16,"-3"7"-107"-16,0 0-26 15,-1 4-26 1,0 0-9-16,0 0-8 15,0 0-4-15,2 0-10 0,-2 0-3 16,0 1-3-16,0 11 5 16,0 2 27-16,0 6 9 15,0 0-15-15,0 3-7 16,0 4-7-16,0 0-2 15,0 6-5-15,0 1-8 16,0 1 1-16,0-2-2 16,0-4-6-16,0-5 0 15,0-5 0-15,0-7-2 16,0-4-8-16,0-6-16 15,0 0-33-15,0 1-77 16,0-3-102-16</inkml:trace>
  <inkml:trace contextRef="#ctx0" brushRef="#br0" timeOffset="228501.2053">19498 10246 233 0,'9'-7'237'16,"-3"3"-116"-16,-3 4-40 15,1 0-36-15,-2 14-34 16,-1 24 8-16,-1 8 35 16,0 6-24-16,0 3-16 15,-3-2-8-15,3-4-2 16,0-6-1-16,0-5 0 15,7-6-12-15,1-6-39 0,2-8-46 16,0-7-79-16,-1-6-201 16</inkml:trace>
  <inkml:trace contextRef="#ctx0" brushRef="#br0" timeOffset="228704.0056">19496 10228 436 0,'0'-11'158'0,"0"-3"-76"16,9-5-13-16,13-6-51 0,15 1-12 16,15 4-3-1,13 8-3-15,3 10 0 0,3 2 0 16,-13 17-30-16,-6 12-85 15,-5 0-236-15</inkml:trace>
  <inkml:trace contextRef="#ctx0" brushRef="#br0" timeOffset="228906.806">19648 10398 379 0,'0'7'119'16,"8"-6"-39"-16,1-1-37 15,11 0-21-15,15 0-3 16,16 0-13 0,10 0-7-16,-5 2-99 0,-4 10-268 15</inkml:trace>
  <inkml:trace contextRef="#ctx0" brushRef="#br0" timeOffset="229298.8068">20061 10585 391 0,'0'0'242'16,"1"0"-180"-16,6 12-44 15,-7 9-9-15,0 4 0 0,-2 6 6 16,-6-2-4-16,4-4-2 15,0-7-6-15,4-4-1 16,-2-7 0-16,2-5 0 16,0-2 6-16,0 0 29 15,0 0 6-15,0-17-10 16,0-9-23-16,0-11-7 15,0-5-6-15,2 2 3 16,8 15-3-16,1 15-2 0,2 10-2 16,3 7-4-16,3 21 7 15,3 5 2-15,-3 9 2 16,-8 4 1-16,-7-3 1 15,-4-4-2-15,6-3 2 16,6-10-15-16,7-9-14 16,9-7-105-16,10-8-49 15,10-2-222-15</inkml:trace>
  <inkml:trace contextRef="#ctx0" brushRef="#br0" timeOffset="229579.6073">20594 10829 700 0,'-14'0'169'0,"-5"0"-97"16,-11-5-27 0,-2-7-21-16,1-2-11 15,7-4-13-15,0-4 0 0,4-8 0 16,2-2 0-16,6 7 0 15,12 8 0-15,0 6 0 16,17 7-16-16,5-2-9 16,9 3-8-16,3 3 1 15,-1 0-2-15,-9 3-2 16,-14 9-17-16,-10 3-10 0,0-1-6 15,0 1-22-15,0-7-161 16</inkml:trace>
  <inkml:trace contextRef="#ctx0" brushRef="#br0" timeOffset="229798.0076">20763 10326 502 0,'-2'17'147'16,"2"14"-62"-16,0 17 35 15,-3 8-49-15,-8 5-37 16,4-4-18-16,5-5-10 16,2 3-3-16,0 2-1 15,5-7 2-15,-1-5-10 16,3-10-23-16,-3-13-38 15,-1-9-102-15,1-10-125 0</inkml:trace>
  <inkml:trace contextRef="#ctx0" brushRef="#br0" timeOffset="229969.6079">20665 10623 558 0,'0'-2'124'0,"17"-8"-39"15,14-4-63-15,17 4-15 16,21 1-6-16,9 9-45 15,-1 0-63-15,-5 1-174 16</inkml:trace>
  <inkml:trace contextRef="#ctx0" brushRef="#br0" timeOffset="230141.2083">21261 10628 732 0,'10'-5'119'0,"10"-4"-79"15,2-1-28-15,5 0-13 16,8 7-1-16,6 3-16 0,1 0-54 16,-10 16-72-1,-7 0-200-15</inkml:trace>
  <inkml:trace contextRef="#ctx0" brushRef="#br0" timeOffset="230328.4086">21266 10798 589 0,'0'6'238'0,"4"0"-121"15,8-4-61-15,-4-2-40 16,15 0-13-16,8-5-5 16,17-5 3-16,4 9-41 15,-8 1-59-15,-5 0-138 16,-2 0-291-16</inkml:trace>
  <inkml:trace contextRef="#ctx0" brushRef="#br0" timeOffset="230578.009">21815 10476 691 0,'0'-6'143'15,"0"6"-60"-15,0 0-27 16,0 5-39-16,0 10-23 0,-6 17 2 15,3 16 6 1,3 7 3-16,0 2 2 16,0-10-4-16,0-7-1 15,0-5-1-15,0-5 0 0,0-8-12 16,0-5-69-1,0-8-61-15,8-5-97 0</inkml:trace>
  <inkml:trace contextRef="#ctx0" brushRef="#br0" timeOffset="230765.2093">21798 10476 590 0,'0'-4'174'0,"17"-7"-84"16,5-1-59-16,9-2-24 15,3 8-7-15,7 4-1 16,-1 2-17-16,-12 3-46 0,-8 8-69 16,-6 6-94-16</inkml:trace>
  <inkml:trace contextRef="#ctx0" brushRef="#br0" timeOffset="230936.8096">21817 10611 597 0,'0'0'169'0,"15"0"-80"16,4 0-63-16,4-1-18 0,14-2-6 16,12 3-20-1,2 0-129-15,-6 7-263 0</inkml:trace>
  <inkml:trace contextRef="#ctx0" brushRef="#br0" timeOffset="231420.4105">22162 10917 627 0,'-2'-27'237'16,"2"5"-155"-16,0-7-36 15,-1-7-29-15,1 8-13 0,0 7-4 16,5 11-3-16,9 8-4 15,4 2-10-15,0 0-6 16,-5 9-3 0,-3 8 8-16,-10-2 9 0,0 5 4 15,-9 1 3-15,-6 3-2 16,-2-7-2-16,2-2-11 15,6-8-18-15,5-4-33 16,0 0-1-16,4-3 26 16,0 0 25-16,0-13-11 15,4-9 20-15,6 1 17 16,-1 5 12-16,2 7 29 15,-1 7 19-15,0 2-33 16,2 9-7-16,2 18-7 16,1 14 7-16,-5 16-4 15,-10 6-5-15,-5 6-9 0,-24-14 33 16,-3-12-8-16,2-11-27 15,10-15-3-15,4-4-3 16,-4-6 1-16,2-7-13 16,4 0-26-16,8-4-44 15,6-9-128-15,11-4-297 16</inkml:trace>
  <inkml:trace contextRef="#ctx0" brushRef="#br0" timeOffset="231763.6111">22447 10860 643 0,'0'-5'174'0,"0"5"-105"0,3 0-24 15,-1 0-27-15,3 0-10 16,3 0-8-16,5 3 1 15,2 7-1-15,3 8 1 16,-3 6-2-16,-8 1 0 16,-7-2 1-16,0 3 1 15,-7-5-1-15,-3-3 1 16,2 6 1-16,-2-6 15 15,0 2 14-15,-1-4-20 16,2-3-8-16,2-2-3 16,5-7 0-16,2 1 0 0,0-5 0 15,6 0 0-15,9 0 0 16,8-12 0-16,11 1 0 15,7 0 0-15,1 4-49 16,-3 2-108 0,1 0-327-16</inkml:trace>
  <inkml:trace contextRef="#ctx0" brushRef="#br0" timeOffset="232294.012">23032 10793 227 0,'-9'0'209'0,"5"0"-51"15,4 0-54-15,0 0-10 16,0 0-28-16,7 0-31 16,10 0-15-16,13 0-4 15,13 0-4-15,8 0-9 16,-4 0-5-16,-4 0-62 15,1-8-140-15,8 1-312 0</inkml:trace>
  <inkml:trace contextRef="#ctx0" brushRef="#br0" timeOffset="232543.6125">23683 10495 704 0,'-1'-12'157'0,"1"12"-89"15,0 0-15-15,0 3-40 16,-8 26-21-16,4 17-1 16,1 15 12-16,3 13 0 0,0-6 0 15,0-8-2-15,0-7 1 16,2-8-1-16,-1-14-16 15,-1-5-31-15,0-13-52 16,0-8-92-16,1-3-215 16</inkml:trace>
  <inkml:trace contextRef="#ctx0" brushRef="#br0" timeOffset="232746.4128">23599 10444 594 0,'8'-3'189'15,"26"-8"-114"-15,13 1-50 16,12 1-19 0,10 6-4-16,-1 3-1 0,-11 0-8 15,-14 7-40 1,-16 5-68-16,-9 5-100 0</inkml:trace>
  <inkml:trace contextRef="#ctx0" brushRef="#br0" timeOffset="232933.6132">23733 10682 405 0,'12'-6'357'15,"17"6"-246"-15,5-2-65 16,0 0-36-16,-1-2-8 0,4 1-8 15,-1 3-67-15,2 0-162 16,3 9-301-16</inkml:trace>
  <inkml:trace contextRef="#ctx0" brushRef="#br0" timeOffset="233183.2136">24277 10767 106 0,'-3'-6'723'0,"3"6"-622"16,0 1-52-16,0 9-40 0,0 3-17 16,-2 17-3-16,2 13 14 15,0 11-2-15,5-4 1 16,1-7-4-16,-6-15-2 15,0-10-19-15,0-10-43 16,0-5-60-16,0-3-52 16,0 0-277-16</inkml:trace>
  <inkml:trace contextRef="#ctx0" brushRef="#br0" timeOffset="233339.2139">24167 10674 272 0,'5'-3'456'0,"11"1"-321"0,16 0-82 15,15 2-19-15,13 0-26 16,-6 0-6-16,-6 4-24 16,-16 7-86-16,-11 3-197 15</inkml:trace>
  <inkml:trace contextRef="#ctx0" brushRef="#br0" timeOffset="234806.6165">19106 11947 323 0,'-10'-25'157'0,"5"11"-54"15,5 9-16-15,0 5-21 16,0 0-39-16,0 6-17 15,0 17-8-15,-2 7 19 16,-1 5 29-16,1 3-18 0,1-4-14 16,0-7 0-16,1-5-6 15,0-8-10-15,0-5 0 16,0-7-2-1,0-2 3-15,0 0 2 0,0 0 4 16,0-10 2-16,0-18 1 16,9-19-9-1,8-18-4-15,5-10-3 0,4 0-15 16,6 15-6-16,-3 31 16 15,-12 26 6-15,-9 3-4 16,-6 27-2-16,5 5 5 16,7 1 7-16,1 9-1 15,-7-4 1-15,-7-9-2 0,-1-2 1 16,0-6-2-1,0-6 1-15,0-8 0 16,0-4-1-16,1-3 0 16,1 0 3-16,2-2 1 0,3-16 6 15,3-11-6-15,7-10-2 16,3-2-3-16,0-1 1 15,-1 9-1-15,-2 8 0 16,-3 12 0-16,-4 9-1 16,1 4 1-16,3 17-3 15,8 28 5-15,-3 18 3 16,-11 11-1-16,-6-5-1 15,-2-9 1-15,1-7-2 16,15-12-29-16,3-9-2 16,4-10-117-16,8-8-135 15</inkml:trace>
  <inkml:trace contextRef="#ctx0" brushRef="#br0" timeOffset="235196.6172">19708 12138 587 0,'0'-5'141'15,"13"-2"-53"-15,4-1-43 16,-1-5-27-16,7 6-6 15,0 5-3-15,-1 2-7 0,-4 0 0 16,-7 11-1-16,-6 8 0 16,-5 5 1-16,0 3 0 15,-11 3 3-15,-10-1 2 16,-1-1 4-1,2-6-2-15,3 0 1 0,6-5-3 16,6-5-1-16,5-3 2 16,0-7-2-16,0 1-2 15,2-3-2-15,14 0 3 16,8 0 0-16,10-12 5 15,5-5-7-15,6 0-33 16,-1 3-49-16,4-1-118 0,4 1-185 16</inkml:trace>
  <inkml:trace contextRef="#ctx0" brushRef="#br0" timeOffset="235539.8178">20261 12138 489 0,'-4'-19'286'0,"4"5"-187"16,0-6-40-16,0-9-19 15,0-9-20-15,0-8-10 0,9-5-9 16,10-2 0-1,5 15-3-15,0 16-2 16,4 22-5-16,0 15 5 16,-4 29-1-16,-10 10 3 15,-11 0 2-15,-3-3 1 0,-21-5 1 16,-2-6 0-16,4-11-2 15,9-6 1-15,0-10-3 16,2-3-8-16,1-10-12 16,-5 0-15-16,1-8-23 15,-2-11-70-15,2-5-90 16,8-7-230-16</inkml:trace>
  <inkml:trace contextRef="#ctx0" brushRef="#br0" timeOffset="235695.8181">20413 11962 224 0,'6'24'278'15,"2"5"-167"-15,5 0-35 16,-2 3-23-16,-4 1-36 16,-3-6-12-16,-2-2-2 15,-2-6-69-15,0-3-87 16,0-4-223-16</inkml:trace>
  <inkml:trace contextRef="#ctx0" brushRef="#br0" timeOffset="236241.819">20137 11569 250 0,'-18'0'127'0,"1"0"-19"16,4 0-10-16,9 3-29 15,2-3-3-15,2 3-11 0,0-3-8 16,2 0-9-1,9 0-15-15,13 0-21 16,17 0 2-16,11 0 2 16,6 2-2-16,-9 1-5 15,-11-3-24-15,-5 0-93 16,-1 0-100-16</inkml:trace>
  <inkml:trace contextRef="#ctx0" brushRef="#br0" timeOffset="236569.4196">20430 11458 542 0,'0'0'143'16,"5"0"-62"-16,-3 0-46 15,1 0-29-15,0 0-7 16,5 5-1-16,5 9 1 0,-2 3 3 15,-1-1 10 1,-1 3 7-16,-5-5 0 0,-2-3-2 16,-1-5-1-16,-1 0-2 15,0-5-4-15,0 1-1 16,-8 5 0-16,-10 1 0 15,-6 3 0-15,-4-2-4 16,7-4-3-16,11-2 0 16,9-2-2-16,1-1-3 15,0 0-2-15,11 0-19 16,10 0-25-16,9-5-68 15,5 2-175-15</inkml:trace>
  <inkml:trace contextRef="#ctx0" brushRef="#br0" timeOffset="237068.6205">20840 12063 385 0,'0'5'166'0,"0"0"-54"16,0-3-16-16,1-2-27 0,2 0-27 15,3 0-27-15,5 0-7 16,14-6-6-16,10-2-1 15,11 5-9-15,6 3-51 16,-6 0-77-16,-3 0-132 16</inkml:trace>
  <inkml:trace contextRef="#ctx0" brushRef="#br0" timeOffset="237255.8208">20917 12213 612 0,'0'5'178'15,"3"-1"-63"-15,-1-3-66 16,1-1-30-16,7 0-7 16,10 0-10-16,15-1 2 15,8-3-8-15,5 4-49 16,0 0-89-16,8-2-171 15</inkml:trace>
  <inkml:trace contextRef="#ctx0" brushRef="#br0" timeOffset="238379.0228">21516 12058 123 0,'-7'-14'146'16,"4"7"-22"-1,0 4-4-15,3 3-38 16,0 0-30-16,-2 0-13 16,-2 5-11-16,-3 19-10 15,-1 3 17-15,0 5 11 16,1-1-17-16,2-4-13 0,1-3-8 15,2-10-3-15,2-2-1 16,-2-7-1-16,2-3-1 16,0-2 2-16,0 0 3 15,0 0 1-15,0-14 2 16,3-11-1-16,7-15-8 15,1-14-3-15,0-3-15 16,-1 3-5-16,-1 11 5 16,-2 18 8-16,5 16 4 15,-2 9 0-15,0 2 7 16,4 13-5-16,3 13 8 0,5 5 7 15,-3 8-1 1,-6 2 1-16,-8-9-6 0,-4-7-1 16,-1-5-2-16,5-10-2 15,-3-5 0-15,-1-7 1 16,-1 0 4-1,2 0 13-15,3-16 11 0,3-15-12 16,6-15-16-16,-2-11-2 16,0-2-1-16,2 3 0 15,2 16-5-15,2 22 1 16,-6 18 1-16,0 22-6 15,1 22 3-15,-5 12 7 16,5 2 2-16,-5 6 2 16,-2-5-2-16,-1-10 0 0,1-7 0 15,1-7-1-15,1-11-16 16,0-8-46-16,1-3-68 15,4-6-82 1</inkml:trace>
  <inkml:trace contextRef="#ctx0" brushRef="#br0" timeOffset="238755.4234">22038 12243 483 0,'0'-13'142'0,"14"2"-84"16,5 0-19-1,2-3-19-15,0 5 3 0,-1 0 6 16,-6 6 3-16,-6 3-8 15,-8 0-13-15,0 0-7 16,0 14-1-16,-8 8 1 16,-2 8 12-16,-6 7 7 15,-3-5-5-15,-2-1-5 16,8-10-2-16,6-6-3 15,5-5 1-15,2-5 3 0,0-3-1 16,0-2 1 0,9 0-3-16,8 0-4 0,7-6-1 15,8-6-4-15,7-1-9 16,1-2-58-16,2 0-88 15,1 4-221-15</inkml:trace>
  <inkml:trace contextRef="#ctx0" brushRef="#br0" timeOffset="239161.0243">22463 12132 479 0,'-12'-10'137'15,"6"-7"-37"-15,-2-8-15 16,0-2-35-16,4-3-18 15,4 4-10-15,0 2-10 16,10 3-5-16,2 6-3 16,5 3 1-16,-1 8-4 0,1 4 0 15,0 0-3 1,0 12 1-16,0 14 0 15,-4 4 1-15,-8 2 1 16,-5 1 0-16,-18-2-7 0,-7-7-5 16,0-5-5-16,8-8-13 15,4-6-20-15,6-5-14 16,-1 0-6-16,5-6-5 15,3-13-95-15,0-6-58 16</inkml:trace>
  <inkml:trace contextRef="#ctx0" brushRef="#br0" timeOffset="239395.0247">22546 12000 245 0,'15'17'168'15,"-2"6"-31"-15,1 17-42 16,2 6 15-16,-2 8-23 16,-3 5-32-16,-3 1-16 0,-6-3-16 15,-2 1-13 1,-2-5 16-16,-15 1-8 0,-8-9-11 15,-4-8-4-15,-10-6-3 16,2-9 0-16,-1-10 0 16,5-9 0-16,9-3 0 15,10 0 0-15,9-16-21 16,5-12-29-16,2-17-53 15,16-13-92-15,9-6-405 16</inkml:trace>
  <inkml:trace contextRef="#ctx0" brushRef="#br0" timeOffset="239972.2257">22924 12109 289 0,'-5'0'212'16,"5"5"-79"-16,0-4-38 0,0-1-30 16,0 0-21-16,0 0-14 15,0 0-13-15,7 0-4 16,4 0-5-16,10 0 1 15,6-6 0-15,9-3-5 16,0 2-3-16,-5-1 0 16,4 1-43-16,-3 2-140 15,15 0-374-15</inkml:trace>
  <inkml:trace contextRef="#ctx0" brushRef="#br0" timeOffset="240424.6265">23585 11919 350 0,'-9'-25'147'16,"4"3"-55"-16,-2 0-28 16,4 18-5-16,2 1 1 15,1 3-1-15,-3 0-39 16,-1 5-18-1,-1 19-1-15,5 13 23 0,0 11 24 16,2 2-16-16,2-2-15 16,2-6-8-16,-6 0-3 15,1-4-5-15,2-4 2 16,0-12-2-16,-3-5 1 15,0-10-19-15,0-4-29 16,0-3-35-16,0 0-85 0,0-3-77 16</inkml:trace>
  <inkml:trace contextRef="#ctx0" brushRef="#br0" timeOffset="241407.4282">23593 11840 274 0,'-8'0'176'15,"8"0"-57"-15,0 0-37 16,0 0-27-16,0 0-18 15,0 0 0-15,2 0 8 16,7 0-7-16,11-1-26 16,12-9 1-16,13 4 0 0,6 2-11 15,-2 4-3-15,-6 0-38 16,-12 0-67-16,4 6-107 15</inkml:trace>
  <inkml:trace contextRef="#ctx0" brushRef="#br0" timeOffset="241688.2287">23639 12015 38 0,'0'3'284'0,"0"0"-117"0,2-2-34 16,7-1-47-16,8 0-16 15,4 0-18-15,6 0-26 16,7 0-19-16,3-4-4 16,3 1-4-16,0 1-48 15,2 2-115-15,2 0-323 16</inkml:trace>
  <inkml:trace contextRef="#ctx0" brushRef="#br0" timeOffset="241969.0292">24154 12040 385 0,'-4'-1'376'15,"4"1"-275"-15,0 5-67 16,0 10-31-16,0 9-7 15,0 14 6-15,0 9 3 16,0 3 3-16,4-1-4 16,0-11-3-16,2-6-2 15,-1-9 6-15,0-9-2 16,-3-8-1-16,-2-6-6 15,0 0-25-15,0 0-41 16,-7-9-75-16,-2-11-213 0</inkml:trace>
  <inkml:trace contextRef="#ctx0" brushRef="#br0" timeOffset="242140.6295">24054 11997 298 0,'0'-3'403'16,"7"3"-269"-16,14-1-73 15,13-1-41-15,10 2-14 16,1 0-7-16,1 3-23 16,-6 13-92-16,0-3-217 0</inkml:trace>
  <inkml:trace contextRef="#ctx0" brushRef="#br0" timeOffset="245027.6346">18151 13815 169 0,'-10'0'376'16,"3"-5"-235"-16,6-14-27 16,-5-22-45-16,-1-5-32 15,4-15-10-15,3-4-8 16,0-5-13-16,15 4-6 15,14 17-1-15,9 18-3 16,4 17 3-16,-1 14-2 0,-3 3 0 16,-9 22 0-1,-9 12 3-15,-14 9 1 16,-6 15 2-16,-12-1 2 15,-13 3 5-15,1-5-1 0,-3-12-5 16,1-9-2-16,6-13 1 16,4-10 1-16,2-8-1 15,4-6 1-15,-5 0-1 16,2-6 0-16,-1-13-14 15,0-5-25-15,5-8-45 16,6 1-112-16,3 4-310 16</inkml:trace>
  <inkml:trace contextRef="#ctx0" brushRef="#br0" timeOffset="245214.8349">18602 13675 616 0,'0'5'122'0,"0"-3"-41"16,0 0-60-16,0 6-21 16,-4 1-5-16,-2 4-54 15,5 3-78-15,1-1-201 16</inkml:trace>
  <inkml:trace contextRef="#ctx0" brushRef="#br0" timeOffset="245589.2356">18714 13411 460 0,'0'0'186'15,"0"0"-81"1,6 0-45-16,-1 0-38 0,2 0-14 15,9-6-3-15,11 0-6 16,7 3 1-16,9 3 6 16,-2 0-2-16,-7 0 1 15,-11 5-5-15,-11 10 1 16,-9 4 0-16,-3 5 1 15,0 6 0-15,-7 3 10 0,-6 5 3 16,-2-1-1-16,0 0-2 16,2 1-2-1,3-3-3-15,6 3 0 16,2-7 0-16,2-4 5 0,0-11-9 15,0-8-3-15,0-4 0 16,0-4-14-16,0 0-31 16,0 0-58-16,2-1-69 15,16-7-329-15</inkml:trace>
  <inkml:trace contextRef="#ctx0" brushRef="#br0" timeOffset="245963.6363">19077 13716 661 0,'0'-27'119'15,"0"-7"-30"-15,2-12-40 16,5-2-24-16,6 2-14 15,7 5-7-15,3 14-5 16,1 10-1-16,-2 10 0 16,-3 7-1-16,-4 5-1 15,-1 24 0-15,-4 15 5 16,-4 11 2-16,-6 7 2 15,-1-3 6-15,-15-8 0 16,-5-8-2-16,3-11 3 16,4-10-5-16,3-13 0 0,1-2 0 15,2-7 1-15,-3 0-8 16,-1-7 0-16,1-10 0 15,0-9-3-15,4-9-51 16,4-14-39-16,3-12-116 16,11-8-323-16</inkml:trace>
  <inkml:trace contextRef="#ctx0" brushRef="#br0" timeOffset="247886.4399">19523 13338 80 0,'0'-9'174'0,"0"6"-69"15,0 1-15-15,0 2-5 16,0 0-40-16,0 0-26 0,0 15-22 16,4 14 15-16,10 10 34 15,7 9 10-15,-5 7-6 16,2-4-11-16,-2 2-9 15,-6-6-9-15,-2-7-12 16,-4-2-6-16,-4-4-1 16,0-5 1-16,-15-6-1 15,-8 3-9-15,-11-3-40 16,-10-2-48-16,-1-2-76 15,9-4-260-15</inkml:trace>
  <inkml:trace contextRef="#ctx0" brushRef="#br0" timeOffset="248728.8413">18024 13169 250 0,'0'-4'171'16,"0"3"-70"-16,0-1-24 15,-11 2-37-15,-6 3-29 16,-7 18 3-16,-5 14 13 16,-1 10 16-16,0 13 11 15,10 7-8-15,8 3-14 16,12 0-7-16,4-3-13 15,21-2 5-15,5-3-7 16,6-9-6-16,1-10-4 0,0-12 1 16,0-4-25-1,1-11-47-15,0-7-82 0,4-4-186 16</inkml:trace>
  <inkml:trace contextRef="#ctx0" brushRef="#br0" timeOffset="249399.6425">19961 13680 425 0,'0'-19'212'16,"0"-1"-102"-16,1-9-32 0,8-12-32 16,6-5-31-1,9 2-10-15,3 14-5 16,9 15-4-16,-3 14 2 15,-4 1-2-15,-6 16 1 16,-11 12 3-16,-11 6 0 16,-1 4 1-16,-18 3 2 0,-10-4-2 15,-2-11 1-15,2-3 0 16,5-6-1-16,6-8-4 15,3-3-8-15,4-6-13 16,0 0-18-16,1-3-28 16,4-17-30-16,5-12-129 15</inkml:trace>
  <inkml:trace contextRef="#ctx0" brushRef="#br0" timeOffset="249571.2428">20128 13485 278 0,'5'20'205'0,"2"7"-71"16,2-1-48-16,-2-1-28 15,0-2-31-15,-1 0-19 16,-1-2-4-16,-4 4-2 16,-1-2-30-16,0-3-51 15,-5-3-54-15,-3-2-164 16</inkml:trace>
  <inkml:trace contextRef="#ctx0" brushRef="#br0" timeOffset="249930.0435">19786 13155 171 0,'-1'0'100'0,"1"0"-8"16,0 0-23-16,0 0-9 15,0 0-4-15,0 0-6 0,3 0-11 16,6 0 3-16,12 0-7 16,12-3-1-1,11-3-8-15,8 3-13 16,0 3-8-16,-3 0-5 15,-1 0-5-15,-4 0-62 0,-7 4-58 16,-5 0-235-16</inkml:trace>
  <inkml:trace contextRef="#ctx0" brushRef="#br0" timeOffset="250242.044">20122 13046 292 0,'-5'0'208'15,"5"0"-102"-15,0 0-57 0,0 0-32 16,6 7-6 0,8 3 9-16,7 3 9 0,3 0 8 15,3 2-4-15,2-1-10 16,-1 1-14-16,-5 0 2 15,-10-1-1-15,-8-4-3 16,-5-1 0-16,0 1 4 16,-5 4 9-16,-11 1-2 15,-4 2-4-15,-3-3-3 16,3-4-8-16,6-5-2 15,6-2-16-15,8-3-29 16,0 0-49-16,0 0-55 16,3 0-157-16</inkml:trace>
  <inkml:trace contextRef="#ctx0" brushRef="#br0" timeOffset="250866.0451">20622 13624 255 0,'-3'0'246'0,"3"0"-120"15,0 0-37-15,0 0-23 16,0 0-25-16,0 0-16 0,7 0-8 16,14 0-10-1,20-7-5-15,14-8 3 16,15-1-3-16,3 2-2 15,-11 8-49-15,-15 3-107 0,-13 3-291 16</inkml:trace>
  <inkml:trace contextRef="#ctx0" brushRef="#br0" timeOffset="251068.8455">20633 13762 540 0,'0'0'203'0,"5"2"-96"15,14 0-69-15,7-2-18 16,7 0-9-16,12 0-6 16,6 0-4-16,1 4-8 0,-2 5-64 15,-6 0-104-15,4 1-212 16</inkml:trace>
  <inkml:trace contextRef="#ctx0" brushRef="#br0" timeOffset="269576.4783">21538 13322 130 0,'0'-25'55'0,"0"6"14"15,0 5-5-15,0 3-12 16,5 2-4-16,-1 2 11 16,-1 4 2-16,-2 1-4 15,0 2 0-15,-1 0 2 16,0 0-8-16,0 2-19 15,-1 20-20-15,-10 15-8 16,-7 17 15-16,-2 9 7 16,1 6-4-16,6-5-11 15,8-5-6-15,5-6-1 16,0-9-4-16,11-6 0 0,2-9-1 15,4-4-4-15,-1-8-8 16,0-5-29-16,2 1-53 16,4-1-85-16</inkml:trace>
  <inkml:trace contextRef="#ctx0" brushRef="#br0" timeOffset="269919.6788">21709 13710 491 0,'0'-42'122'16,"0"-8"-56"-16,7 3-12 0,7 5-30 15,6 7-11-15,-1 13-8 16,4 12-3-16,-7 10 0 15,0 7-4 1,-3 24-2-16,-5 11-1 0,-8 5 6 16,0 3 7-16,-11 2 3 15,-6-10 3-15,2-8-3 16,2-10-4-16,4-7-2 15,0-10-3-15,4-5 0 16,1-2 0-16,1 0 1 16,-2-2-9-16,5-14-54 15,0-7-79-15,10-6-236 0</inkml:trace>
  <inkml:trace contextRef="#ctx0" brushRef="#br0" timeOffset="270106.8792">22065 13716 305 0,'-2'0'312'0,"2"0"-225"16,-2 0-36-16,2 0-31 15,0 0-22-15,0 0-11 0,0 0-30 16,4 0-23-16,6 0-68 15,7 0-210 1</inkml:trace>
  <inkml:trace contextRef="#ctx0" brushRef="#br0" timeOffset="270465.6799">22162 13397 485 0,'-1'-10'175'0,"0"5"-70"15,0 2-28-15,1 3-42 16,0 0-27-16,5-1-4 16,15 1-5-16,12-3 2 15,5 3 1-15,0 0-2 16,-6 0 0-16,-8 9 0 0,-5 0 0 15,-9 2-4-15,-5 3-1 16,-4 1-2-16,0 5 0 16,-4 1 6-16,-6 5 2 15,0 5 2-15,3-1-1 16,0-1 0-16,1 3 1 15,4-4-1-15,2 0 10 16,0-2-8-16,0-5-3 16,0-5-1-16,0-2-2 15,0-5-16-15,0 1-24 16,7-1-89-16,5-7-115 15</inkml:trace>
  <inkml:trace contextRef="#ctx0" brushRef="#br0" timeOffset="270949.2807">22532 13704 379 0,'-8'-17'215'16,"2"0"-116"-16,2-7-11 0,1-1-31 16,3-7-20-16,0 3-17 15,5 1-13-15,6 6-5 16,5 8-2-16,0 7-1 15,0 7 0-15,1 0-2 16,-2 16-4-16,-6 10-2 16,-7 7 1-16,-2 5 0 15,-9 1 1-15,-6-5 7 0,-1-5 1 16,-1-8-1-1,4-5 1-15,1-7 1 16,2-3 1-16,2-5 3 16,3-1 0-16,1 0-2 15,0-4-3-15,2-14-27 16,2-5-87-16,2-5-74 0</inkml:trace>
  <inkml:trace contextRef="#ctx0" brushRef="#br0" timeOffset="271230.0812">22747 13258 331 0,'0'0'210'0,"10"13"-157"0,5 17-41 15,3 17 31-15,0 12 20 16,-4 2-5-16,-6 3-22 16,-3 1-16-16,-5-9-11 15,0 0 20-15,-9-6-11 16,-6-6-15-16,0-8 0 15,-3-4-3-15,3-12-4 16,2-7-3-16,3-9-10 16,2-3-47-16,3-1-74 15,2 0-222-15</inkml:trace>
  <inkml:trace contextRef="#ctx0" brushRef="#br0" timeOffset="272259.683">23071 13341 76 0,'0'-15'138'16,"0"1"-47"-16,2-3-8 16,-2 0-16-16,0 7-27 15,0 3-11-15,0 5-7 16,0 2 4-16,0 0-3 15,0 0-4-15,0 0 3 16,0 0-1-16,0 0 6 16,0 0 11-16,0 0 1 15,0 0-6-15,0 0-12 16,0 0-7-16,0 0-4 0,0 0-7 15,0 0 1-15,0 0-4 16,0 0-1-16,0 0 1 16,0 0-3-16,0 0 3 15,0 0 0-15,0 0-1 16,0 0-3-16,0 0 2 15,0 0-2-15,0 0-1 16,0 0 1-16,0 0 0 16,0 0-1-16,0 0-1 15,0 0 0-15,0 0 2 16,0 0-1-16,0 0 2 15,0 0 2-15,0 0 1 16,0 0 5-16,0 0 0 0,0 0 2 16,0 0-1-16,0 0-1 15,0 0-2-15,0 0-1 16,-2 7-7-16,-5 10-11 15,-3 7 15-15,-1 13 6 16,-2 8 4-16,3 3 9 16,1 3-1-16,0-2-2 15,4-3-5-15,3-8-3 16,2-4-3-16,0-2-3 15,12-5 1-15,2-3 2 16,2-9-4-16,-3-6-2 16,1-5-4-16,1-3-18 0,-3-1-51 15,5 0-119-15</inkml:trace>
  <inkml:trace contextRef="#ctx0" brushRef="#br0" timeOffset="272634.0837">23236 13462 99 0,'-10'-11'273'16,"6"-3"-144"-16,1-1-17 16,3-2-44-16,0-1-30 15,7-1-10-15,9 2-4 0,0 4-2 16,0 1-8-16,-2 7-1 15,0 5-1-15,-4 0-8 16,-3 0-3-16,-3 11-3 16,-3 5-5-16,-1 4-1 15,-7 2-3-15,-8-1 9 16,-4-4 2-16,4-2 2 15,3-4-2-15,5-6-10 16,3-2-17-16,2-3-32 16,2 0-1-16,0-3 1 15,1-9-113-15,13-5-64 16</inkml:trace>
  <inkml:trace contextRef="#ctx0" brushRef="#br0" timeOffset="272790.0839">23338 13387 178 0,'4'21'120'16,"-1"7"1"-16,-3 4 12 15,0 5-35-15,0-5-22 16,0-1-22-16,0-7-14 15,0-9-15-15,2-2-16 16,-2-1-5-16,0-5-4 16,3 3-11-16,-2 4-31 15,7 0-112-15,5 1-294 16</inkml:trace>
  <inkml:trace contextRef="#ctx0" brushRef="#br0" timeOffset="272992.8843">23588 13652 504 0,'-3'0'227'0,"0"0"-130"16,-1 0-56-16,4 0-30 15,-1 1-13-15,1 4-7 16,-1 4 2-16,1-1 0 15,0-2-6-15,0-3-40 16,0 0-71-16,5-1-83 16</inkml:trace>
  <inkml:trace contextRef="#ctx0" brushRef="#br0" timeOffset="273398.485">23737 13329 208 0,'24'-8'394'16,"-1"-1"-285"-16,5 1-46 15,-1 5-27-15,-1 3-16 16,-2 0-9-16,-5 0-5 16,-7 18-3-16,-9 6-4 0,-3 8-2 15,-11 9 2 1,-13 2 4-16,-4-2 4 0,1 1-2 15,5-6 0 1,6-5-3-16,2 1 7 16,7-1 0-16,5-8-2 15,2-2 3-15,0-4-6 0,9-6 5 16,3-5 2-1,4-6-2-15,4 0 5 0,-1-13-5 16,-2-10-5-16,-4-4-6 16,-7-5-1-16,-6 1-3 15,-2-7-1-15,-16 1 2 16,-7-4 2-16,-3 1-1 15,1 11-8-15,4 6-25 16,9 8-35-16,7 5-55 16,7 6-84-16</inkml:trace>
  <inkml:trace contextRef="#ctx0" brushRef="#br0" timeOffset="273710.4856">24109 13079 217 0,'-3'0'264'16,"3"0"-161"-16,6 22-68 15,8 23-25-15,5 14 19 16,0 7 26-16,-4 2 15 0,-4-3-17 16,-1-10-31-16,-7 0-11 15,-3-9 13-15,0-3-16 16,0-11-4-16,-7-4-2 15,-4-7-6-15,2-6-8 16,-2-7-11 0,0-3-90-16,6-3-129 0</inkml:trace>
  <inkml:trace contextRef="#ctx0" brushRef="#br0" timeOffset="274178.4864">24442 13503 162 0,'-12'-12'292'0,"1"6"-167"15,-3-3-36-15,7 9-28 16,6 0-20-16,1 0-8 16,0 0-11-16,0 0-8 15,0 0-8-15,1 0-3 16,10 0 2-16,6 0 0 15,1 0 4-15,5 0-5 16,-2 0-10-16,3 0-40 16,-3 0-95-16,1 0-207 15</inkml:trace>
  <inkml:trace contextRef="#ctx0" brushRef="#br0" timeOffset="274506.0869">24661 13237 147 0,'0'-5'179'16,"0"5"-104"-16,0 0-13 15,0 0-26-15,0 0-9 16,0 0 8-16,0 0 2 15,0 2 6-15,2 4 0 16,1 5 6-16,3 4 3 0,-1 6-8 16,2 10-10-16,-4 4-17 15,0 1-2-15,-3 3-8 16,1-5-4-16,-1 4-1 15,0-6 0-15,4-4-2 16,-1-5-6-16,-1-6-5 16,0-8-15-16,0-4-38 15,0-5-65-15,1 0-64 16</inkml:trace>
  <inkml:trace contextRef="#ctx0" brushRef="#br0" timeOffset="274740.0874">24679 13179 465 0,'0'-8'165'15,"0"4"-73"-15,8 1-26 16,9 0-37-16,6-1-18 15,8-1-4-15,4 1-5 16,0 2-1-16,1 1-6 16,-6 1-17-16,-5 0-56 15,-7 6-101-15</inkml:trace>
  <inkml:trace contextRef="#ctx0" brushRef="#br0" timeOffset="274896.0876">24729 13312 22 0,'29'0'527'0,"0"0"-455"16,2 0-53-16,3 0-19 15,-2 0-28-15,3 4-212 16</inkml:trace>
  <inkml:trace contextRef="#ctx0" brushRef="#br0" timeOffset="275161.2881">25097 13450 359 0,'0'-5'358'0,"0"5"-230"15,0 0-65-15,1 8-45 16,2 13-16-16,2 10-1 15,2 7 2-15,-1 5 0 16,0 0 0-16,-2-5 1 16,-1-4-2-16,-2-5-2 15,2-9-2-15,-3-6-9 16,0-8-18-16,0-5-25 15,0-1-73-15,0 0-89 16</inkml:trace>
  <inkml:trace contextRef="#ctx0" brushRef="#br0" timeOffset="275332.8884">25078 13476 363 0,'0'-5'355'0,"0"-2"-217"15,15 2-73-15,5 3-42 16,5 0-16-16,4 2-6 15,4 0-1-15,1 0-20 16,-4 4-35-16,6 5-126 0,1 5-327 16</inkml:trace>
  <inkml:trace contextRef="#ctx0" brushRef="#br0" timeOffset="277189.2917">18020 15049 426 0,'-11'-4'151'0,"3"-14"-60"0,-4-10-5 16,7-1-15-16,0-8-41 15,5-6-5-15,0-1-9 16,0 5-10-16,18 10-5 15,7 8-2-15,3 10-1 16,2 11 1-16,0 5-1 16,-3 23-6-16,-9 17 0 15,-8 6-1-15,-10 7-3 0,-3 0 10 16,-14-7 2-16,-5-10 0 15,-2-5 2 1,3-14 0-16,1-9 10 16,5-12 7-16,1-1 4 0,0-4-10 15,-2-14-12-15,0-6-2 16,0-5-13-16,4 7-71 15,10 1-103-15,2 9-243 16</inkml:trace>
  <inkml:trace contextRef="#ctx0" brushRef="#br0" timeOffset="277407.692">18381 15197 165 0,'-7'-6'506'15,"0"3"-396"-15,2 1-58 16,3 0-30-16,2 2-21 16,0 0-18-16,0 2-41 15,0 12-26-15,3 4-82 16,11-4-258-16</inkml:trace>
  <inkml:trace contextRef="#ctx0" brushRef="#br0" timeOffset="277828.8927">18503 14849 479 0,'-2'-8'133'0,"2"3"-51"16,0 3-15-16,0 2-17 16,0-2-32-16,14-1-14 15,9 0 2-15,10 1 7 16,2 2-1-16,-1 0 4 15,-7 0-8-15,-3 2-3 16,-5 7-3-16,-6 1-1 16,-2 0 0-16,-4 2 0 0,-2-1-2 15,-2 6 0-15,-1 6 0 16,-2 4 2-16,0 7 4 15,-5 3 1 1,-1-2 4-16,1 7 0 0,0-2 15 16,1-4-6-16,0-4-14 15,-1-7-3-15,2-1-2 16,1-4-1-16,0-4-2 15,2-2-14-15,0-3-23 16,0-4-58-16,12 0-129 16</inkml:trace>
  <inkml:trace contextRef="#ctx0" brushRef="#br0" timeOffset="278172.0934">18891 15058 642 0,'0'-53'106'0,"0"3"-20"16,3 7-47-16,12 13-26 15,6 15-6-15,7 10 0 16,4 5-2-16,1 8-4 15,-4 21 0-15,-6 13-1 16,-9 4 3-16,-10 3-1 16,-4-5 0-16,-2 1 0 15,-11-7 1-15,-6-4-1 16,-1-12 1-16,2-9 0 0,2-7 2 15,2-6 1-15,0 0-2 16,1-1 2-16,1-13-7 16,5-7-5-16,6-9-31 15,1-6-65-15,18-3-121 16</inkml:trace>
  <inkml:trace contextRef="#ctx0" brushRef="#br0" timeOffset="278671.2943">19407 15163 392 0,'0'0'210'0,"-1"0"-77"16,1 0-29-16,0-9-43 0,0-7-23 15,0-6-10 1,11-14-12-16,6-2-8 0,8-2-5 15,3 4-1 1,4 14-3-16,-1 11-2 0,-6 11-1 16,-4 6-3-16,-5 20 0 15,-9 5-1-15,-7 10 2 16,-5 2-3-16,-15 0 5 15,-4-3 5-15,1-9-2 16,1-6 2-16,2-11 0 16,1-4-1-16,4-8-1 15,3-2 1-15,4 0-10 16,1-1-26-16,1-7-66 0,6-5-74 15,0-12-287 1</inkml:trace>
  <inkml:trace contextRef="#ctx0" brushRef="#br0" timeOffset="278842.8946">19616 14976 397 0,'3'7'180'0,"-1"8"-93"16,-2 9-15-16,0 5-23 15,0 3-19-15,0-3-19 16,0-5-9-16,0-8-5 15,0-2-12-15,0-5-27 16,0 0-75-16,1-6-206 16</inkml:trace>
  <inkml:trace contextRef="#ctx0" brushRef="#br0" timeOffset="279170.4951">19378 14619 217 0,'-1'0'156'16,"1"0"-38"-16,0 0-30 0,0 0-33 16,0 0-4-16,9 0-4 15,9 0-26-15,9 0 23 16,10 0 6-16,6 0-27 15,0 0-12-15,-5 0-8 16,0 0-2-16,-3 0-13 16,-4 0-55-16,-1 7-127 15</inkml:trace>
  <inkml:trace contextRef="#ctx0" brushRef="#br0" timeOffset="279498.0957">19661 14551 624 0,'-3'-4'121'0,"3"3"-46"0,0 1-40 16,0 0-23-16,6 0-8 15,13 0-6-15,7 2 0 16,5 14 1-16,-6 2 1 15,-1 1 0-15,-4-1-2 16,-9-1 1-16,-2-3 1 16,-6-2 1-16,-3-3 3 15,0-1 0-15,0-1 1 16,-7 3-2-16,-5-3 0 0,-4 1 1 15,2-2 0 1,2-3-10-16,3 2-28 16,8 1-68-16,1 0-130 15</inkml:trace>
  <inkml:trace contextRef="#ctx0" brushRef="#br0" timeOffset="279841.2963">20106 15065 349 0,'0'0'167'16,"0"0"-53"-16,8-2-27 16,16 1-27-16,15-2-45 15,9-2-2-15,10 0-8 16,-3 1-2-16,-4 0-11 0,-7 4-61 15,-9 0-178 1</inkml:trace>
  <inkml:trace contextRef="#ctx0" brushRef="#br0" timeOffset="280044.0967">20206 15223 580 0,'0'0'168'0,"21"0"-60"15,13 0-62-15,9-3-33 16,1-1-9-16,1 4-6 16,-1 0-19-16,-3 0-59 0,0 0-158 15</inkml:trace>
  <inkml:trace contextRef="#ctx0" brushRef="#br0" timeOffset="280904.0983">21095 14725 237 0,'0'-11'130'16,"0"1"-38"-16,-5 5 3 15,-3 2-29-15,-3 3-3 16,-4 0-5-16,-6 7-28 15,-8 19-17 1,0 15 0-16,3 9 11 0,8 7 0 16,7 3-6-16,8-1-4 15,3-4-5-15,0-6-4 16,7-8-5-16,11-12 1 0,0-11 0 15,5-8 3 1,5-10-2-16,-5 0-1 16,-2-12 2-16,-3-11-2 15,-8-4-5-15,-10-1-3 0,-2 0-3 16,-18 5 3-16,-10 3 5 15,-1 5-1-15,3 5-6 16,5 3-16-16,5 7-46 16,7 0-74-16,9 8-195 15</inkml:trace>
  <inkml:trace contextRef="#ctx0" brushRef="#br0" timeOffset="281122.4987">21343 15079 588 0,'-2'-6'185'15,"1"3"-117"-15,-2 3-32 16,3 0-33-16,0 0-16 15,0 13-24-15,5 6 9 16,6-1-27-16,3-4-43 16,2-4-203-16</inkml:trace>
  <inkml:trace contextRef="#ctx0" brushRef="#br0" timeOffset="281559.2994">21550 14757 486 0,'2'-15'182'0,"18"0"-79"16,5-1-46-16,5 5-32 16,1 2-13-16,0 6-4 15,-4 3-2-15,-6 5-3 16,-7 17-3-16,-11 12-4 15,-3 10 0-15,-6 4-1 16,-16 2 5-16,-2-3 0 16,2-9 1-16,5-2 1 0,5-4-2 15,4-5 0-15,1 4 13 16,0-4 13-16,2-2-13 15,4-4-3 1,1-1-4-16,0-6-5 0,1-4 0 16,10-6 3-16,2-4 0 15,5 0 3-15,-2-19-2 16,-2-8-2-16,-3-9-2 15,-11-10-1-15,0 0-2 16,-19-12 1-16,-13 0-1 16,-8 2-2-16,-1 8-3 0,6 14-8 15,11 16-20 1,12 11-30-16,12 7-62 0,2 1-80 15</inkml:trace>
  <inkml:trace contextRef="#ctx0" brushRef="#br0" timeOffset="282074.1004">22117 14689 468 0,'-11'-4'122'0,"0"2"-39"16,0 2-13-16,-9 18-40 16,-8 15-7-16,-2 19-5 15,2 5 14-15,11 4-6 16,10 2-12-16,7-5-7 0,7-9-4 15,13-4 1 1,10-10 1-16,0-14 2 0,3-9 0 16,-5-9-2-16,-3-3-1 15,-12-4-2-15,-8-14-2 16,-5-5-2-16,-8 0-6 15,-17-6-1-15,-6 1 1 16,-1 3 3-16,6 1-4 16,9 6-11-16,7 7-64 15,9 8-49-15,1 3-173 16</inkml:trace>
  <inkml:trace contextRef="#ctx0" brushRef="#br0" timeOffset="282573.3012">22602 15040 121 0,'-7'-11'256'15,"-1"4"-141"-15,5 7-28 16,-1 0-34-16,2 0-16 0,1 0-13 15,1 3-13 1,0-3-5-16,0 2 2 16,5-2 15-16,12 0 11 15,11 0 9-15,9 0-9 0,11-5-22 16,3-4-15-1,-8 1-36-15,-2 7-133 0</inkml:trace>
  <inkml:trace contextRef="#ctx0" brushRef="#br0" timeOffset="282885.3017">23195 14711 350 0,'-7'-3'261'0,"4"3"-154"15,3 0-14-15,-1 6-63 16,1 17-21-16,0 14-1 15,0 12 9-15,0 6 9 16,1 4-10-16,6-5-8 16,-3-3-5-16,3-10-4 15,-3-7 0-15,1-8-10 16,-3-8-8-16,-2-7-30 15,0-1-88-15,0-5-126 16</inkml:trace>
  <inkml:trace contextRef="#ctx0" brushRef="#br0" timeOffset="283119.3022">23147 14653 534 0,'0'-3'112'0,"9"-2"-17"16,19-1-32-16,12-3-35 16,8 3-19-16,3 0-6 15,-6 4-2-15,-5 2-8 0,-5 0-21 16,-1 10-75-16,-5 4-183 16</inkml:trace>
  <inkml:trace contextRef="#ctx0" brushRef="#br0" timeOffset="283306.5025">23224 14877 550 0,'6'0'154'16,"11"0"-53"-16,3-7-70 0,7 1-22 16,4 4-9-1,5 2-15-15,5 0-59 16,7 10-146-16</inkml:trace>
  <inkml:trace contextRef="#ctx0" brushRef="#br0" timeOffset="283571.703">23726 14998 500 0,'0'-7'292'0,"0"7"-188"16,0 0-31-16,0 0-45 15,0 13-25-15,3 17-10 16,7 10 9-16,-2 11 0 16,1-1-1-16,-4-2-1 0,-3-4-4 15,-2-4-3-15,0-10-5 16,0-9-13-16,0-11-23 15,0-9-60-15,-5-1-72 16,-2 0-199-16</inkml:trace>
  <inkml:trace contextRef="#ctx0" brushRef="#br0" timeOffset="283758.9033">23636 14884 538 0,'33'-6'166'0,"9"0"-24"15,13 0-91-15,1 1-36 16,-6 5-11-16,-2 0-11 16,-5 9-72-16,0 12-274 15</inkml:trace>
  <inkml:trace contextRef="#ctx0" brushRef="#br0" timeOffset="289936.5142">23605 14896 70 0,'0'5'47'15,"-3"1"-8"-15,1-1-10 16,2-5 2-16,0 0-7 16,0 0 3-16,0 0 4 0,0 0-7 15,0 0-12-15,0 0 0 16,0 0-4-16,0 0-2 15,0 0-6-15,0 1 0 16,0-1 3-16,2 3-5 16,-1-3 4-16,1 0 2 15,1 0 18-15,1 0 30 16,3 0 7-16,1 0-13 15,2 0-13-15,0 0-12 16,1-3-8-16,-2 0-6 16,1 2-4-16,0 1-1 15,-2-2-2-15,-1-1-2 0,-1 3-84 16,-3 0-289-1</inkml:trace>
  <inkml:trace contextRef="#ctx0" brushRef="#br0" timeOffset="290389.915">23552 14848 144 0,'-4'0'64'0,"3"0"-14"15,1 0 9-15,0 0-7 16,0 0-11-16,0 2 7 15,0 1-8-15,0-1-8 16,0-2-5-16,0 3-9 16,1-3-5-16,8 0-6 15,1 3 0-15,8-2-2 16,2 0-46-16,1-1-148 15</inkml:trace>
  <inkml:trace contextRef="#ctx0" brushRef="#br0" timeOffset="290826.7158">23781 14890 95 0,'0'-6'216'0,"0"4"-71"16,0 2-32-16,0 0-38 0,0 0-13 15,0 0-3-15,0 0-11 16,0 0-17-16,0 12-14 16,0 7-8-16,0 9 12 15,0 2 1-15,0 1-6 16,0 0-10-16,3-7-3 15,-3-1-2-15,0-8 0 16,0-5-7-16,0-6-44 16,0-1-108-16,0-3-216 15</inkml:trace>
  <inkml:trace contextRef="#ctx0" brushRef="#br0" timeOffset="306808.1442">18117 16480 536 0,'-3'-54'47'0,"3"16"-36"16,5-1 4-16,10 5-5 15,4 7-2-15,3 4 1 16,4 3-6-16,1 5-2 15,-1 4 2-15,-1 5 0 16,-3 6-4-16,-4 0-1 16,-7 18 5-16,-8 14 4 15,-3 8 8-15,-11 12 11 16,-13 2 23-16,-5-3-12 0,4-8-12 15,1-11-8-15,7-12 1 16,0-11 1-16,4-9 0 16,-2 0-6-16,-2-19-8 15,-1-13-2-15,4-4-11 16,5-7-30-16,8 10-80 15,1 7-126-15,4 7 11 16,10 16 210-16,5 3 12 16,6 0 5-16,5 0 2 15,10 3 0-15,3 2 1 16,-2 3 0-16,-4 3 1 15,-6 3-1-15,-8-1 2 16,-7-5-1-16,-8-4 1 0,0-4 0 16,-2 0-1-16,-3 0 1 15,-1 0 1 1,-2 0-1-16,0 0-1 15,2 0 0-15,1 2 2 0,2 1-1 16,-1 2 0-16,-3 0 1 16,0 1 0-16,-1 1 94 15,0-4 54-15,1 2-56 16,-1 0 0-16,0-2-19 15,2 6-24-15,-2-1-12 16,0 5-14-16,0 3-12 16,0 3-4-16,0 2-1 0,0-4-5 15,0-4-9 1,0-8-55-16,0-5-37 15,0 0-111-15,8-8 10 16,8-21 174-16,5-12 18 0,7-8 5 16,6-11 1-16,1 0 1 15,0 6 1-15,-4 7-2 16,-6 10 3-16,-6 12-2 15,-11 9 2-15,-6 6-1 16,-2 4 0-16,-5 4 1 16,-10 2-2-16,-4 0 2 15,-4 2-1-15,1 11 0 16,6-3 128-16,5-3 6 15,9-6-12-15,2-1-29 16,0 0-42-16,0 0-8 0,5 0-10 16,7 0-4-1,8-4-5-15,11-9-8 0,6-2-7 16,3 1-5-16,-5 3-2 15,-4 11 0-15,-5 0-2 16,-8 0 1-16,-6 7 1 16,-4 11 2-16,-4 6 3 15,-4 6 2-15,0 6 0 16,0 7 5-16,-10 6 6 15,2 5 15-15,2-1-10 16,3-1-13-16,1-7 0 16,2-4-7-16,0-12-3 15,0-11 1-15,0-6-4 16,0-10-10-16,0-2-21 0,5 0-36 15,6 0-86-15,3 0-367 16</inkml:trace>
  <inkml:trace contextRef="#ctx0" brushRef="#br0" timeOffset="307198.1448">19149 16508 501 0,'-2'-22'169'16,"2"-3"-68"-16,0-7-13 15,0-3-45-15,0-6-21 0,13 0-12 16,5 8-7-16,1 5 0 16,4 11-3-16,-3 13-1 15,5 4-1-15,-7 12 3 16,-3 22 1-16,-10 5 4 15,-5 4 0-15,-4 6 0 16,-18 1 3-16,-1-8-2 16,-3-1 1-16,4-13-3 15,5-15-2-15,6-6-2 16,6-7 1-16,0 0-9 15,1-14-30-15,0-6-70 16,-1-6-179-16</inkml:trace>
  <inkml:trace contextRef="#ctx0" brushRef="#br0" timeOffset="307775.3458">19598 16520 320 0,'-11'-19'169'0,"5"-1"-71"16,5-3-28-16,1-7-20 15,0 0-21 1,3 0-11-16,10-2-7 0,0 11-7 15,5 6-5-15,4 8 2 16,1 7-3-16,-3 0 4 16,-4 20-1-16,-9 8 7 15,-7 9 9-15,-4 4-4 16,-16 2-3-16,-6-1-7 15,-1-2-1-15,5-13-2 16,4-8-9-16,5-14-40 0,6-5-6 16,5-2-18-16,2-21-105 15,0-5-199 1</inkml:trace>
  <inkml:trace contextRef="#ctx0" brushRef="#br0" timeOffset="307931.3461">19686 16286 254 0,'13'14'158'0,"-4"15"-25"16,-3 3-13-16,1 7-42 15,-2-6-34-15,0 3-31 16,-1-2-8-16,-2-1 1 0,-2 0-19 16,0-4-102-1,0 0-134-15</inkml:trace>
  <inkml:trace contextRef="#ctx0" brushRef="#br0" timeOffset="308352.5469">19441 16023 359 0,'0'1'159'0,"0"-1"-46"15,2 0-33-15,10 0-32 16,13-7-11-16,9-8-18 16,10-4-15-16,-1 2-2 15,2 8-1-15,-1 6-3 0,-4 3-33 16,-3 0-94-1,-4 9-304-15</inkml:trace>
  <inkml:trace contextRef="#ctx0" brushRef="#br0" timeOffset="308680.1474">19797 15856 541 0,'-8'-6'122'16,"3"4"-34"-16,3-1-32 15,2 3-34-15,0 0-15 0,0 0-10 16,0 0-8-16,9 0-4 16,10 6 27-16,7 8-3 15,6-2-4-15,5-1-1 16,-1 3-1-16,-6-2-2 15,-5 1 2-15,-14 0-5 16,-8-1 4-16,-3 2-2 16,-9 3 8-16,-10 2 0 15,-7-3-1-15,-2-2-3 16,2-2-2-16,6-4-6 15,8-2-54-15,12 0-72 16,0 3-122-16</inkml:trace>
  <inkml:trace contextRef="#ctx0" brushRef="#br0" timeOffset="308929.7479">20175 16234 548 0,'0'0'103'15,"1"0"-22"-15,15 0-20 16,8 0-20-16,10 0-11 15,9 0-21-15,1-6-7 16,-2 3-3-16,-3 1-37 16,-4 2-157-16</inkml:trace>
  <inkml:trace contextRef="#ctx0" brushRef="#br0" timeOffset="309132.5482">20279 16377 672 0,'0'-4'145'0,"3"4"-55"16,7-1-44-16,4 1-29 16,7 0-6-16,7 0-6 15,10 0-3-15,4 0-11 0,1 0-26 16,1 3-112-1,-7 10-370-15</inkml:trace>
  <inkml:trace contextRef="#ctx0" brushRef="#br0" timeOffset="310006.1498">20988 16241 353 0,'-16'-5'130'0,"4"5"-33"16,2 0-24-16,-3 0-3 15,2 0-4-15,5 1-13 0,2 3-15 16,4-3-7-16,0-1-9 16,10 0-11-16,14 0 2 15,14 0 3-15,19-8-9 16,11-6-6-16,2 0-11 15,-9 3-28-15,-7 0-145 16,-10 9-398-16</inkml:trace>
  <inkml:trace contextRef="#ctx0" brushRef="#br0" timeOffset="310302.5504">21550 15960 401 0,'0'-28'231'0,"2"7"-140"16,0 14 9-16,0 7-60 16,-2 0-40-16,1 21-3 15,-1 17 18-15,0 15 16 16,0 6-8-16,0-1-10 15,0 3-5-15,0-8-7 16,4-6 2-16,1-4 0 16,1-12-3-16,-3-9-7 0,2-6-11 15,-2-8-12 1,-2-3-36-16,3-4-103 15,-2 0-256-15</inkml:trace>
  <inkml:trace contextRef="#ctx0" brushRef="#br0" timeOffset="310552.1507">21533 15963 391 0,'0'-4'165'16,"0"1"-70"-16,0 1-15 16,10-3-42-16,6-1-22 0,10-3-1 15,9-5-9-15,6 0-1 16,-2 3-2-16,-5 2-2 15,1 4-4-15,-5 3-54 16,-3 2-150-16</inkml:trace>
  <inkml:trace contextRef="#ctx0" brushRef="#br0" timeOffset="310739.351">21617 16145 604 0,'0'0'114'15,"0"0"-24"-15,5 0-54 16,6 0-27-16,10 0-3 16,12 0-3-16,10 0-7 15,11 0-53-15,2 0-159 16</inkml:trace>
  <inkml:trace contextRef="#ctx0" brushRef="#br0" timeOffset="311004.5516">22112 16215 763 0,'0'-17'129'16,"0"7"-58"-16,0 6-25 15,0 4-37-15,0 0-13 16,2 18-3-16,0 16 10 15,1 11 2-15,-1 10-2 16,-2 1-3-16,1-5-3 16,0-4 0-16,1-10-19 15,-1-7-17-15,0-9-26 16,2-9-86-16,0-4-82 15</inkml:trace>
  <inkml:trace contextRef="#ctx0" brushRef="#br0" timeOffset="311176.1518">22044 16242 518 0,'0'-5'145'0,"0"5"-10"15,10-4-71-15,7-1-40 16,11-1-14-16,16-5-7 15,5-1-10-15,7 0-44 16,-5 9-188-16</inkml:trace>
  <inkml:trace contextRef="#ctx0" brushRef="#br0" timeOffset="311675.3527">22850 16159 299 0,'-3'-32'200'0,"0"12"-93"15,-1 5-2-15,2 7 0 16,1 5-35-16,1 3-44 16,0 0-16-16,0 13-2 15,-1 13 9-15,-2 14 8 16,3 6-9-16,0 2-7 15,0-7-6-15,0 3 0 16,0 0-2-16,0-3-8 0,0-4-16 16,0-9-31-16,0-11-76 15,0-3-129-15</inkml:trace>
  <inkml:trace contextRef="#ctx0" brushRef="#br0" timeOffset="311846.9531">22678 16329 429 0,'23'-3'165'16,"10"-1"-49"-16,4-5-57 16,7-4-40-16,4-1-14 0,1 2-10 15,-2 3-111-15,-6 7-305 16</inkml:trace>
  <inkml:trace contextRef="#ctx0" brushRef="#br0" timeOffset="312190.1536">23302 15956 639 0,'-5'-14'161'0,"4"3"-62"16,0 5-44-16,-2 6-37 15,-7 3-14-15,-7 25-3 16,-1 16 2-16,-5 14 2 15,2 5-3-15,5 6 1 16,4 0-2-16,8-6 2 16,4-5-6-16,0-17-2 15,7-12-8-15,11-10 0 0,3-14 3 16,5-5 6-16,1-7 5 15,3-16-2-15,-7-5 1 16,-8-3 3-16,-6-3-1 16,-9 2 2-16,0 4 1 15,-7 5-4-15,-9 7-8 16,-3 5-25-16,-5 7-44 15,-1 4-71-15,-5 0-160 16</inkml:trace>
  <inkml:trace contextRef="#ctx0" brushRef="#br0" timeOffset="312424.1541">23619 16320 19 0,'-10'-20'621'0,"4"10"-505"16,5 6-40-16,0 4-47 15,1 0-26-15,0 0-9 16,0 9 7-16,0 4 0 15,0 1-3-15,2-2-20 16,5-2-92-16,-1 1-173 0</inkml:trace>
  <inkml:trace contextRef="#ctx0" brushRef="#br0" timeOffset="312845.3547">23774 16017 483 0,'2'-15'147'15,"20"-1"-86"-15,5 3-10 16,4 3-28-16,0 8-5 16,0 2-3-16,-3 0-8 0,-5 13-3 15,-5 6-1-15,-7 3-1 16,-6 0 4-1,-5 4 2-15,-7 2 6 16,-16 5 0-16,-5 2-2 0,-1 2-2 16,0 0-2-16,5 0-1 15,8-2 4-15,1-1 12 16,6-5-16-16,5-10-5 15,4-4-2-15,0-5-1 16,6-3 7-16,11-7 2 16,2 0 1-16,8 0-6 15,-3-13-1-15,-6-3-2 16,-5 1 1-16,-11-7 0 15,-2-4 0-15,-12-1-3 16,-16-5-2-16,-10-3-4 16,0 3-13-16,2 5-29 15,12 8-76-15,9 14-65 0</inkml:trace>
  <inkml:trace contextRef="#ctx0" brushRef="#br0" timeOffset="313266.5556">24229 15950 24 0,'13'-32'516'0,"-8"2"-414"0,0 10-11 15,-4 10-14-15,-1 10-46 16,0 0-33-16,0 19-1 16,-5 15 15-16,-5 12 8 15,1 9-2-15,-2 0-7 16,1-2-7-16,0-3 0 15,0 2-3-15,6-9 1 16,2-11-1-16,2-7-8 16,0-13 0-16,0-9 0 15,8-3 1-15,12-6 9 16,6-14-1-16,4-8 0 15,-1-4 0-15,-8 4-1 16,-8 6 4-16,-10 5 5 0,-3 7-1 16,-13 2-9-16,-11 2-4 15,-5 1-3-15,-1 0-23 16,2 3-30-1,5-1-49-15,5 2-114 0</inkml:trace>
  <inkml:trace contextRef="#ctx0" brushRef="#br1" timeOffset="317621.9634">1871 15455 229 0,'-4'-18'156'0,"2"0"-65"0,0-10-10 16,-1 5-24-16,3-5-18 16,0 4-2-16,0 11-1 15,0 8 6-15,0 5 16 16,0 9-57-16,0 18-24 15,5 14 23-15,4 9 11 16,-1 8 10-16,1-5-5 16,-3-7-6-16,-2-8-5 15,-1-3-2-15,-2-7-1 16,-1-4 2-16,0-1-5 15,0 0-45-15,-5-1-54 16,-5 2-39-16,-3-7-204 16</inkml:trace>
  <inkml:trace contextRef="#ctx0" brushRef="#br1" timeOffset="318651.5652">1566 15819 203 0,'-16'-25'190'16,"3"6"-87"-16,3-3-24 15,-2-2-21-15,-1-2-14 16,1-2 5-16,-1 0-23 16,3 1-3-16,0-2-6 15,2-3 1-15,2-4 2 16,1-7-8-16,4-10-7 15,1-1-3-15,0-3-2 0,0-1 1 16,0 7-1-16,1 5 1 16,7 5-1-16,0 8 3 15,3 7-1 1,1 2 3-16,3 6-1 0,5-10 0 15,2-1-2-15,7 0-2 16,3-5 1-16,-1 5-2 16,0 9 0-16,-1 8-3 15,-1 6-4-15,1 6 0 16,1 0 2-16,0 9 3 15,-2 5 3-15,1-3 1 16,-2 0 4-16,0-1-4 16,-1 2 2-16,-1 2-3 0,-1 3 1 15,-2 3-2 1,-1 0-3-16,-1 5 3 15,-2 0 2-15,0 3-1 16,-2 4 0-16,0 3 4 0,3-4-2 16,-2 3-1-16,3 1-1 15,-2-3 0-15,-1 5 0 16,-5-1 0-16,-1-1 0 15,2 0 0-15,0-3 0 16,-6 4 1-16,0 1-2 16,-7 1 2-16,2 1-1 15,-3-3-2-15,0 1 7 16,0 1-4-16,0-3 2 15,-2 0-1-15,-6 2-1 16,-1-1 4-16,-4 0 0 16,1-3 0-16,-1-5 1 0,1-5 3 15,-3-3 1-15,3-3-1 16,2 0-2-16,-3-7 7 15,0 0 8-15,-2-1-2 16,0-3 3-16,-5 0 0 16,-3 3-23-16,1-1 0 15,-2 1 0-15,3-1 0 16,4-3 0-16,3-1 0 15,0-4 0-15,-2 0 0 16,-6-7 0-16,-6-14 0 16,-13-10 0-16,-6-8 0 15,-3-10 0-15,2 3 0 16,9 6 0-16,7 13 0 0,7 9-8 15,3 8-67-15,6 1-40 16,8 2-93-16,8-3-241 16</inkml:trace>
  <inkml:trace contextRef="#ctx0" brushRef="#br1" timeOffset="320305.168">16812 16165 345 0,'-9'5'164'16,"9"-3"-55"-16,0-2-3 16,8-2-20-16,12-12-35 15,11-4-30-15,3-1-11 16,4 4-4-16,1 3 0 15,-2 7 0-15,-6 5-8 16,-7 3-2-16,-10 13 1 16,-7 5 1-16,-5 5-1 0,-2 6 7 15,-2 6-1 1,-12 5-2-16,-5 3 7 0,-5 3 12 15,-1-1 3-15,3-7-2 16,6-4-2-16,5-12-2 16,7-9-10-16,2-7-3 15,2-5-4-15,0-4 0 16,3 0 0-16,15 0 0 15,11-9 0-15,13-7 0 16,5-5 0-16,-4 2 0 16,-6 5 0-16,-3 7-2 15,-3 5-111-15,-6 2-137 16</inkml:trace>
  <inkml:trace contextRef="#ctx0" brushRef="#br1" timeOffset="321537.5703">16762 16705 268 0,'-16'-15'195'16,"-1"-2"-81"-16,-1-5-37 15,0-5-5-15,1-6-19 16,1-2-6-16,1-6-14 15,4-2-12-15,3-1-5 16,1-4-5-16,1 0 0 16,3 4-3-16,0-4-4 15,3 3-2-15,0 0 2 0,0 1-4 16,0 4 2-16,2 1-2 15,6 3 0-15,2 4 2 16,-1 7 0-16,5 2-1 16,3 0 2-16,2 6-3 15,1 2 2-15,5 1-2 16,2 1 2-16,6 3-2 15,4-1 1-15,3 3 0 16,-1 1-1-16,-6 1 1 16,-3 3-2-16,-3 3 1 15,0 0 0-15,0 0-1 16,1 8 1-16,-1 4 0 0,-3 0 1 15,3 1-2-15,-3 1 2 16,2 0-2-16,-2 1 2 16,-2-1-1-16,2 2 1 15,-5-1-2-15,2 2 3 16,-4-2-3-16,1 2 3 15,1 3 0-15,-3 1-1 16,1 1 1-16,-4-2 4 16,3 1-4-16,-5 3 0 15,-1-2 4-15,-1 3-4 16,-3-1-1-16,-1 6 1 15,2-2 0-15,-1 1-1 16,1 0 1-16,0-1 0 0,-2-1 0 16,-3-2-2-1,0 2 2-15,-2-1-2 0,0-2 0 16,0 3-1-1,0-3 3-15,0-1-2 0,-1 0 2 16,-2-2-3-16,-4 1 2 16,2-5-2-16,-3-2 2 15,-1-1-2-15,0-1 2 16,-3 4 2-16,-2-3-2 15,-1 3 0-15,-2 2-1 16,3-1 0-16,-4 1 1 0,-2-2-1 16,3-1 1-16,0-3-1 15,-1 0 1-15,-2-2 0 16,-4 1-1-1,-1 2 0-15,2-2 0 16,1 0 1-16,5-2-2 0,5-5 2 16,0-2 0-16,-1-3-1 15,-1 0 2-15,-1 0 1 16,-2-6 2-16,-6-6 2 15,1-3-7-15,-5 2 0 16,0 0 0-16,-1-1 0 16,0-1 0-16,4 1 0 0,2-1 0 15,3-4 0 1,-1-5 0-16,5-7 0 15,1-4 0-15,3-13 0 16,6-5-31-16,3 5-153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28/09/2016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Ch2: Dynamics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b="1" dirty="0" smtClean="0">
                <a:solidFill>
                  <a:srgbClr val="0070C0"/>
                </a:solidFill>
              </a:rPr>
              <a:t>2.4 – Forces of Friction (pg. 84-90)</a:t>
            </a:r>
          </a:p>
          <a:p>
            <a:endParaRPr lang="en-CA" dirty="0"/>
          </a:p>
        </p:txBody>
      </p:sp>
      <p:pic>
        <p:nvPicPr>
          <p:cNvPr id="4" name="Picture 3" descr="http://www.pitsco.com/sharedimages/content/ExtraLarge/XL_ROCKET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676400" cy="4762500"/>
          </a:xfrm>
          <a:prstGeom prst="rect">
            <a:avLst/>
          </a:prstGeom>
          <a:noFill/>
        </p:spPr>
      </p:pic>
      <p:pic>
        <p:nvPicPr>
          <p:cNvPr id="5" name="Picture 2" descr="http://www.mrzobel.info/ahs/physicsAll/inclinedPlan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392488" cy="3057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7680" y="497880"/>
              <a:ext cx="7404120" cy="580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480" y="492840"/>
                <a:ext cx="7420680" cy="58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2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72"/>
            <a:ext cx="8229600" cy="1143000"/>
          </a:xfrm>
        </p:spPr>
        <p:txBody>
          <a:bodyPr/>
          <a:lstStyle/>
          <a:p>
            <a:r>
              <a:rPr lang="en-US" dirty="0" smtClean="0"/>
              <a:t>Q2: Inclined Plane &amp;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A sled takes off from the top of a hill inclined at 6.0° to the horizontal. The sled’s initial speed is 12m/s. The coefficient of kinetic friction between the sled and the snow is 0.14. Determine how far the sled will slide before coming to rest. 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7320" y="1783080"/>
              <a:ext cx="7998840" cy="238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760" y="1774440"/>
                <a:ext cx="8015040" cy="24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8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8480" y="416880"/>
              <a:ext cx="7989120" cy="634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200" y="409320"/>
                <a:ext cx="8007120" cy="63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1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19840" y="405360"/>
              <a:ext cx="4495320" cy="393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560" y="397800"/>
                <a:ext cx="4512240" cy="39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Q3: Connected Objects &amp;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956"/>
            <a:ext cx="9144000" cy="588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3560" y="1702800"/>
              <a:ext cx="7370640" cy="515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60" y="1695240"/>
                <a:ext cx="7384320" cy="51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7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17320" y="797400"/>
              <a:ext cx="8604360" cy="527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040" y="790200"/>
                <a:ext cx="8616240" cy="52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455640" y="3982680"/>
              <a:ext cx="2590200" cy="1607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6280" y="3973320"/>
                <a:ext cx="2608920" cy="16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8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10160" y="223200"/>
              <a:ext cx="6193440" cy="364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240" y="216000"/>
                <a:ext cx="6210000" cy="36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9600" y="360720"/>
              <a:ext cx="1513080" cy="268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840" y="355320"/>
                <a:ext cx="1526040" cy="26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12480" y="1207080"/>
              <a:ext cx="6587640" cy="5593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840" y="1201680"/>
                <a:ext cx="6602040" cy="56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1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5886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49840" y="2471760"/>
              <a:ext cx="7534080" cy="353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560" y="2463840"/>
                <a:ext cx="7551000" cy="35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8"/>
            <a:ext cx="9252520" cy="6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0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89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89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Q1: Comparing Pushing &amp; Pulling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" y="1600200"/>
            <a:ext cx="3695700" cy="4781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8280" y="1275480"/>
              <a:ext cx="7758720" cy="494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080" y="1269000"/>
                <a:ext cx="7772040" cy="49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4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8520" y="129960"/>
              <a:ext cx="8476560" cy="562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122040"/>
                <a:ext cx="8490600" cy="56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7840" y="357480"/>
              <a:ext cx="254520" cy="38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00" y="351360"/>
                <a:ext cx="27180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2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13196</TotalTime>
  <Words>83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Ch2: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Q1: Comparing Pushing &amp; Pulling</vt:lpstr>
      <vt:lpstr>PowerPoint Presentation</vt:lpstr>
      <vt:lpstr>PowerPoint Presentation</vt:lpstr>
      <vt:lpstr>Q2: Inclined Plane &amp; Friction</vt:lpstr>
      <vt:lpstr>PowerPoint Presentation</vt:lpstr>
      <vt:lpstr>PowerPoint Presentation</vt:lpstr>
      <vt:lpstr>Q3: Connected Objects &amp;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202</cp:revision>
  <dcterms:created xsi:type="dcterms:W3CDTF">2013-05-06T00:07:57Z</dcterms:created>
  <dcterms:modified xsi:type="dcterms:W3CDTF">2016-09-28T13:21:36Z</dcterms:modified>
</cp:coreProperties>
</file>