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Ch10: Applications of the Wave Nature of Light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10.1 – Interference in Thin Films (pg. 502-507)</a:t>
            </a:r>
            <a:endParaRPr lang="en-CA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288952"/>
            <a:ext cx="4051300" cy="19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675"/>
            <a:ext cx="3061320" cy="19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0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1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3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6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2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7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5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48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6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13942</TotalTime>
  <Words>21</Words>
  <Application>Microsoft Office PowerPoint</Application>
  <PresentationFormat>On-screen Show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Ch10: Applications of the Wave Nature of Light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199</cp:revision>
  <dcterms:created xsi:type="dcterms:W3CDTF">2013-05-06T00:07:57Z</dcterms:created>
  <dcterms:modified xsi:type="dcterms:W3CDTF">2014-06-29T00:22:02Z</dcterms:modified>
</cp:coreProperties>
</file>