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17/07/2014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Ch7: Electric Fields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7.3 – Electric Fields (pg. 334-337)</a:t>
            </a:r>
          </a:p>
          <a:p>
            <a:endParaRPr lang="en-CA" dirty="0"/>
          </a:p>
        </p:txBody>
      </p:sp>
      <p:pic>
        <p:nvPicPr>
          <p:cNvPr id="2056" name="Picture 8" descr="omillik001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847285" cy="3168352"/>
          </a:xfrm>
          <a:prstGeom prst="rect">
            <a:avLst/>
          </a:prstGeom>
          <a:noFill/>
        </p:spPr>
      </p:pic>
      <p:pic>
        <p:nvPicPr>
          <p:cNvPr id="2058" name="Picture 10" descr="Battery life tips and tri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464496" cy="2557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35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46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86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362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0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59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1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1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7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5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09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2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4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2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34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12996</TotalTime>
  <Words>14</Words>
  <Application>Microsoft Office PowerPoint</Application>
  <PresentationFormat>On-screen Show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Ch7: Electric Fields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200</cp:revision>
  <dcterms:created xsi:type="dcterms:W3CDTF">2013-05-06T00:07:57Z</dcterms:created>
  <dcterms:modified xsi:type="dcterms:W3CDTF">2014-07-17T15:19:13Z</dcterms:modified>
</cp:coreProperties>
</file>