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1"/>
  </p:notesMasterIdLst>
  <p:sldIdLst>
    <p:sldId id="257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316" r:id="rId35"/>
    <p:sldId id="317" r:id="rId36"/>
    <p:sldId id="318" r:id="rId37"/>
    <p:sldId id="319" r:id="rId38"/>
    <p:sldId id="320" r:id="rId39"/>
    <p:sldId id="283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38C1-D01D-409F-9E1E-1BE8C183F61F}" type="datetimeFigureOut">
              <a:rPr lang="en-CA" smtClean="0"/>
              <a:pPr/>
              <a:t>28/06/2014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B2EF-D1F5-4035-8B43-65A1D9D7303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96394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95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94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849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648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710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89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516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137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497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653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243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90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2780928"/>
            <a:ext cx="9144000" cy="1470025"/>
          </a:xfrm>
        </p:spPr>
        <p:txBody>
          <a:bodyPr>
            <a:noAutofit/>
          </a:bodyPr>
          <a:lstStyle/>
          <a:p>
            <a:r>
              <a:rPr lang="en-CA" sz="5500" b="1" dirty="0" smtClean="0"/>
              <a:t>Ch9: Waves and Light</a:t>
            </a:r>
            <a:endParaRPr lang="en-CA" sz="5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392926"/>
            <a:ext cx="9144000" cy="1752600"/>
          </a:xfrm>
        </p:spPr>
        <p:txBody>
          <a:bodyPr>
            <a:normAutofit/>
          </a:bodyPr>
          <a:lstStyle/>
          <a:p>
            <a:r>
              <a:rPr lang="en-CA" sz="3400" b="1" dirty="0" smtClean="0">
                <a:solidFill>
                  <a:srgbClr val="0070C0"/>
                </a:solidFill>
              </a:rPr>
              <a:t>9.5 – Interference of Light Waves: Young’s Double-Slit Experiment (pg. 477-484)</a:t>
            </a:r>
            <a:endParaRPr lang="en-CA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700" y="288952"/>
            <a:ext cx="4051300" cy="1947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20675"/>
            <a:ext cx="3061320" cy="1963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870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58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15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01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90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49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13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7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4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35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28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8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307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97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89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297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523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766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6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665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3565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66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3587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563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3861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73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73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97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980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4585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384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1470025"/>
          </a:xfrm>
        </p:spPr>
        <p:txBody>
          <a:bodyPr>
            <a:noAutofit/>
          </a:bodyPr>
          <a:lstStyle/>
          <a:p>
            <a:r>
              <a:rPr lang="en-CA" sz="7500" b="1" dirty="0" smtClean="0"/>
              <a:t>Classwork</a:t>
            </a:r>
            <a:br>
              <a:rPr lang="en-CA" sz="7500" b="1" dirty="0" smtClean="0"/>
            </a:br>
            <a:r>
              <a:rPr lang="en-CA" sz="7500" b="1" dirty="0" smtClean="0"/>
              <a:t>&amp; Homework</a:t>
            </a:r>
            <a:endParaRPr lang="en-CA" sz="7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797152"/>
            <a:ext cx="7272808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1520" y="3933056"/>
            <a:ext cx="86409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76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86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6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24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71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5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2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13920</TotalTime>
  <Words>21</Words>
  <Application>Microsoft Office PowerPoint</Application>
  <PresentationFormat>On-screen Show (4:3)</PresentationFormat>
  <Paragraphs>3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1_Office Theme</vt:lpstr>
      <vt:lpstr>Ch9: Waves and Light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Classwork &amp; Homework</vt:lpstr>
    </vt:vector>
  </TitlesOfParts>
  <Company>UOIT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8: Magnetic Fields</dc:title>
  <dc:creator>mobilef</dc:creator>
  <cp:lastModifiedBy>Zahid Enterprise</cp:lastModifiedBy>
  <cp:revision>198</cp:revision>
  <dcterms:created xsi:type="dcterms:W3CDTF">2013-05-06T00:07:57Z</dcterms:created>
  <dcterms:modified xsi:type="dcterms:W3CDTF">2014-06-28T23:50:10Z</dcterms:modified>
</cp:coreProperties>
</file>