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4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10/07/2014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10/07/2014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10/07/2014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10/07/2014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10/07/2014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10/07/2014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10/07/2014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10/07/2014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10/07/2014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10/07/2014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10/07/2014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10/07/2014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10/07/2014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Ch4: Work &amp; Energy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4.6 – Elastic Potential Energy &amp; Simple Harmonic Motion (pg. 192-196)</a:t>
            </a:r>
          </a:p>
          <a:p>
            <a:endParaRPr lang="en-CA" dirty="0"/>
          </a:p>
        </p:txBody>
      </p:sp>
      <p:pic>
        <p:nvPicPr>
          <p:cNvPr id="4" name="Picture 4" descr="http://sdsu-physics.org/physics180/physics180A/units/unit2/images_unit2/7_work_e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3672408" cy="2158452"/>
          </a:xfrm>
          <a:prstGeom prst="rect">
            <a:avLst/>
          </a:prstGeom>
          <a:noFill/>
        </p:spPr>
      </p:pic>
      <p:pic>
        <p:nvPicPr>
          <p:cNvPr id="5" name="Picture 4" descr="http://finetoursnewzealand.co.nz/media/cache/activities/ajhacket_main_10000_266_r_400_266_exact_he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0648"/>
            <a:ext cx="3810000" cy="2533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6118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0103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432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9190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66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345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346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4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386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42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15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14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04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11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01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8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48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438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36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12948</TotalTime>
  <Words>20</Words>
  <Application>Microsoft Office PowerPoint</Application>
  <PresentationFormat>On-screen Show (4:3)</PresentationFormat>
  <Paragraphs>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1_Office Theme</vt:lpstr>
      <vt:lpstr>Ch4: Work &amp; Energy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191</cp:revision>
  <dcterms:created xsi:type="dcterms:W3CDTF">2013-05-06T00:07:57Z</dcterms:created>
  <dcterms:modified xsi:type="dcterms:W3CDTF">2014-07-10T15:03:30Z</dcterms:modified>
</cp:coreProperties>
</file>