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Ch11: Relativity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11.3 – Simultaneity </a:t>
            </a:r>
            <a:r>
              <a:rPr lang="en-CA" sz="3400" b="1" smtClean="0">
                <a:solidFill>
                  <a:srgbClr val="0070C0"/>
                </a:solidFill>
              </a:rPr>
              <a:t>&amp; Twin </a:t>
            </a:r>
            <a:r>
              <a:rPr lang="en-CA" sz="3400" b="1" dirty="0" smtClean="0">
                <a:solidFill>
                  <a:srgbClr val="0070C0"/>
                </a:solidFill>
              </a:rPr>
              <a:t>Paradox 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591-594)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6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6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7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1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6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1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12956</TotalTime>
  <Words>15</Words>
  <Application>Microsoft Office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Ch11: Relativity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197</cp:revision>
  <dcterms:created xsi:type="dcterms:W3CDTF">2013-05-06T00:07:57Z</dcterms:created>
  <dcterms:modified xsi:type="dcterms:W3CDTF">2014-06-29T17:58:32Z</dcterms:modified>
</cp:coreProperties>
</file>