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7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8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4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F38C1-D01D-409F-9E1E-1BE8C183F61F}" type="datetimeFigureOut">
              <a:rPr lang="en-CA" smtClean="0"/>
              <a:pPr/>
              <a:t>10/07/2014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7B2EF-D1F5-4035-8B43-65A1D9D7303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963947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10/07/2014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955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10/07/2014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949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10/07/2014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849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10/07/2014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6484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10/07/2014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710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10/07/2014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89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10/07/2014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516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10/07/2014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137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10/07/2014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497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10/07/2014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653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10/07/2014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243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10/07/2014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901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2780928"/>
            <a:ext cx="9144000" cy="1470025"/>
          </a:xfrm>
        </p:spPr>
        <p:txBody>
          <a:bodyPr>
            <a:noAutofit/>
          </a:bodyPr>
          <a:lstStyle/>
          <a:p>
            <a:r>
              <a:rPr lang="en-CA" sz="5500" b="1" dirty="0" smtClean="0"/>
              <a:t>Ch4: Work &amp; Energy</a:t>
            </a:r>
            <a:endParaRPr lang="en-CA" sz="5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92926"/>
            <a:ext cx="9144000" cy="1752600"/>
          </a:xfrm>
        </p:spPr>
        <p:txBody>
          <a:bodyPr>
            <a:normAutofit lnSpcReduction="10000"/>
          </a:bodyPr>
          <a:lstStyle/>
          <a:p>
            <a:endParaRPr lang="en-CA" sz="3400" b="1" dirty="0" smtClean="0">
              <a:solidFill>
                <a:srgbClr val="0070C0"/>
              </a:solidFill>
            </a:endParaRPr>
          </a:p>
          <a:p>
            <a:r>
              <a:rPr lang="en-CA" sz="3400" b="1" dirty="0" smtClean="0">
                <a:solidFill>
                  <a:srgbClr val="0070C0"/>
                </a:solidFill>
              </a:rPr>
              <a:t>4.5 – The Law of Conservation of Energy </a:t>
            </a:r>
          </a:p>
          <a:p>
            <a:r>
              <a:rPr lang="en-CA" sz="3400" b="1" dirty="0" smtClean="0">
                <a:solidFill>
                  <a:srgbClr val="0070C0"/>
                </a:solidFill>
              </a:rPr>
              <a:t>(pg. 184-191)</a:t>
            </a:r>
          </a:p>
          <a:p>
            <a:endParaRPr lang="en-CA" dirty="0"/>
          </a:p>
        </p:txBody>
      </p:sp>
      <p:pic>
        <p:nvPicPr>
          <p:cNvPr id="4" name="Picture 4" descr="http://finetoursnewzealand.co.nz/media/cache/activities/ajhacket_main_10000_266_r_400_266_exact_heig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60648"/>
            <a:ext cx="3810000" cy="2533651"/>
          </a:xfrm>
          <a:prstGeom prst="rect">
            <a:avLst/>
          </a:prstGeom>
          <a:noFill/>
        </p:spPr>
      </p:pic>
      <p:pic>
        <p:nvPicPr>
          <p:cNvPr id="5" name="Picture 4" descr="http://sdsu-physics.org/physics180/physics180A/units/unit2/images_unit2/7_work_e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76672"/>
            <a:ext cx="3672408" cy="21584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8707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30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33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09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72816"/>
            <a:ext cx="9144000" cy="1470025"/>
          </a:xfrm>
        </p:spPr>
        <p:txBody>
          <a:bodyPr>
            <a:noAutofit/>
          </a:bodyPr>
          <a:lstStyle/>
          <a:p>
            <a:r>
              <a:rPr lang="en-CA" sz="7500" b="1" dirty="0" smtClean="0"/>
              <a:t>Classwork</a:t>
            </a:r>
            <a:br>
              <a:rPr lang="en-CA" sz="7500" b="1" dirty="0" smtClean="0"/>
            </a:br>
            <a:r>
              <a:rPr lang="en-CA" sz="7500" b="1" dirty="0" smtClean="0"/>
              <a:t>&amp; Homework</a:t>
            </a:r>
            <a:endParaRPr lang="en-CA" sz="7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797152"/>
            <a:ext cx="7272808" cy="1752600"/>
          </a:xfrm>
        </p:spPr>
        <p:txBody>
          <a:bodyPr>
            <a:normAutofit/>
          </a:bodyPr>
          <a:lstStyle/>
          <a:p>
            <a:endParaRPr lang="en-CA" sz="3400" b="1" dirty="0" smtClean="0">
              <a:solidFill>
                <a:srgbClr val="0070C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51520" y="3933056"/>
            <a:ext cx="864096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760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605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73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261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913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982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15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330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12933</TotalTime>
  <Words>19</Words>
  <Application>Microsoft Office PowerPoint</Application>
  <PresentationFormat>On-screen Show (4:3)</PresentationFormat>
  <Paragraphs>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1_Office Theme</vt:lpstr>
      <vt:lpstr>Ch4: Work &amp; Energy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Classwork &amp; Homework</vt:lpstr>
    </vt:vector>
  </TitlesOfParts>
  <Company>UOIT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8: Magnetic Fields</dc:title>
  <dc:creator>mobilef</dc:creator>
  <cp:lastModifiedBy>Zahid Enterprise</cp:lastModifiedBy>
  <cp:revision>191</cp:revision>
  <dcterms:created xsi:type="dcterms:W3CDTF">2013-05-06T00:07:57Z</dcterms:created>
  <dcterms:modified xsi:type="dcterms:W3CDTF">2014-07-10T14:30:07Z</dcterms:modified>
</cp:coreProperties>
</file>