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Ch11: Relativity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11.2 – Time Dilation (pg. 580-587)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59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2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2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2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1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9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6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5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2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12955</TotalTime>
  <Words>13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Ch11: Relativity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193</cp:revision>
  <dcterms:created xsi:type="dcterms:W3CDTF">2013-05-06T00:07:57Z</dcterms:created>
  <dcterms:modified xsi:type="dcterms:W3CDTF">2014-06-29T17:47:45Z</dcterms:modified>
</cp:coreProperties>
</file>