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F38C1-D01D-409F-9E1E-1BE8C183F61F}" type="datetimeFigureOut">
              <a:rPr lang="en-CA" smtClean="0"/>
              <a:pPr/>
              <a:t>24/06/2014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C7B2EF-D1F5-4035-8B43-65A1D9D7303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xmlns="" val="1963947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55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949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849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6484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710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5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5169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137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97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653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430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BF020-78AC-44FC-91CB-D6E7F4D27029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24/06/2014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CFFB-5169-487F-89D3-02EFCB6BD6BD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901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780928"/>
            <a:ext cx="9144000" cy="1470025"/>
          </a:xfrm>
        </p:spPr>
        <p:txBody>
          <a:bodyPr>
            <a:noAutofit/>
          </a:bodyPr>
          <a:lstStyle/>
          <a:p>
            <a:r>
              <a:rPr lang="en-CA" sz="5500" b="1" dirty="0" smtClean="0"/>
              <a:t>Ch4: </a:t>
            </a:r>
            <a:r>
              <a:rPr lang="en-CA" sz="5500" b="1" smtClean="0"/>
              <a:t>Work &amp; </a:t>
            </a:r>
            <a:r>
              <a:rPr lang="en-CA" sz="5500" b="1" dirty="0" smtClean="0"/>
              <a:t>Energy</a:t>
            </a:r>
            <a:endParaRPr lang="en-CA" sz="5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2926"/>
            <a:ext cx="9144000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  <a:p>
            <a:r>
              <a:rPr lang="en-CA" sz="3400" b="1" dirty="0" smtClean="0">
                <a:solidFill>
                  <a:srgbClr val="0070C0"/>
                </a:solidFill>
              </a:rPr>
              <a:t>4.2 – Kinetic Energy &amp; the Work-Energy Theorem (pg. 171-176)</a:t>
            </a:r>
          </a:p>
          <a:p>
            <a:endParaRPr lang="en-CA" dirty="0"/>
          </a:p>
        </p:txBody>
      </p:sp>
      <p:pic>
        <p:nvPicPr>
          <p:cNvPr id="4" name="Picture 4" descr="http://finetoursnewzealand.co.nz/media/cache/activities/ajhacket_main_10000_266_r_400_266_exact_he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0648"/>
            <a:ext cx="3810000" cy="2533651"/>
          </a:xfrm>
          <a:prstGeom prst="rect">
            <a:avLst/>
          </a:prstGeom>
          <a:noFill/>
        </p:spPr>
      </p:pic>
      <p:pic>
        <p:nvPicPr>
          <p:cNvPr id="5" name="Picture 4" descr="http://sdsu-physics.org/physics180/physics180A/units/unit2/images_unit2/7_work_e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3672408" cy="21584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707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3515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16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27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72816"/>
            <a:ext cx="9144000" cy="1470025"/>
          </a:xfrm>
        </p:spPr>
        <p:txBody>
          <a:bodyPr>
            <a:noAutofit/>
          </a:bodyPr>
          <a:lstStyle/>
          <a:p>
            <a:r>
              <a:rPr lang="en-CA" sz="7500" b="1" dirty="0" smtClean="0"/>
              <a:t>Classwork</a:t>
            </a:r>
            <a:br>
              <a:rPr lang="en-CA" sz="7500" b="1" dirty="0" smtClean="0"/>
            </a:br>
            <a:r>
              <a:rPr lang="en-CA" sz="7500" b="1" dirty="0" smtClean="0"/>
              <a:t>&amp; Homework</a:t>
            </a:r>
            <a:endParaRPr lang="en-CA" sz="7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797152"/>
            <a:ext cx="7272808" cy="1752600"/>
          </a:xfrm>
        </p:spPr>
        <p:txBody>
          <a:bodyPr>
            <a:normAutofit/>
          </a:bodyPr>
          <a:lstStyle/>
          <a:p>
            <a:endParaRPr lang="en-CA" sz="3400" b="1" dirty="0" smtClean="0">
              <a:solidFill>
                <a:srgbClr val="0070C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51520" y="3933056"/>
            <a:ext cx="864096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760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510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201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4826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67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4713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705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965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4001" cy="325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12913</TotalTime>
  <Words>19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Ch4: Work &amp; Energy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Classwork &amp; Homework</vt:lpstr>
    </vt:vector>
  </TitlesOfParts>
  <Company>UOIT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8: Magnetic Fields</dc:title>
  <dc:creator>mobilef</dc:creator>
  <cp:lastModifiedBy>Zahid Enterprise</cp:lastModifiedBy>
  <cp:revision>190</cp:revision>
  <dcterms:created xsi:type="dcterms:W3CDTF">2013-05-06T00:07:57Z</dcterms:created>
  <dcterms:modified xsi:type="dcterms:W3CDTF">2014-06-24T18:19:12Z</dcterms:modified>
</cp:coreProperties>
</file>