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28/06/2014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smtClean="0"/>
              <a:t>Ch9: Waves and Light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9.3 – Properties of Waves and Light (pg. 459-461)</a:t>
            </a:r>
            <a:endParaRPr lang="en-CA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" y="288952"/>
            <a:ext cx="4051300" cy="19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675"/>
            <a:ext cx="3061320" cy="196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8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8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3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1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9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1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6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1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13992</TotalTime>
  <Words>18</Words>
  <Application>Microsoft Office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Ch9: Waves and Light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196</cp:revision>
  <dcterms:created xsi:type="dcterms:W3CDTF">2013-05-06T00:07:57Z</dcterms:created>
  <dcterms:modified xsi:type="dcterms:W3CDTF">2014-06-28T23:29:29Z</dcterms:modified>
</cp:coreProperties>
</file>