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10/07/2014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Ch4: Work &amp; Energy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b="1" dirty="0" smtClean="0">
                <a:solidFill>
                  <a:srgbClr val="0070C0"/>
                </a:solidFill>
              </a:rPr>
              <a:t>4.1 – Work Done by a Constant Force (pg. 164-170)</a:t>
            </a:r>
          </a:p>
          <a:p>
            <a:endParaRPr lang="en-CA" dirty="0"/>
          </a:p>
        </p:txBody>
      </p:sp>
      <p:pic>
        <p:nvPicPr>
          <p:cNvPr id="5" name="Picture 4" descr="http://sdsu-physics.org/physics180/physics180A/units/unit2/images_unit2/7_work_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672408" cy="2158452"/>
          </a:xfrm>
          <a:prstGeom prst="rect">
            <a:avLst/>
          </a:prstGeom>
          <a:noFill/>
        </p:spPr>
      </p:pic>
      <p:pic>
        <p:nvPicPr>
          <p:cNvPr id="7" name="Picture 4" descr="http://finetoursnewzealand.co.nz/media/cache/activities/ajhacket_main_10000_266_r_400_266_exact_he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3810000" cy="2533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0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34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8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5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89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9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0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2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1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2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4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64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6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1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50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4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6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12932</TotalTime>
  <Words>19</Words>
  <Application>Microsoft Office PowerPoint</Application>
  <PresentationFormat>On-screen Show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Ch4: Work &amp; Energy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189</cp:revision>
  <dcterms:created xsi:type="dcterms:W3CDTF">2013-05-06T00:07:57Z</dcterms:created>
  <dcterms:modified xsi:type="dcterms:W3CDTF">2014-07-10T13:53:00Z</dcterms:modified>
</cp:coreProperties>
</file>