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5" r:id="rId21"/>
    <p:sldId id="302" r:id="rId22"/>
    <p:sldId id="303" r:id="rId23"/>
    <p:sldId id="30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Ch6: Gravitational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6.1 – Newtonian Gravitation (pg. 288-293)</a:t>
            </a:r>
          </a:p>
          <a:p>
            <a:endParaRPr lang="en-CA" dirty="0"/>
          </a:p>
        </p:txBody>
      </p:sp>
      <p:pic>
        <p:nvPicPr>
          <p:cNvPr id="2" name="Picture 2" descr="http://static-www.icr.org/i/articles/af/Newton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80520" cy="1658242"/>
          </a:xfrm>
          <a:prstGeom prst="rect">
            <a:avLst/>
          </a:prstGeom>
          <a:noFill/>
        </p:spPr>
      </p:pic>
      <p:pic>
        <p:nvPicPr>
          <p:cNvPr id="2052" name="Picture 4" descr="http://www.scidacreview.org/0802/images/astr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4810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1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6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75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7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5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0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14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Ch6: Gravitational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194</cp:revision>
  <dcterms:created xsi:type="dcterms:W3CDTF">2013-05-06T00:07:57Z</dcterms:created>
  <dcterms:modified xsi:type="dcterms:W3CDTF">2014-07-16T13:55:35Z</dcterms:modified>
</cp:coreProperties>
</file>