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61" r:id="rId6"/>
    <p:sldId id="272" r:id="rId7"/>
    <p:sldId id="275" r:id="rId8"/>
    <p:sldId id="263" r:id="rId9"/>
    <p:sldId id="264" r:id="rId10"/>
    <p:sldId id="274" r:id="rId11"/>
    <p:sldId id="267" r:id="rId12"/>
    <p:sldId id="265" r:id="rId13"/>
    <p:sldId id="266" r:id="rId14"/>
    <p:sldId id="268" r:id="rId15"/>
    <p:sldId id="269" r:id="rId16"/>
    <p:sldId id="276" r:id="rId17"/>
    <p:sldId id="270" r:id="rId18"/>
    <p:sldId id="279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11:07.4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6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4:19:15.282"/>
    </inkml:context>
  </inkml:definitions>
  <inkml:trace contextRef="#ctx0" brushRef="#br0">4142 6701 148 0,'0'-4'55'0,"-4"4"-30"0,4 0-21 0,0 0 20 0,0 0-8 0,0 0-2 16,0 0-1-16,0 0-7 15,0 0 5-15,0 0 4 0,0 0 4 16,0 0 1-16,0 0-5 16,0 0 1-16,0-8-7 15,0 8-3-15,0 0-1 0,0 0-1 16,0 0 0-16,0 0 2 16,0 0-1-16,0 0 0 15,0 0 1-15,0 0 3 16,0 0-2-16,0 8 1 15,4-8-3-15,-4 4 0 16,4-1 1-16,5-3 3 16,3 0 0-16,5 0 0 15,5 0-3-15,7 0-1 16,5 0-1-16,-8 0 2 16,-5 0-1-16,9 0 2 15,8 0-4-15,-4 0 0 16,0 0-1-16,-4 0-2 0,3-3 1 15,1 3 1-15,5 0 1 16,-5 0 1-16,12-4-5 16,9 4 1-16,1 4 0 15,-18-1 2-15,-8-3-1 16,12 4-1-16,-12 0-2 16,8-4-1-16,-4 0 4 15,13 0 1-15,12 4 0 16,9-4-2-16,0 4 3 15,0-1 0-15,-5 5-4 16,-20-4 1-16,-5-1 0 16,4-3 0-16,-8 0 0 0,13 0 2 15,25 0-1-15,0 0 2 16,5 0-2-16,-26 0 2 16,-9 0-2-16,13 0 2 15,-8 0 0-15,8 0 1 16,-8 0-2-16,12 0-2 15,43-3 1-15,-13 3 1 16,1 3-3-16,-35-3 0 16,-9 0 1-16,5 0 2 15,-8 0 1-15,12 0 3 16,-8 0-3-16,8 0 0 16,-8 0-1-16,12 0 1 15,-8 0-2-15,4 0-1 16,-8 0 1-16,4 0-1 15,-9 0 0-15,1 0 2 16,-5 0-1-16,-4-3 2 0,-5-1-4 16,1 0 0-16,-4 4-10 15,3-4-5-15,-3 4-14 16,4-3-4-16,-5 3-4 16,0 0 1-16,-3 0-7 15,12-4 1-15,-9 0-19 16,1-7-6-16,-5 7-16 15</inkml:trace>
  <inkml:trace contextRef="#ctx0" brushRef="#br0" timeOffset="406.3286">7436 6516 224 0,'-4'-11'85'0,"4"11"-46"0,-5-12-24 0,5 12 24 15,-4 0-8-15,0 0-1 16,4 0-8-16,0 0-3 16,0 0-11-16,0 0-3 0,0 8-1 15,0 3 2-15,13 0 1 0,-5-7-1 0,17 11 1 16,-3-3-2-16,29 3 0 15,29 7 1-15,-29-7 3 16,-8-3 2-16,3 10 3 16,-12-7-1-1,-4 16 2-15,-4-9 1 0,-18 16 2 16,0-8-4-16,-20 19 0 16,-1-7-6-16,-17 10-3 15,5-6-2-15,-5-1-3 16,0-7 1-16,5-4-1 15,4 0-31-15,0-12-12 16,-5 1-35-16,9-19-16 0,4-1-56 16</inkml:trace>
  <inkml:trace contextRef="#ctx0" brushRef="#br0" timeOffset="1319.0762">5708 5445 172 0,'-17'3'66'0,"4"9"-36"0,-8 7-15 0,17-16 20 0,-4 5-6 16,-5 0-2-16,0-1-9 16,0 1-1-16,1-1-10 15,-1 1 2-15,-4-1 2 0,0 1-6 16,4 3-3-16,0 8-1 15,5-4-1-15,4 4 0 16,8 4 0-16,4 3-3 16,5 0 2-16,4-3 1 15,4 7 0-15,-4-7 0 16,0-1 0-16,0 5 11 16,-4-1 7-16,-4 4 2 0,-5-7 3 15,-4 0-7-15,-4-1-1 16,-9 1-7-16,0-8 0 15,5-4-5-15,-14-3-2 16,5-1 2-16,-8-7 2 16,-5-3-24-16,9-9-10 15,4 1-25-15,13-8-9 16,8-4-65 0</inkml:trace>
  <inkml:trace contextRef="#ctx0" brushRef="#br0" timeOffset="1573.1187">5840 5573 212 0,'-4'-8'79'0,"4"8"-42"0,0 0-26 16,0 0 21-16,0 8-6 15,-5 7 2-15,1 8-14 16,0 7-3-16,0 4-7 15,-1 7-3-15,1 5 2 0,0 3-2 0,0-15-1 16,-1-4 1-16,5 15-1 16,0-15-36-16,0 4-13 15,0-4-37 1,0-7-44-16,0-1 38 16</inkml:trace>
  <inkml:trace contextRef="#ctx0" brushRef="#br0" timeOffset="1706.4326">5827 5890 236 0,'9'-27'88'0,"-1"1"-48"0,13-4-31 0,-8 15 22 16,12-4-19-16,5-4-4 15,4 1-3-15,4-1 1 0,-12 8-3 0,-5 4-30 0,0-1-12 16,0 5-74 0</inkml:trace>
  <inkml:trace contextRef="#ctx0" brushRef="#br0" timeOffset="1894.5273">5840 5897 228 0,'4'0'88'0,"0"4"-48"0,5 7-31 0,-5-3 22 0,5 3-19 16,7 4-4-16,-3-3-5 15,0-1 0-15,8 4-2 16,13 0-14-16,-8 0-4 0,-5-3-51 15,4 3-20-15,5-8-1 16</inkml:trace>
  <inkml:trace contextRef="#ctx0" brushRef="#br0" timeOffset="2428.8009">6269 5750 220 0,'-5'-49'82'0,"5"49"-44"0,0-4-29 16,0 4 22-16,0 8-17 15,0 3-5-15,0 8-1 16,0 4 1-16,0 3-4 0,0 1 4 0,0-1 1 16,0 4-1-16,0-7 2 15,0 7-2-15,0-15 0 16,0 4-5-16,0-8-1 16,0-3-1-16,0-4 1 15,5-4-2-15,-1-12 2 16,0-3-2-16,0-4 2 15,5-3-2-15,-1-12-1 16,1 4-2-16,-1 3 1 16,1 8 1-16,-1 4 0 15,1 4 2-15,-1 7 1 16,1 12 1-16,-1 3 0 16,1 8 0-16,3 7 0 0,1 4-2 15,0-7 1-15,0 3-2 16,-5-7-1-16,5 0 3 15,0-4 0-15,3-3 1 16,1-9 2-16,0-6-3 16,0-13-2-16,0-6 4 15,0-5 1-15,5 1-2 16,-1-4-3-16,-4 7 0 16,-4 12 1-16,-5 3-6 15,5 8 1-15,-5 0 1 0,5 15 3 16,-5-3-2-16,5 10 0 15,0 1-23-15,0 0-10 16,12 3-35-16,-4 8-16 16,5 4-32 15</inkml:trace>
  <inkml:trace contextRef="#ctx0" brushRef="#br0" timeOffset="3121.4259">7376 5309 232 0,'5'-15'88'0,"-5"15"-48"0,-5-11-27 0,1 11 22 15,0 0-7-15,0 0 0 16,-5 0-6-16,5 0-2 16,-5 0-11-16,1 0 3 0,-9 0 4 15,-4 0-2-15,4 3 2 16,4 5-3-16,-8-8 0 16,-13 7-5-16,0 5 0 15,4-1-3-15,9 0 2 16,4 1-4-16,-4 7-2 15,4-4 0-15,0 15-1 16,0-8 2-16,0 5 3 0,0 22 2 16,4-4 1-16,0 0-2 15,5 4-1-15,4 0-1 16,4 0 0-16,0-3 2 16,4-5 1-16,0 1 3 15,-4-8 4-15,0-12-6 16,4 5 0-16,-4-5 0 0,5 1 0 15,-1 0-4-15,0-8-3 16,0 3 0-16,5-6 1 16,12-5-3-16,-4-3 0 15,-4 0-4-15,4-4 1 16,8-8-33-16,1-7-16 16,-1 0-25-16,-4 4-12 15,-4 0-42 1,5-8-40-16,-5 4 67 15</inkml:trace>
  <inkml:trace contextRef="#ctx0" brushRef="#br0" timeOffset="3543.307">7376 5596 220 0,'-4'0'82'0,"4"0"-44"0,-4 11-18 16,4-7 24-16,-4 7-9 15,4-3-3-15,-5 14-10 16,1-7-1-16,4 12-12 16,0-5-1-16,0 8 2 0,0-3-6 15,-4 3 0-15,4-4-2 16,-4 8 1-16,-1-11-4 16,1 0-2-16,0 3-20 15,0-11-10-15,-1 0-12 0,1-15-5 16,4 0-3-16,0-15-2 15,0 4-32 1,4-8-20-16,1-4 49 16,-1-7 196 15,9-4-44-31,-5 8-9 16,5-4-33-16,-5 3-16 15,9 1-14-15,0-4-4 16,5 3-10-16,-5 5-7 0,12-5-2 15,-3 8-12-15,3-3-7 16,-3 7-44-16,-1-4-21 16,9-4-22-1</inkml:trace>
  <inkml:trace contextRef="#ctx0" brushRef="#br0" timeOffset="3713.3372">7410 5765 184 0,'-12'27'71'0,"12"-27"-38"0,4 0-17 16,-4 0 22-16,4 0-14 16,-4 0-3-16,9-4-15 15,-1 0-3-15,13-7-3 16,-4 0-5-16,17-5-1 0,-4 5-74 16,4 0-60-1,-9 0 45-15</inkml:trace>
  <inkml:trace contextRef="#ctx0" brushRef="#br0" timeOffset="3886.147">7389 6037 224 0,'13'4'85'0,"-5"-8"-46"0,5-15-26 0,-13 19 22 16,9-8-12-16,-5 1-3 15,13-4-11-15,0-1-6 16,12-3-2-16,22-11-30 0,-4-1-10 15,4 1-78 1</inkml:trace>
  <inkml:trace contextRef="#ctx0" brushRef="#br0" timeOffset="4328.4878">7848 5339 288 0,'4'-15'107'0,"-4"15"-58"0,4-19-44 16,-4 19 22-16,0-4-9 16,0 1 0-16,4 3-6 15,0 0 0-15,1 0-7 16,-1 0 6-16,4 0 2 0,-3 0 5 0,3 3 1 16,1 1-8-16,3 0-4 15,-3 0-4-15,-1-1 0 16,1 1-2-16,4 8-1 15,-5-5 1-15,5 8-1 16,-5-3 0-16,5 14 2 16,-4-3-3-16,-1 7 0 15,1-4 3-15,-1 12 3 16,-4-4 4-16,1 7 5 16,-1-7 1-16,0 15 3 15,-4-11-1-15,0 7 1 16,0-7-3-16,-4 3 1 0,0-3-9 15,-5 4-2-15,1-16-3 16,-1 0 1-16,1-3-2 16,-5-4 2-16,0 4-26 15,-4-23-12-15,-13-19-40 16,5-8-14-16,4-7-88 16</inkml:trace>
  <inkml:trace contextRef="#ctx0" brushRef="#br0" timeOffset="6590.3199">7924 6791 180 0,'0'-11'68'0,"-4"11"-36"0,4-4-22 16,0 4 20-16,0-4-5 15,0 1 0-15,0-5-7 16,-5 0-1-16,5 1-10 15,0 3 0-15,0-3 0 0,0 3-1 16,0 0 1-16,0 0-2 0,0 1 2 16,0-1-2-16,0 4 0 15,5 4-1-15,-1 3 0 16,0 4-5-16,0 8 1 16,1 4 6-16,-1 3 4 15,0 8 1-15,0 8 1 16,1 3-4-16,-1 4 0 15,-4 4-3-15,0-4 2 16,0 0-4-16,4-8 0 16,0 8 1-16,1 0 0 15,-1-3 2-15,-4 3 1 16,4 0-1-16,0 7-1 16,-4-7-3-16,0 4 1 15,0-4-4-15,0 0 0 0,0 0 3 31,0 0 1-31,0-3-4 16,0 3-1-16,0-4 1 16,0 4 2-16,0 0 0 15,0 4-1-15,0-4 7 16,0 0 3-16,5 4-8 0,-5-4 0 16,0-4 0-16,0 4 1 15,0-4-1-15,0 0 1 16,0 1 2-16,0 10 2 15,0-7-3-15,0 8-1 16,0-1-1-16,0 9-2 16,0-1 1-16,0-8 1 0,0 5-3 15,0-5 0-15,0 1 1 16,0 3 0-16,0 0 2 16,0 5 1-16,0-5 1 15,0 4 2-15,0-15-3 16,0 19-2-16,0-4-3 15,0 4 1-15,0-8 1 16,0 8 2-16,0 0-1 16,0-4 2-16,0 0 2 15,0-11 2-15,0 0-1 16,0 4-1-16,0-5-3 16,0-6 1-16,0 6 0 0,0-3 1 15,0-3-2 1,0-1-2-16,0 0 1 0,0-3 1 15,0 3-1-15,0-4-1 16,0-3 3-16,0-4 2 16,0-8-4-16,0-3-1 15,-9 0-13-15,5-4-7 16,0-4-49-16,-5 0-20 16,1-4-75-1</inkml:trace>
  <inkml:trace contextRef="#ctx0" brushRef="#br0" timeOffset="7280.7587">7729 10420 228 0,'-5'-31'88'0,"5"28"-48"0,-8-9-12 15,4 5 30-15,-1 3-15 16,1 4-4-16,4 0-17 16,0 0-6-16,4 11-9 15,5 1-5-15,4 10-1 0,8 12 1 16,0 11 1-16,-4 8 7 15,4 0 4-15,1 0 6 16,-1 0 2-16,0-12-3 0,0-3-1 16,-4-8-2-16,-4-11 3 15,0-19 4-15,4-19 3 16,0-11-5-16,4-27 0 16,4-22-12-16,5 0-3 15,0 0-4-15,4 7 1 16,0 12-59-16,0 3-27 15,0 8-77-15,-5 0-34 16,-3 11 52 0</inkml:trace>
  <inkml:trace contextRef="#ctx0" brushRef="#br0" timeOffset="7860.7168">8629 8326 208 0,'4'-37'77'0,"-4"25"-42"0,0 1-21 0,0 11 36 15,-4 11-16-15,-1 4-10 16,1 12-7-16,0 10-11 16,-5 9 0-16,5 3 1 0,-4 7 5 15,3-3 3-15,1 7-6 16,4-7-1-16,0-4-2 15,0-3-1-15,0-12-1 16,4-4 0-16,5-4-2 16,-1-11-2-16,5-4 3 15,4-3 0-15,4-12-6 16,0-7 0-16,18-8-28 16,-1-7-9-16,4-4-15 15,1-12-4-15,-5 1-54 16</inkml:trace>
  <inkml:trace contextRef="#ctx0" brushRef="#br0" timeOffset="8079.5269">8938 8270 220 0,'-17'11'85'0,"9"0"-46"0,4 12-32 0,4-4 18 15,-5 7-4-15,5 16 2 16,-4 3-7-16,-4 15 1 15,3 4-10-15,5 12-2 0,-4-1-1 16,4-3-2-16,0 3 1 0,0-3 0 16,4-8 3-1,1-7-30-15,-1-4-10 0,0-12-37 16,0-7-13-16,5-19-12 16</inkml:trace>
  <inkml:trace contextRef="#ctx0" brushRef="#br0" timeOffset="8441.0187">9168 8462 276 0,'-9'-4'104'0,"5"4"-56"0,0 15-45 0,-1 0 21 15,1 8-14-15,0 11-3 16,0 15-4-16,-1 15 0 15,-3 0-2-15,-1 4-1 0,1 8 1 16,-1-12-1-16,5 0 0 16,0-15-5-16,0-4 1 15,-1-7-27-15,5-8-9 16,0-26 2-16,5-4 3 16,-1-11 20-16,9-5 8 15,-1-18 8-15,1-7 2 16,4-8 14-16,0-4 8 15,0-7 1-15,4-1-1 0,-4 9-9 16,5-1-5-16,-1 4-17 16,-4 7-7-16,4 5-57 15,4 10-24-15,-16 8 2 16</inkml:trace>
  <inkml:trace contextRef="#ctx0" brushRef="#br0" timeOffset="8630.2448">9168 9016 248 0,'4'0'93'0,"0"0"-50"0,5 8-50 0,-5 0 16 16,0 7-8-16,5 4-1 16,3 3 3-16,1 1 0 15,0 3-1-15,4 4-32 0,4-11-13 16,9-4-57-1</inkml:trace>
  <inkml:trace contextRef="#ctx0" brushRef="#br0" timeOffset="9169.0042">9516 8756 228 0,'-13'-11'88'0,"9"7"-48"0,4 0-29 16,0 4 23-16,0 12-20 15,-5 3-7-15,5 11 3 16,0 4 5-16,0 4-7 16,5 0 0-16,-5-4 2 0,0 1 7 15,0-9 7-15,0 1-7 16,4-12-2-16,0 0-6 16,5-11-1-16,-1 0-5 15,1-11 0-15,-1-11-1 16,5-5-2-16,0-3 1 0,-1 0-1 15,-3 3 0-15,4 1 0 16,-1 3-3-16,1 12 0 16,-4-4 2-16,-1 7 0 15,0 1 1-15,1 3 0 16,-1 0 2-16,1 1 3 16,-1-1-2-16,-3-4 0 15,3 1-1-15,1-1-2 0,-5 1 1 16,4-1-1-16,-3 4-3 15,-1 1 2-15,0 3 3 16,5 7 1-16,-1 4 1 16,1 8 2-16,-1 4-1 15,1 7 0-15,-1-7-1 16,5 11 0-16,0-12-2 16,-5 5-2-16,1-5 1 0,3 5-1 15,-3 3 0-15,-1-8 0 16,1 5-29-16,-1-4-13 15,9-5-22-15,9-6-9 16,3-12-35 0,1-8-36-16,4-30 55 15</inkml:trace>
  <inkml:trace contextRef="#ctx0" brushRef="#br0" timeOffset="10056.5222">10458 8179 156 0,'8'-22'57'0,"-8"14"-30"0,5 4-5 15,-5 4 20-15,0 0 8 0,0 0 7 16,-5 0-5-16,-3-4-2 16,-1 1-27-16,1-1-3 0,0 4 1 15,-1-4-12-15,1 0-5 16,-1 1-2-16,1-1-2 16,3-4 0-16,5 8 2 15,-4-3-1-15,0-1 2 16,0 0-4-16,4 4-4 15,0 0 2 1,0 4 2-16,0 3 1 0,0 1-3 16,0-1 0-16,0-3 6 15,0 4 3-15,0-5 3 16,0-3 2-16,0 0-1 16,0 0-1-16,-5 4-1 15,1 0 0-15,-4 0-2 16,-1 3-1-16,-4 1 1 15,1-4 1-15,3-1 3 16,-4 1 4-16,-4 0-6 16,-4 0 0-16,0 3-4 15,0-7-1-15,0 0 3 16,4 0 1-16,0 0-1 0,0 0-1 16,0 0-3-16,0 0-2 15,4 0 1-15,-4 0 1 16,4 4-3-16,0 4-2 15,5 3-1-15,-1 4 3 16,5 4-2-16,0 3 1 16,4 5 0-16,0-4 0 15,0 10 2-15,4-6 0 16,0 3 0-16,1 8 0 16,3 3 0-16,-4 1 0 15,5 3 0-15,-5 8 0 16,-4 0 0-16,0-1 2 15,-4-3-1-15,4-3-1 0,0-12 5 16,4-8 1-16,0-3 2 16,5-4 0-16,-1-4-2 31,5 0 1-31,0-4-4 16,0-3 0-16,-5 3-1 0,5-7 1 15,0 3-2-15,-1-7-1 16,-3 4 1-16,4-4-1 15,-1 0 0-15,1 0 0 16,0-4-3-16,-1 4 2 16,1-11-52-16,4 0-22 15,0-8-50-15,0 7-22 16</inkml:trace>
  <inkml:trace contextRef="#ctx0" brushRef="#br0" timeOffset="10514.0569">10649 8481 312 0,'-13'-8'118'0,"1"8"-64"0,-5 0-50 15,4 4 24-15,-8 0-14 16,4 3-3-16,0 1-4 0,0 3-2 16,4 1-3-16,0-1-2 0,5 0 1 15,-1-7-1-15,5 4 0 16,4 3 0-16,0-4 2 16,4 5-3-16,9-1-2 15,8 4 2-15,0 0 0 16,5 0-2-16,-1 4 2 15,1 4 1-15,-5-1 2 16,-8-3 12-16,-5 4 6 16,-4 0 5-16,-4-1 4 0,-8-3-9 15,-5 4-2-15,1-12-4 16,-14 0-1-16,1 1-7 16,-1-9-4-16,1-3-15 15,3-11-6-15,5-4-41 16,5-8-18-16,7-3-42 15,14-16-14-15,16 1 20 16</inkml:trace>
  <inkml:trace contextRef="#ctx0" brushRef="#br0" timeOffset="11032.928">10806 8100 296 0,'-8'-8'112'0,"3"8"-60"0,10-11-43 0,-5 7 25 16,4 4-8-16,4-11 2 15,5 0-3-15,0-1 0 16,-1-3-14-16,5 0-2 0,0 0 1 15,5 4-8-15,3 3-1 0,1 5-1 16,-5 3 0-16,0 3 2 16,-4 5 1-16,-4 3-1 15,-1 0-2-15,-3 1 1 16,-1 14 1-16,-3-3-1 16,-1 18-1-16,0-7 1 15,-4 27-1-15,0-12-3 16,0 11 2-16,0 4 1 15,4-7 2-15,5 7-1 16,-1 7-1-16,-3 1-2 0,-1 0 1 16,0-8 5-16,-8 0 2 15,0 0 11-15,-1 0 6 16,-3-15 5-16,-1-7 6 16,-3-8-8-16,-5-4-1 15,0 0-14-15,-4-19-7 16,-1 1-29-16,-3-12-13 15,-5-12-69-15,-4 1-29 16,-4 4-44 0</inkml:trace>
  <inkml:trace contextRef="#ctx0" brushRef="#br0" timeOffset="13433.0499">1536 10850 136 0,'-5'-8'52'0,"1"8"-28"0,-4-4-13 0,8 4 18 0,-5 0-15 16,-3 4-5-16,4 4-1 16,-5-8-1-16,5 11-3 15,0-11 6-15,0 11 3 0,4-11 5 16,0 0 3-16,0 0-5 15,0 0-1-15,4 0-12 16,0 0-1-16,5 0 0 16,3 0 1-16,1 0 1 15,4 0 2-15,0 0-3 16,8 0 0-16,-8 0 1 0,-4 0 2 16,4 0-1-16,4 0 2 15,5 0-2-15,-5 0 2 16,9 0 0-16,-5 0 1 15,1 0-7-15,8 4 0 16,4 3 1-16,4-7 1 0,-8 4-1 16,4 0-2-16,1 0 1 15,-1 0-1-15,-8-4 0 16,3 0 0-16,-3 0 0 16,-4-4 0-16,3 0 0 15,-7 0 2-15,3 0-1 16,5 4 2-16,0-7-2 0,3 3-1 15,1 4-2-15,0 0 1 16,5 0 1-16,-1 0 0 16,-9 4 0-16,5 3 0 15,0-7 0-15,0 0 0 16,0 0 2-16,-8 0 1 16,-1 0-4-16,1 0 1 15,-5-7 0-15,0 3 2 16,5 4-1-16,-9 0-1 15,8 0 5-15,1 0 1 16,-1 0-2-16,0 0-3 0,1 0 0 16,-5 0 1-16,9 0-1 15,4 0 2-15,0 0-4 16,4 0-2-16,-4 0 2 16,4 0 2-16,5 0 0 15,-5 0 2-15,-13 0-4 16,5 0 0-16,0 0 1 15,-1 0 0-15,5 0 0 32,-4 0 2-32,4 0-1 15,4 4-1-15,9-4 1 16,0 0-1-16,8 0 0 0,4 0 2 16,-12 0-1-16,0 0-1 15,-1 0 1-15,-3 0-1 16,8 0 0-16,4 0 2 15,0 7 1-15,9-7 1 16,8 4-2-16,-4-4-2 16,-9 0 3-16,1 0 0 15,-1 0 1-15,1 0 2 16,20 0-3-16,5 0 0 16,8 0-3-16,-8 0-1 15,-13 0 1-15,-8 0 2 16,-4 0-1-16,3 0 2 15,-3 0-2-15,12 4 2 0,0-4-2 16,4 0-1 0,-3 0 1-16,-10-4 1 0,-8 0 3 15,-4-3 2-15,5 3-3 16,-1-7-3-16,13 0 0 16,-5 3-1-16,9 4 2 15,-4-3 3-15,-4 3-2 16,-9 4-2-16,-8-8 0 15,0 8-1-15,8 0 0 16,-4 0 0-16,4 0 0 16,4 0 2-16,1 0-1 15,-1 8-1-15,1-8-2 16,-5-8 1-16,-9 5 1 0,-3-1 0 16,-1 0 0-16,-3 4 2 15,-1 0 1-15,0 0 1 16,0 4-5-16,0 0-1 15,5-1 3-15,-1 5 3 16,-4-4 1-16,1 3 0 16,-5-7-1-16,0 0 0 15,-5 0-2-15,1 0 1 16,0 0 0-16,-5-7 1 16,-4 3-2-16,-4 4 1 0,0-8-2 15,0 5-1-15,0-1 3 16,0 0 2-16,0 0-4 15,0 0-1-15,-4 1 2 16,4-1 1-16,0-4 1 16,0 5 0-16,4-1-2 15,-4 0-2-15,4 0 1 16,1 1-1-16,3 3 0 16,1 0 0-16,-1 0 0 0,-4 3 0 15,0-3 0-15,1 4 0 16,-5-4 0-16,-5 4 2 15,1 0-1-15,-4-1-1 16,-1 1-28-16,-4 0-14 16,1 0-36-16,-5-1-15 15,0 5-48 1</inkml:trace>
  <inkml:trace contextRef="#ctx0" brushRef="#br0" timeOffset="15535.4858">1659 10548 152 0,'8'4'57'0,"-8"3"-30"0,0-3-14 0,0 3 19 0,0 1 4 15,0 0 3-15,-4 3-4 16,0 4 1-16,-5-4-20 31,1 1 6-31,-1-1 2 0,-3 0-4 0,-1 0-1 0,0 8-5 31,-8-7-1-31,-5-1-3 16,5 0 1-16,0 4-6 0,-4 0-1 0,3 1 2 16,5-1 1-16,-4 0-3 31,0 0-1-31,0 0 3 15,4 0 3 1,4 4-4-16,0-8-3 0,5 0 1 0,3-3 0 16,5 3-1-16,13 4 1 15,0-3-2-15,4-1-1 16,4-3 3-16,9-1 0 0,0 1 1 0,-5 3 0 16,5 4 0-16,-5-4 0 15,-4 1 0-15,5-1 0 16,-9 0-38-16,-4 4-14 15,-1 1-115 1,-12-5-62-16,-8-4 106 16</inkml:trace>
  <inkml:trace contextRef="#ctx0" brushRef="#br0" timeOffset="17436.1088">4023 11728 184 0,'-4'0'68'0,"0"4"-36"0,-1-8-15 0,5 4 20 0,0-3-10 16,0-9-3-16,5-3-6 15,3-4-1-15,9-7-9 16,0-1-3-16,4 5 1 0,5-1-3 16,8 8 0-16,-13 0-1 15,4 4 1-15,-3 3 2 16,-5 4 2-16,-9 4-1 15,-4 8-1-15,-12 11-3 16,-5 11-2-16,-8 11 1 16,-9 20 1-16,-4 11-1 15,-8 10-1-15,4 17 1 0,-1 10-1 16,10-11 0 0,-1-15 0-16,13-11 0 0,8-12 0 15,9-15-3-15,5-11 2 16,3-11 3-16,5-8 3 15,8-8-2-15,5-7-2 16,3-3 0-16,1-5 1 16,0-3 1-16,4-8 1 0,-5 0 4 15,-7-4 3-15,-10-14 2 16,-7-1 3 0,-10-3-5-16,-7-1 1 0,-5-3-1 15,-5-8 3-15,-7 8-5 16,-1-16-3-16,5 5-3 15,3 3-3-15,1 8-2 16,8 3 1-16,9 8-23 16,0 12-10-16,8-1-42 15,5 4-16-15,8 8-38 16</inkml:trace>
  <inkml:trace contextRef="#ctx0" brushRef="#br0" timeOffset="18073.714">4456 11955 144 0,'-4'-27'55'0,"4"20"-30"0,0-8-27 0,0 11 11 16,-4 4-17-16,4 0-5 15,0 0-11-15,0 0-3 16,0 0 13-16,0 0 5 16,0 0 6-16,0-4 4 15,0 4 20-15,0 0 8 16,0-4 10-16,0-3 3 15,0-5-3-15,0-3-1 16,0 0-21-16,0-4 1 0,4 4 2 16,-4 4 0-16,4 3 3 15,0 16-4-15,-4 3-2 16,0 4-3-16,0 12-1 0,-4 7 1 16,0 7 2-16,4 8-9 15,-4 0-2-15,4 4-3 16,-5-4-2-16,5 0 3 15,0-4 2-15,0-3-18 16,-4-8-8-16,4-8-27 16,0-7-10-16,-4-11 4 15,4-12 5-15,4-11 17 16,0-8 9-16,5-7 12 0,-1-4 6 16,1 4 26-16,-1-4 11 15,1 0 19-15,-1 0 10 16,1 0-17-16,3-4-6 15,1 4-22-15,0-3-8 16,0-5-5-16,4 12-3 16,4 4-15-16,-8 3-7 15,-1 4-42-15,-3 8-16 16,-1 7-34 0</inkml:trace>
  <inkml:trace contextRef="#ctx0" brushRef="#br0" timeOffset="18261.9637">4494 12117 256 0,'0'7'96'0,"4"-3"-52"0,1 7-38 16,-1-3 22-16,0 7-17 16,5 0-4-16,-1 4-2 15,5 4-1-15,4 3-2 16,8 4-15-16,-8-7-4 0,5-4-31 15,3 0-11-15,9-8-45 16</inkml:trace>
  <inkml:trace contextRef="#ctx0" brushRef="#br0" timeOffset="18816.1573">4753 11955 288 0,'0'0'107'0,"0"11"-58"0,0 8-48 0,0-4 19 16,0 4-7-16,9 3 0 16,-5 5-3-16,0 7-1 15,5-12-5-15,-1 5-1 0,1-1 1 16,-5-3 2-16,0-1 3 16,0-3-4-16,1-7-3 15,-1-9-1-15,4-6-1 16,1-9 0-16,-1 1 2 15,5-12-3-15,4 1 0 0,0-5 1 16,0 1 2-16,-4 7-1 16,-1-4-1-16,1 12-2 15,0 0 1-15,-5-1 1 16,5 12 2-16,-4 12-3 16,-1-1 0-16,1 4 3 15,-1 4 3-15,1 4 2 16,-1-4 1-16,5-1-2 15,-5 1 1-15,1-4 0 16,-1-3 1-16,-3-1 0 16,-1-19 0-1,0 1-2-15,0-12-4 16,0-4-1-16,1-3 0 0,3 3-1 16,1-7 0-16,-1 15 0 15,1 4-3-15,-1 11 2 16,-4 0 1-16,5 11 2 15,8 12-1-15,4-1-1 16,-8 9 1-16,4 2-1 0,-4-2-42 16,-1 3-17-16,10-8-45 15,7-3-17-15,1-12 9 16</inkml:trace>
  <inkml:trace contextRef="#ctx0" brushRef="#br0" timeOffset="19550.2691">5780 11442 236 0,'-4'-12'88'0,"4"12"-48"0,-17-3-16 0,13 3 27 16,-5 0-6-16,-3 0 0 15,-1 3-10-15,-4 1-4 16,4 0-17-16,-4 0-2 0,0 7 1 0,5-11-5 16,-10 11-2-16,1 1-1 15,0-1 1-15,0 0-3 16,4-3 0-16,0 7-1 16,4 11 1-16,0 16-4 0,5 11-2 15,3 3 4-15,-3 1 1 16,8 7-3-16,0 0 1 15,0-4 2-15,8 8 1 16,-3 0 1-16,3-8 0 16,1 1-2-16,-1 3-2 15,1-19 3-15,-1-3 2 16,1-8 2-16,-1-4 1 16,-4-8-2-16,1-7 1 15,3-3-4-15,1-8 0 16,3-4 1-16,1-12 0 15,4-7-5-15,0-3-1 0,4-1-37 16,5-15-16-16,3-7-45 16,1 0-17-16,21-4-28 15</inkml:trace>
  <inkml:trace contextRef="#ctx0" brushRef="#br0" timeOffset="20036.3458">5836 11849 280 0,'-9'-30'107'0,"5"30"-58"0,4 7-40 0,0 5 27 16,0 3-13-16,0 0-4 16,0 8 1-16,4 7-1 15,0 11-10-15,1-11-1 0,3 8-1 16,1 4 1-16,-1-1 0 15,1-11-4-15,-1 0-1 16,0-7-1-16,1-4-2 16,4-4 1-16,-5-4-1 15,1-11 0-15,-1-11 2 16,1-8-1-16,-1 0-1 16,5 0 1-16,-5 1-1 0,5 2-3 15,0 5 2-15,0 7-1 16,-1-3 0-16,1 3 4 15,4 4 3-15,0 4 11 16,4 3 5-16,0-7-5 16,5 8 1-16,-5-1-8 15,-4 5-3-15,0-5-3 16,0 1 0-16,0-4-2 16,-4-4 2-16,-5 0-2 15,1-8-1 1,-5-3 1-16,0 3-43 0,5-11-19 15,3-3-31-15,1-12-11 16,0-11-37 0</inkml:trace>
  <inkml:trace contextRef="#ctx0" brushRef="#br0" timeOffset="20507.5458">6387 11479 236 0,'-8'0'90'0,"4"0"-48"0,-1 0-27 0,5 0 26 16,-4-3-9-16,0 3-1 15,4-12-11-15,0 5-5 16,0-5-8-16,4 1 2 0,0 4 1 0,5-1-1 16,-1 1 0-16,5 3-8 15,0 0 0-15,4 0 3 16,8 0 2-16,1 1 2 15,-1-1 2-15,1 0 1 16,-5 4 1-16,0 0-4 16,0 4-3-16,1 3-5 15,-5 5 0-15,0 7 2 16,0 7 1-16,-1 8-1 16,1 0 1-16,5 11-4 15,-1 8-2-15,-4 4 6 16,-4-5 5-1,-1 1 0-15,-3 0 3 16,-1-4 3-16,1 0 3 16,-5 8 0-16,0-5 1 15,1 1-7-15,-5 0-4 16,-5-4 4-16,1 0 3 16,-4-11-3-16,-1-1 1 15,-4-6-3-15,-4-9 2 16,-4-10-6-16,-9-5-3 15,-4-7-39-15,-4-11-17 16,-4 0-86-16,-1 3-34 16</inkml:trace>
  <inkml:trace contextRef="#ctx0" brushRef="#br1" timeOffset="35398.119">1323 10838 64 0,'5'0'27'0,"-5"0"-14"0,0 0 2 0,0 0 13 16,0 0 4-16,0 0 17 16,-13 4-16-1,5 4-11-15,8-8-6 16,-5 3-10-16,10 5 5 0,-5-8 2 0,0 0-2 15,-5 0-1-15,5 0-4 16,-4 0-1-16,4 0-1 16,0 0 0-16,0 0 0 15,0 0 2-15,0 0-1 16,0 0 2-16,0 0-6 16,0 0-1-16,0 0 2 15,0 0 1-15,0-8-4 16,4 5 6-1,1 3 1-15,-5-8-3 16,4 4 0-16,8-3 1 16,-3 3-5-16,-1 4 1 15,1-11 0-15,-5 7 2 16,0 0-3-16,1 0 0 16,-1 0-4-16,0 1-1 15,-4 3 0-15,0-4 4 16,0 4-10-16,0 0-2 15,4-4-22-15,-4 0-7 16</inkml:trace>
  <inkml:trace contextRef="#ctx0" brushRef="#br1" timeOffset="35757.662">1323 10759 88 0,'0'0'35'0,"0"0"-18"0,-4 0-11 0,4 0 9 16</inkml:trace>
  <inkml:trace contextRef="#ctx0" brushRef="#br1" timeOffset="37585.8178">1311 10763 179 0,'-4'4'12'16,"-5"3"1"-16,1 1 1 16,3-5-2-16,1 5 3 15,0-4-2-15,0-1 2 16,-1 5-8-16,5-8 2 0,-4 4 2 0,4-4 0 15,0 0 1 1,0 0-4-16,0 0-3 0,0 0 4 16,0 0 4-16,0 0-3 15,0 0 0-15,0-4-4 16,0 4-1-16,0-4 1 16,0 4 1-16,0 0-3 15,0 0-1-15,0 0-1 16,0-4-2-16,0 4 1 15,0 0-1-15,4-3 0 16,1 3 2-16,-5-4-1 16,0 4 2-16,0 0-2 15,0 0-1-15,0 0 5 0,0 0 1 16,0 0-5 0,0 0-2-16,0 0 0 0,0 0 0 15,0 0 3-15,0 0 3 16,0 0 0-16,0 0 2 15,4 0-4-15,-4 0-2 16,4 0 0-16,5-4-1 16,-1 0 0-1,1 1 0-15,-1-5 2 16,5 1 1 0,-1 3 1-16,1-4 0 15,-4 1-2-15,3-1-2 16,-3 1 1-16,4-5-4 31,4 1 2-31,-5 0 3 0,1-8 1 0,0 4-4 16,-5 0 1-16,5 3 0 15,0-3 0-15,-5 4 0 16,5-8 0-16,-5 4 0 16,5-4 0-16,-4 8 2 15,3-8 3-15,5 4-2 16,-8-8 0-16,-1 1-1 15,1-1-2-15,4 0 3 16,-5 1 0-16,5-1-4 16,-5 8 1-16,1-8-2 15,-1 4 0-15,5 1 4 16,-4-1 1-16,-1 0-1 0,1 4-2 16,-1 0 1-16,1-4 1 15,3-4-3-15,-3 1 0 16,3-1 1-16,1-7 2 15,-4 7-1-15,3 1-1 16,1-9 1-16,0 5 1 16,0 0-3-16,4-1 0 15,4-3 1-15,4 7 2 16,-3-7-1-16,-6 4 2 16,10-4-2-16,-5-1-1 15,5 1 1-15,-5 0-1 16,9 0 0-16,-9-4 2 15,0 8 1-15,0-8 1 16,-4 11-2-16,4-11 1 0,-4 4 0 16,5 3 3-1,-5 1-3-15,-9-8-2 0,5 4 0 16,0-12-1-16,-1 9 0 16,5-1 0-16,-4 3 0 15,0-3 0-15,0 4-3 16,3 8 2-16,1-8 1 15,0 3 2-15,-8 4-1 16,8 5-1-16,0-9-2 16,8 5-1-16,-3-5 4 15,3 5 3-15,1-9-3 16,-10 1-1-16,1 4 0 16,5-1 2-16,-5 1-3 0,4-8 0 15,-4 8 1-15,8-5 0 16,-3 1 2-16,-5 0 1 15,4-4-4-15,0 0 1 16,0 4-2-16,0 0 0 16,-4 7 2-16,0 1 2 15,-4-12-3-15,-4 7 0 16,3 1 1-16,1-1 0 16,0 1 0-16,0-8 2 15,4-4-3-15,0 4 0 16,-1 1 1-16,6-9 0 15,-1-3 0-15,-4 7 2 16,0 0-3-16,4 4 0 16,0 0 1-16,1 1 2 0,-1 2-1 15,9 5 2-15,-9 0-4 16,4-8-2-16,1 0 4 16,3 0 1-16,1 0-3 15,-9 0 1-15,-4-4 0 16,5 0 0-16,-1 4 0 15,-4-7 2-15,0 7-3 16,0 0 0-16,4 0 1 16,-4 4 2-16,-4-4-1 15,4 4-1-15,4 3-2 16,-4 5 1-16,0 7-1 0,4-8 0 16,-4 0 4-16,4-3 1 15,-8 3-4-15,4 1-1 16,4-1 1-1,0 1 2-15,1-1 0 0,-1-7-1 16,-4 3 1-16,4 5-1 16,-4-1 0-16,4-3 2 15,5 3-1-15,-5-7-1 16,4 7 1-16,-8 1 1 16,5 3-3-16,-10 0-2 15,5 4 2-15,-4 3 0 16,0-6-2-16,-5 3 2 15,5 3 1-15,-5-3 0 16,1 4 0-16,-1-1 0 0,1 5 2 16,-1-1 1-16,-3 1-4 15,-1-1-1-15,0 1 3 16,9-1 1-16,-5 1 2 16,-3-5 0-16,3 9-2 15,1-9 1-15,-5 1-4 16,0 0 0-16,0 11 3 15,1-8 1-15,-5 4-1 16,0 4-2-16,0-7 1 16,0 7-1-16,0 0 0 15,0-4 0-15,0 0-25 16,0 4-10-16,0-4-44 16,0 1-19-16,-9-1-15 15</inkml:trace>
  <inkml:trace contextRef="#ctx0" brushRef="#br1" timeOffset="38739.8304">3582 6750 156 0,'-5'7'57'0,"1"1"-30"0,0-1-18 0,4-7 16 16,-4 8-1-16,-1 3 1 15,1-11-6-15,4 12 1 16,0-9-11-16,0 5 1 0,0 3 1 15,0-11 0-15,4 4 1 0,1 3 0 16,7-7 0-16,5 0 0 31,0 0 2-31,0 0-5 16,9-11-1-16,8 4-6 16,-9 3-2-16,5-7 2 15,0-1 3-15,-1-3 0 0,5 4 0 16,-12-1-1-16,-1 1 0 15,-4 4-2-15,0-1 1 16,-5 1-2-16,1-1-1 16,0 0 1-16,0 5-1 0,-5-1 0 0,5 4 2 15,-5-8 1-15,-8 8 1 16,5 0-2-16,-1 0 1 16,0 0 2-16,0 0 2 15,1 0 1-15,-5 0 0 16,4 0-4-16,0 0-1 15,-4 0-1-15,4 0-2 16,-4 0-2-16,0 0 1 16,0 8-1-16,0-8 0 15,0 7 6-15,0 1 2 16,0 0 2-16,0-1 2 0,0 1-3 16,-4 3-2-1,4 4 0-15,-4 4-1 0,0 4 0 16,-1 10 2-16,1-2 3 15,-4 10 2-15,3 4-1 16,1 1-1-16,0-5-5 16,0 4-1-16,-5-3-1 15,5-8 1-15,0-12-2 16,-1 1-1-16,1-4-19 16,-4-4-8-16,-1-4-63 15,-4-30-117 1</inkml:trace>
  <inkml:trace contextRef="#ctx0" brushRef="#br1" timeOffset="46196.2858">1222 7312 132 0,'0'-12'52'0,"0"12"-28"0,0-7-22 15,0 7 14-15,0 0 5 16,4-4 5-16,0-15-3 31,0 8-2-31,1-4-11 16,-1 3 5-16,0 5 4 0,0 3 3 15,1 8 4-15,-5 3-3 0,0 5-2 16,-5 3-3-16,-3 15-1 16,-1 0-3-16,-3 8-1 15,-5 7-7-15,0 16-2 16,0-12 0-16,4 7 2 15,0 1-3-15,0-12 0 16,1-4-3-16,-5-7-3 16,4-3-12-16,5-9-5 15,3-7-25-15,1-18-8 16,4-9-28-16,4-10-9 16,5-12 2-16</inkml:trace>
  <inkml:trace contextRef="#ctx0" brushRef="#br1" timeOffset="46665.2589">1230 7191 208 0,'0'4'77'0,"0"0"-42"0,-4-1-41 16,4 9 53 0,0-1-17-16,4-4-7 15,0 5-4-15,1-1-12 0,-1 0 2 0,4 5 4 16,5 2 2-16,4 5 0 15,9 15-3-15,-5-8-2 16,-4-4 0-16,4 20 1 16,9 10-1-16,-5-18-1 15,-8-4-1-15,0 4 0 16,-4-8-2-16,4 0 1 16,-4-4-2-16,-1 1 0 15,5-1-1-15,-4-3 0 16,-9-4 9-16,-4-8 6 15,0 0-1-15,-13 1-1 16,5-5-1-16,-13 1 3 16,0-1 0-16,-9-3 1 15,0 0-7-15,-12-4 0 16,8 0-8-16,-4 0-3 0,-5-4-4 16,1 4 1-16,12 0-6 15,0 0 0-15,9 0-21 16,0 4-9-16,0 3-14 15,8-7-4-15,4 0-10 16,14-7-2-16,3-12-20 16,13-4-8-16,0-3-4 15</inkml:trace>
  <inkml:trace contextRef="#ctx0" brushRef="#br1" timeOffset="47761.699">1761 7723 92 0,'0'7'35'0,"0"-7"-18"0,-5 0 0 0,5 0 16 0,0 0 7 16,-4 0 5-16,4 0 0 16,0 0 2-16,-8-7-26 15,-1 3 10-15,1 0 4 0,-1-3-4 16,1-5 2-16,4-3-15 15,-1-4-3-15,1-3-9 16,4-12-4-16,4 7-1 16,5-10-1-16,8 3 0 15,0 0 0-15,0 0-3 16,-5 11 0-16,1 8 2 0,13 0 2 16,-5 4-2-16,4 7 0 15,1 0 1-15,-5 16 2 16,0 10 1-16,-4 5 1 15,-8 14 6-15,-5 4 4 16,-8 1-3-16,-5-12 1 16,1-4 4-16,-9 0 2 15,4-4-1-15,-4 1 0 16,0-5-7-16,-13 1-2 0,9-12-4 16,-4-11-1-16,-1 0-10 15,9-11-5-15,0-12-21 16,0 1-8-16,5-5-21 15,7 1-6-15,10-16-41 16</inkml:trace>
  <inkml:trace contextRef="#ctx0" brushRef="#br1" timeOffset="48060.3097">1901 7082 212 0,'4'-27'79'0,"-4"20"-42"0,0-5-21 0,0 9 22 16,0-5-9-16,0 1 0 15,0 3-10-15,4 4-4 16,0 11-8-16,1 12 4 0,-1 11 4 16,0 3 4-16,-4-6 1 15,0-5 0-15,4 23 0 16,1-8-7-16,-1 16-3 15,0-8-8-15,0 19-1 0,1-11-1 16,3-1 2-16,1-7-30 16,-1 0-11-16,-4-7-24 15,5-12-11-15,-5 0-57 16</inkml:trace>
  <inkml:trace contextRef="#ctx0" brushRef="#br1" timeOffset="52248.0322">2287 7670 192 0,'4'-15'71'0,"-4"11"-38"0,0 8-23 0,0-4 17 15,0 0-2-15,0 0 2 16,-4 4 2-16,4-4 5 16,0 0-19-16,0 0 1 0,0 0 0 15,-4 7-4-15,0 1-2 16,4 3 3-16,0 0 4 15,0 1-5-15,0 10 1 16,0-7-6-16,0 8 1 16,0-4-3-16,0 7 2 15,0-3-4-15,0 3-2 16,0-3 2-16,4 0 2 0,-4-5-15 16,4 1-8-16,-4-4-31 15,4-7-11-15,1 0-26 16,-1-8-9-16,0 0-11 15</inkml:trace>
  <inkml:trace contextRef="#ctx0" brushRef="#br1" timeOffset="52562.6009">2151 7602 228 0,'0'4'85'0,"-8"-4"-46"0,12 7-21 0,-4-7 25 16,0 4-4-16,0 4-1 16,0-8-6-16,4 4-2 15,0-1-17-15,1 1-1 0,3 0 1 16,1 0-3-16,3-1 0 16,1-3-6-16,0-3-1 15,8-1-1-15,5-4-2 16,3 1 1-16,5-1 1 15,-8 4-1-15,8-7-1 16,0 4 1-16,0 3-1 16,0 4-36-16,-9 11-114 15,-4 0-55 1,-4 1 67-16</inkml:trace>
  <inkml:trace contextRef="#ctx0" brushRef="#br1" timeOffset="60006.7753">20756 4796 252 0,'-5'-11'93'0,"5"-4"-50"0,0-4-70 15,-4 7 5-15,0-6-1 31,-9 2 5-31,-12-2 28 16,-9-9 13-16,-9 1-10 16,-4 3 11-16,-8 4 3 0,-8 0-3 15,-5 4-2-15,-13 0-8 16,-4 4-4-16,-12 0-3 16,-18-4 0-16,-12 3-2 15,-5 1 0-15,-21 0 1 0,-4-1 3 16,-13 5-2-16,-21-5-2 15,-8 5-2-15,-22-4 0 16,0-1-4-16,-12-3 0 16,4 4 1-16,0-4 0 15,-5 0 0-15,13 3 0 0,1 5 0 16,3 3 2-16,1 4-3 16,16 4 0-16,5 15 1 15,17-4 0-15,8 11-3 16,9 4 0-16,4 19-9 15,21-3-3-15,13 3 6 16,21 3 4-16,13-6 4 16,16 7 1-16,14 11 0 15,17-4 0-15,12 0 0 16,26 16 2-16,16 11-3 16,27 3 0-16,45 1-1 15,31-1 0-15,17-7 0 16,46 4 0-16,17 3 2 15,34 1 0-15,18-12-5 16,33-3 1-16,17-1 4 16,30-11 2-16,12-11 0 0,-3-12-2 15,20-7 3-15,18-7 0 16,-18-12-1-16,1-4 1 16,-30-11 7-16,-5-4 3 15,-25-7-2-15,-21-15-1 16,-21-12-4-16,-43-7 1 0,-17-12 0 15,-25-3 1-15,-30-16-2 16,-8-3-1-16,-35-11 1 16,-16-12 1-16,-21 0-1 15,-22-7-1-15,-17 7-8 0,-30 0 0 16,-29 4-12-16,-42 3-3 16,-39 16-18-16,-43 11-4 31,-41 23 5-31,-35 19 4 15,-38 22-22-15,-38 15-10 0,-13 16-31 16</inkml:trace>
  <inkml:trace contextRef="#ctx0" brushRef="#br2" timeOffset="68531.5314">4108 7044 176 0,'0'-4'66'0,"0"4"-36"0,-4 0-15 0,4 0 18 16,-5 4-5-16,5-4 0 15,-4 4-6-15,4-1-4 16,0 9-10-16,0-5 4 0,0 8 1 16,0-3-4-16,0 7-3 15,0-8-3-15,0 0 0 16,0 1-13-16,0 6-6 15,0 1-62-15,0 0-26 16,0-4 4 0</inkml:trace>
  <inkml:trace contextRef="#ctx0" brushRef="#br2" timeOffset="68860.9261">4099 7591 208 0,'5'-8'77'0,"-5"8"-42"0,-5 8-8 0,5-8 27 16,0 0-19-16,0 0-7 16,0 0-15-16,0 0-6 15,0 4-4-15,0 3-3 0,0-3 1 16,0 3-26-16,0 5-10 16,0-1-46-16,0 0-19 15,0 1 7 1</inkml:trace>
  <inkml:trace contextRef="#ctx0" brushRef="#br2" timeOffset="69157.901">4066 7919 144 0,'0'7'55'0,"0"-7"-30"0,0 12 6 15,0-12 26-15,-5 7-6 16,5-3-2-16,0 7-20 16,0-3-7-16,0 3-13 15,0 1-4-15,0 6-1 0,0-2-2 16,0 6 1-16,0-3-2 15,0 7 2-15,0-3-33 0,0-4-12 16,0 4-85 0</inkml:trace>
  <inkml:trace contextRef="#ctx0" brushRef="#br2" timeOffset="69392.5965">4078 8417 252 0,'-4'11'96'0,"0"-7"-52"0,0-4-34 0,4 0 25 16,-5 4-12-16,5-1-4 0,0 1-13 15,0-4-3-15,0 4-3 16,0 4 0-16,0-1 0 0,5 1-36 15,-5-1-15-15,4 1-73 16</inkml:trace>
  <inkml:trace contextRef="#ctx0" brushRef="#br2" timeOffset="69643.6942">4078 8900 268 0,'0'3'101'0,"0"1"-54"0,0-4-44 0,0 0 21 16,0 0-14-16,0 0-1 15,0 0-7-15,0 4-2 16,0 3 0-16,0 1-29 0</inkml:trace>
  <inkml:trace contextRef="#ctx0" brushRef="#br2" timeOffset="69784.3292">4074 9194 312 0,'-4'4'118'0,"0"-1"-64"0,4-3-48 15,0 0 28-15</inkml:trace>
  <inkml:trace contextRef="#ctx0" brushRef="#br2" timeOffset="69893.7177">4066 9216 531 0,'0'15'9'0,"0"8"-7"15,-5-4-3-15,5 4 0 0,0-8-28 16,0 4-10-16,0-4-56 15,5 0-24-15,-1-4 16 16</inkml:trace>
  <inkml:trace contextRef="#ctx0" brushRef="#br2" timeOffset="70113.3467">4095 9631 244 0,'0'-7'90'0,"0"7"-48"0,-4 0-34 0,4 0 24 16,0 0-16-16,0 0-3 15,0 7-8-15,0-7-4 16,0 12 0-16,0-9-1 0,0 5 0 16,0-1-22-16,0-3-8 0,0 0-25 15,0 0-10-15,0 3-29 16</inkml:trace>
  <inkml:trace contextRef="#ctx0" brushRef="#br2" timeOffset="70348.0464">4091 9948 260 0,'-4'8'96'0,"4"-8"-52"0,0 0-34 0,0 0 23 15,0 0-20-15,0 7-7 16,0 1-4-16,0-1 0 16,-4 8-8-16,4-3-1 15,0-5-27-15,0 1-10 16,0-8-49 0,0 4-42-16,0-1 50 15</inkml:trace>
  <inkml:trace contextRef="#ctx0" brushRef="#br2" timeOffset="70504.3114">4091 10178 256 0,'-4'4'96'0,"4"-4"-52"0,-4 4-49 0,4-4 15 0,0 3-8 16,0 5-2-16,0-4-15 15,0 7-5-15,0-7-56 16,0 3-23-16,0 5 20 15,0-1 11-15</inkml:trace>
  <inkml:trace contextRef="#ctx0" brushRef="#br2" timeOffset="70681.8824">4104 10386 220 0,'0'-12'82'0,"0"24"-44"0,0-9-38 0,0-3 16 16,0 12-9-16,0-1-13 15,0 0-3-15</inkml:trace>
  <inkml:trace contextRef="#ctx0" brushRef="#br2" timeOffset="70859.9341">4121 10570 240 0,'-9'19'90'0,"5"-4"-48"0,0 0-38 16,-1-7 21-16,1 0-16 16,4-1-2-16,0-3-16 15,0-4-110-15,0-4-39 16</inkml:trace>
  <inkml:trace contextRef="#ctx0" brushRef="#br2" timeOffset="97043.7895">2168 11121 160 0,'0'0'63'0,"-13"0"-34"0,13 4-16 0,0-4 19 15,0 0-3-15,-4 0 3 16,4 0-7-16,-4 0-3 16,-5 4-12-16,5-4 5 0,0 0 4 15,-5 0 3-15,5 0 2 16,4 0-2-16,0 0 1 15,0 0-9-15,4-8-1 16,5 1-9-16,4-1-3 16,4 0-1-16,4 5 0 15,-4-1 0-15,-9 0 0 16,1 4 0-16,4 0 0 0,-1 0 8 16,1 0 7-16,-4 0-3 15,-1 4 1-15,1 0-6 16,-5 11-2-16,0 0-2 15,-4 15 0-15,-4 12-2 16,-5-5 2-16,1 1-2 16,-1-4-1-16,1-4 1 15,4-4-1-15,-1-7 0 16,1-4 0-16,4-3 0 16,0-1 2-16,0-3-1 0,4-5-1 15,5 1-2-15,-5 0 1 16,0 0 1-16,9-1 0 15,-4 5-3-15,3-8 2 16,1 4 1-16,-5 3 0 16,5 5 11-16,-9-1 5 15,1 0-2-15,-10 1 0 16,1 3-2-16,-9 4 2 16,1 3-1-16,-1-3 0 15,-4 0-1-15,-4-15 0 16,0 3-4-16,-1-7-3 15,5-7-9-15,0 3-3 16,0 4-45-16,9-8-20 16,8 5-45-16,4-1-17 15,5-15-10 1</inkml:trace>
  <inkml:trace contextRef="#ctx0" brushRef="#br2" timeOffset="97593.9342">2520 11080 252 0,'0'-23'93'0,"0"23"-50"0,-8-19-26 0,8 15 25 16,-4 4-11-16,4 0-1 15,-5 0-11-15,5 0-1 16,0 0-11-16,0 0 7 0,0 15 5 16,0-3-4-16,0 14 2 15,5 16-8-15,-5 3-3 16,-5-4-3-16,1 12 0 15,4 4-2-15,-4-12-1 0,0 0 5 16,0-3 1-16,4-8-5 16,0-12 0-16,0-3-3 15,0 0 0-15,4-4-27 16,0-4-10-16,0-7-10 16,0-4 0-16,5-7 3 15,-1-5 3-15,1 1 19 16,-1 0 12-16,5-8 19 15,0-4 10-15,0 1 20 16,4-12 10-16,4 0-19 16,0 4-8-16,-8 3-12 15,4 1-4-15,-4 7-7 0,-1 0-2 16,1 0-38-16,-5 4-14 16,1 4-72-1</inkml:trace>
  <inkml:trace contextRef="#ctx0" brushRef="#br2" timeOffset="97869.2559">2576 11419 256 0,'-9'-7'96'0,"13"3"-52"0,-8 0-16 15,0 4 30-15,0 0-17 16,4 0-4-16,-5 4-6 15,5 0-2-15,5 7-16 16,-1 4 1-16,9 0 2 0,-5 0-4 16,9 4-2-1,4-8-5-15,1 4-2 16,-10 0-3-16,10 1-1 16,-5 6-17-16,-1-3-5 15,1 0-108 1,0-8-43-1</inkml:trace>
  <inkml:trace contextRef="#ctx0" brushRef="#br2" timeOffset="98432.0989">2839 11442 332 0,'-4'-12'123'0,"4"12"-66"0,-5-3-42 15,5 3 29-15,0 3-20 16,0 9-5-16,0 3-6 16,0 4-1-16,0-8-6 15,0 4 3-15,0 4 1 0,0 0 1 16,0-4 1-16,0-4 0 0,0-3 0 16,0-8-2-16,0-4-1 15,0-4-5-15,0-3-1 16,0 4-1-16,5-12-2 15,-1 0-2-15,4 0-1 16,-3-4 2-16,3 4 2 16,1 4-2-16,-1 0-2 15,1 4 2-15,-1 7 0 16,0 0 1-16,1 8 0 16,-5 0 2-16,9 7 1 15,-9 1-4-15,5 6 1 16,-5 1-2-16,0-4 0 15,0 4 2-15,5-4 2 16,-5-3 1-16,5-5 1 0,-5 1 0 16,4-12 2-16,-3 0-3 15,12-18-2-15,-5 3-3 16,10-8 1-16,-5 5 1 16,8-5 0-16,-8 5 4 15,4 7 2-15,-4-1 0 16,0 13 1-16,-4-1-4 15,4 19-2-15,-4-4-3 16,-1 12 1-16,14 11-26 16,-13 4-11-16,-1-8-65 15,1 4-26-15,-9-4-37 16</inkml:trace>
  <inkml:trace contextRef="#ctx0" brushRef="#br2" timeOffset="102119.6327">4286 8436 152 0,'4'-12'57'0,"-4"9"-30"0,0-9-23 0,0 8 13 16,0 1-2-1,0 3 1-15,0-12 5 16,0 12 1-16,5-7-11 0,-1 3 11 0,0 4 7 16,-4 0 5-16,4 4 1 15,1 3-1-15,-1 5-1 16,-4-5-7-16,0 8-2 16,0 4-7-16,0 8-2 15,0 3-5-15,0 0-1 16,0-4-1-16,0-3 2 15,4-4-1-15,0-4 0 16,1-4-3-16,3-3 1 16,1-1-2-16,3-7 0 15,5-3-6-15,0-5 1 16,5-3 0-16,3-4 2 16,-8-4-21-16,4 0-9 15,0 0-19-15,-8 8-9 0,0-1-24 16,0 9-12-1,-1-9-33-15</inkml:trace>
  <inkml:trace contextRef="#ctx0" brushRef="#br2" timeOffset="102432.4587">4575 8405 252 0,'-4'-37'96'0,"-1"29"-52"0,5-3-25 16,0 11 29-16,-4 0-15 0,4-4-4 16,0 4-12-16,0 4-4 15,0 7-7-15,0 8 0 0,0-4 4 16,0 0 0-16,0 15 4 16,0 16-1-16,0 10 2 15,0 5-6-15,0-1-3 16,0 0-3-16,0 1-3 15,0-9 3-15,0-6 0 16,0-9-28-16,0-14-10 16,0-4-38-16,0-4-16 15,0-4-52 1</inkml:trace>
  <inkml:trace contextRef="#ctx0" brushRef="#br2" timeOffset="102849.7224">4698 8436 280 0,'-9'-8'107'0,"9"8"-58"0,0-4-37 15,0 4 26-15,0 4-9 16,0 0 0-16,0 7-10 0,0-3-1 15,0 14-11-15,0-3 0 16,-4 19 3-16,0-15-8 0,0 18-1 16,4-7 1-16,-4 11 1 15,4-3-1-15,0-1 1 16,0-3-7-16,0 0-1 16,0-16-20-16,0 1-9 0,0 0-4 15,0-12 0-15,0 0 14 16,0-11 7-16,0 0 11 15,4-7 5-15,0 3 24 16,0-15 12-16,0 4-5 16,18-19-2-1,-5 11-12-15,4-18-3 16,-4 7-9-16,4 0-5 16,-4 4-44-16,0 7-20 15,4 1-80 1</inkml:trace>
  <inkml:trace contextRef="#ctx0" brushRef="#br2" timeOffset="103072.7666">4715 8820 340 0,'4'-7'126'0,"-4"7"-68"0,4 7-43 15,-4-7 29-15,0 0-18 16,0 4-4-16,13 7-13 15,-9 1-4-15,5 7-3 16,-1-4-2-16,9 4 3 0,-4-4-7 0,4 4-1 16,-4-4-49-16,4 0-19 15,4 4-34-15,0-16-13 16,-4-6 10 0</inkml:trace>
  <inkml:trace contextRef="#ctx0" brushRef="#br2" timeOffset="103578.8404">4957 8745 268 0,'0'-15'101'0,"0"15"-54"0,8 7-33 0,-8-3 26 15,0 4-18-15,5 7-2 16,-1 0-3-16,-4-4 1 16,0 12-10-16,4 7 7 0,-4-7 2 15,0-12-3-15,4 8 2 16,1 0-3-16,-1-4 2 0,0-4-8 15,5-15-4 1,-5-7 0-16,9-4-2 16,-5-4-1-16,5-4 1 15,-5 8 1-15,1-4-3 0,-5 8 0 16,0 7 1-16,1-3 0 16,3 3 0-16,-4-3 2 15,0 7-1-15,1 7 2 16,-1 4-4-16,0 1 0 15,0 10 1-15,1 1 0 16,-5 0 0-16,4-1 2 16,-4-3-1-16,4-8 2 15,-4-3 0-15,4-12 1 16,1-3 9-16,-1-12 6 16,0-8-4-16,0 5 0 15,1 7-9-15,3-19-2 16,1 11-2-16,-1-3 1 0,1 7-4 15,3 11 0-15,-3 1 1 16,-1 14 2-16,1 1-8 16,4 11-3-16,-5-4-42 15,1 7-18-15,-1 1-40 16,13-8-15-16,13 0-15 16</inkml:trace>
  <inkml:trace contextRef="#ctx0" brushRef="#br2" timeOffset="118944.128">12678 9650 148 0,'-4'-7'57'0,"-1"7"-30"0,5 0-25 0,0 0 12 0,0 0-5 15,0 0 2-15,-4 7 5 16,0 1 2-16,0-1-9 15,-1 5 1-15,5-1 1 0,0 0 0 16,0 0 3-16,0-3 4 16,0-4 1-16,5-4 3 15,3-8 3-15,1-7 0 16,8-4 2-16,4-3-6 16,13-12-1-16,4-12-5 15,9-10 1-15,4-8-3 0,4-8 2 16,-4-7-2-16,0-8 2 15,4-7-2-15,4-12 0 16,5 4-3-16,8-3 1 16,5 11-2-16,3-8 0 15,-12-8-5-15,-4 5-1 16,4-12 1-16,0 15 0 16,12 8-2-16,9-16 1 15,-4 1-2-15,-4 7-1 0,-9 0 1 31,5 8-1-31,-5 0 0 16,8-12 0-16,1 4 4 16,-5 8 5-16,1 0-5 15,-9 11-2-15,-9 3-1 16,-8 1 1-16,0 0 3 16,0-4 2-16,8-11-6 0,-8 11-2 15,4 4-3-15,-4 11 3 16,0 7 0-16,-4 12 3 15,-5 8-1-15,-3 7-1 16,-5 7 3-16,-9 5 0 16,-4 7-37-16,-8 7-16 15,-9 12-28-15,1 7-12 16,-14 4-68 0</inkml:trace>
  <inkml:trace contextRef="#ctx0" brushRef="#br2" timeOffset="120146.9934">15386 6161 184 0,'4'0'71'0,"-8"0"-38"0,8 4-21 16,-4-4 21-16,0 0-6 16,0 0 1-16,0 11-11 0,0-7-3 15,0 8-8-15,0 6 3 0,0-3 1 16,0 4 3-16,0 4 5 15,0 7-6-15,5 4-2 16,-1 8-1 0,0-1-1-16,0 4 2 0,0-3 1 0,-4 3-1 15,5-3-1-15,-5 3 3 16,0 8 3-16,0-12-2 16,4 4 2-16,-4 1-6 15,4 6-3-15,0 5-1 16,1 3 1-16,-1-11-3 15,0 0-2-15,0-3 6 16,-4-1 5-16,5 4-4 0,-1-4 0 16,-4 0 0-1,4-3 0-15,-4 3-2 16,4 8 1-16,-4 0-2 0,0 0 2 16,0-1-4-16,0 1-2 15,-4-4 4-15,4 0 1 16,0 0 0-16,0 0-1 15,-4-3 3-15,4-1 3 16,0 4-2-16,0 4 0 16,4 0-3-16,-4-1-1 15,-4 5-1-15,4-16 0 16,0 1 0-16,0 3 0 16,0 0-2-16,4 1-2 0,-4-1 3 15,0-4 2-15,4 1 0 16,-4 3 0-16,5 4 1 15,-5-4 1-15,0 1-1 16,0-1 1-16,0-4-2 31,0 1 0-31,0-4-6 16,0 3 1-16,0 1 0 16,0-5 2-16,0 1-1 15,0-4 2-15,0 4-2 16,0-4 2-16,0-4-2 15,0 8-1-15,0-1 3 16,0-3 2-16,0 4-2 0,0-4-2 16,0-4 0-16,0 0-1 15,0 0-3-15,0-15 2 16,0 1 1-16,0-1 2 16,0-4-1-16,0 0-1 15,0-3-21-15,0-8-9 16,-5-4-53-16,-3-7-22 15,-1-8-57 1,-8-4-68-16,-4 4 82 16</inkml:trace>
  <inkml:trace contextRef="#ctx0" brushRef="#br2" timeOffset="120780.4949">12644 9865 120 0,'0'0'46'0,"-4"-4"-24"0,4 4-19 0,0 0 12 0,0 0-5 16,0-3 2-16</inkml:trace>
  <inkml:trace contextRef="#ctx0" brushRef="#br2" timeOffset="121755.0217">12640 9842 248 0,'0'-11'23'0,"0"0"3"0,0 3-5 16,0 5-3-16,0-1-2 15,0 4 3-15,4 0-2 16,0 0-1-16,0 0 0 15,5 0 3-15,4 0 0 16,-1 0 1-16,5 0-7 16,0 0 0-16,0 0-6 0,5 4-2 15,7-1 2-15,1 1 0 16,0 0 1-16,-1-4 0 16,1 0-4-16,0 0-1 15,0 0 5-15,-5 0 5 16,1-4-5-16,3 0-2 15,-3-3-6-15,-5-1 0 16,0 4 0-16,0 4 0 16,5-7 0-16,-1 3 0 15,1 4 2-15,3-7 1 16,-3 3-4-16,-1 4-1 0,5 0 1 16,4 0 2-16,-4 0 2 15,4-8 1-15,0 5-5 16,0 3-1-16,-5-8 1 15,1 4 0-15,0 4 1 16,0 0 0-16,-5 0 0 16,-4 0 2-16,0 0-1 15,1 0 2-15,-1 0-2 16,0 0-1-16,0 0 1 16,5-7 1-16,-1 3 1 15,5 0 3-15,-5 0-3 16,9 1 0-16,0-1-3 0,0 0-1 15,5 4 3-15,-1 0 1 16,0 0-4-16,0 0 1 16,-4-4 0-16,0 0 2 15,-4 1-1-15,-5-1-1 16,-4-4 3-16,1 1 2 16,-1-1 0-16,4 5 0 15,1-5-3-15,-1 4-2 16,1 0 1-16,-1-3 1 15,9-1-1-15,0 5-1 16,4-5 1-16,-4 4-1 16,0 4 0-16,0-7 2 15,-4 3-1-15,0 4-1 16,-1-11 1-16,1 3-1 0,-4 4 0 16,-5 4 2-16,0-7-6 15,0 3 1-15,0 4 1 16,1 0 3-16,-5 0 0 15,-5 0-1-15,1 0-2 16,4 0 1-16,9 0 3 16,-5 0 1-16,8 0-4 15,-12 0 1-15,-4 0 0 16,8 0 0-16,18 0 0 16,-5 0 0-16,-5 0 0 15,-12 4 0-15,-4-4 0 16,4 7 0-16,17-7 0 0,-4 4 2 15,-5-4 3-15,5 0 4 16,-13 0 0-16,4 0 0 16,-4 0-5-16,0 0-1 15,-4 0-1-15,-1 8-2 16,-3-8 1-16,-1 3-1 16,1 5 0-16,-1-4 0 15,1 3-44-15,-5 5-18 16,-4-9-64-16,-13 1-25 15,-4-34 27-15</inkml:trace>
  <inkml:trace contextRef="#ctx0" brushRef="#br2" timeOffset="123853.6604">15802 7395 180 0,'0'-15'68'0,"0"15"-36"0,4-16-18 0,-4 16 22 0,0-3-5 16,0-1-1-16,0 0-3 15,0 0 0-15,0 4-15 16,0 0 2-16,0 8 2 0,0-1 1 16,0 12-1-16,0-4-4 15,0 8 0-15,0 0-5 16,0 11 1-16,0-4 1 16,0 11 5-16,0-7-10 15,0 8-2-15,0-16 0 16,4 4 3-16,1-3 2 15,3-5 1-15,1 1 0 16,8-12 0-16,-5 1-4 16,10-5-1-16,-5-3-1 0,4-8-2 15,-4 0-4-15,4-7 0 16,9-4-25-16,-1-8-10 16,-3 4-31-16,-1 4-11 15,-3 4-52 1</inkml:trace>
  <inkml:trace contextRef="#ctx0" brushRef="#br2" timeOffset="124151.1908">16103 7421 212 0,'-4'-15'82'0,"4"15"-44"0,0-19-18 0,0 19 27 0,-4-4-7 15,4 1-1-15,0-1-9 16,0 0-4-16,0 8-14 16,0 0 1-16,0 11 1 0,0-4-3 15,0 27 1-15,0-8-7 16,0 23-1-16,0-8-2 16,0 15-2-16,0-7 1 15,0 15 1-15,0-11-3 16,0 14-2-16,0-14-25 0,0 3-9 15,0 19-30-15,0-18-12 16,4-20-51 0</inkml:trace>
  <inkml:trace contextRef="#ctx0" brushRef="#br2" timeOffset="125476.1719">13968 10182 260 0,'-17'0'99'0,"17"0"-54"0,0-8-26 0,0 8 26 16,0-3-10-16,0 3-3 16,9-4-12-16,-1 0-2 15,14-3-11-15,-5-1-6 0,16 0-2 16,-3 5 1-16,4-1 2 15,-4 0 1-15,0 8 1 16,-5 0-2-16,-4-1-2 16,-4 5 5-16,-4 3 1 15,0 1 0-15,-9 10 1 16,0 20-4-16,-8-20-2 31,0 1 0-31,-9 7-1 0,4-3-3 16,-3-1 2-16,3-3 1 15,1-8 0-15,4 4-3 16,8-12 2-16,0 4-1 16,9-3 0-16,-1 0 0 15,1-1 0-15,8 4 2 16,-4-3 2-16,-4-1-1 16,4 9-1-16,-4-5 9 15,-5 11 6-15,1 1 4 0,-9 4 1 16,0 10 4-16,-9 1 5 15,-3 0 4-15,-14-4 4 16,-4-4-9-16,1-11-2 16,3-4-11-16,-20-12-4 15,7 1-9-15,-7-11-1 16,-14-5-30-16,14-6-10 16,12-9-67-16,12-14-29 15,10-8-55 1</inkml:trace>
  <inkml:trace contextRef="#ctx0" brushRef="#br2" timeOffset="127537.6681">12657 6976 144 0,'0'-11'55'0,"0"11"-30"0,-5-8-12 0,5 8 17 15,0 0-2-15,-8 0 1 16,4 0-1-16,-5 0 0 15,5 8-15-15,4-8 3 0,-4 0 4 16,0 11-5-16,-1 0 2 16,-3 4-8-16,4 12-3 31,-5 7-3-31,-4 7 0 16,-4 5 0-16,-4 3 1 15,0 3-5-15,0 1-1 16,-1 4 3-16,1-1 3 15,4-3-6-15,0-11-3 0,5-8-28 16,3-12-14-16,5-18-17 16,4-15-6-16,4-20-22 15</inkml:trace>
  <inkml:trace contextRef="#ctx0" brushRef="#br2" timeOffset="127919.3802">12610 6999 208 0,'9'-12'79'0,"-14"1"-42"0,5 11-34 0,0 0 17 16,0 0-8-1,0 11 1-15,5 4-8 0,-1 8-1 16,4 7-2-16,5 8 3 0,-5-12 4 16,1-3 4-16,4 11 4 15,-5-8-9-15,5 12-2 16,0-8-2-16,4 12 0 15,0-16-2-15,4 8 1 16,-4-4 4-16,-4 8 4 16,-1-8 2-16,-12 4 5 15,0-4 1-15,-12 4 3 16,3-11 1-16,-12 3 3 0,-13 1-1 16,0-5 0-16,0-7-14 15,-4-7-7-15,0-4-5 16,4-4 0-16,0-4-4 15,8-4-1-15,9 1-35 16,4-1-13-16,9-3-25 16,8-4-9-16,13 0-40 15</inkml:trace>
  <inkml:trace contextRef="#ctx0" brushRef="#br2" timeOffset="128773.6917">13544 7319 272 0,'-9'-7'104'0,"9"7"-56"0,-8 3-36 0,4-3 24 15,-1 8-13 1,1 0-3-16,4 7-11 16,0-4-4-16,-4 12-3 15,0-5-2-15,-1 13 3 0,5-9-4 16,0 16-2-16,0-8-20 15,0 8-10-15,0-4-45 16,5 0-17-16,-1-8-13 16</inkml:trace>
  <inkml:trace contextRef="#ctx0" brushRef="#br2" timeOffset="132200.8486">13030 7602 276 0,'4'-30'104'0,"-4"30"-56"0,0-34-36 0,0 30 24 0,0-11-13 16,0 0-3-16,5-8-11 15,-1 5-4-15,4-13-3 16,1 9 1-16,4-8 2 0,-1 3-4 15,1-3-1-15,8-4-2 16,-4 0 0-16,0 15 4 16,-4 12 1-16,-4 3-4 15,3 11-1-15,-3 1 1 16,-1 7 2-16,1-4 0 16,-1 12-1-16,-4 0 3 0,-4-1 0 15,0 1-1-15,-4 7 1 16,0 0-4-16,-4 4-2 15,3-11-5-15,-7 3-2 16,-1-3-6-16,-8-8-1 16,4 0-8-16,-13-11-4 15,4-4-15-15,1-11-5 16,4 3-60 0</inkml:trace>
  <inkml:trace contextRef="#ctx0" brushRef="#br2" timeOffset="132499.3403">13213 6769 252 0,'0'-4'93'0,"0"11"-50"0,-4 12-30 16,4-7 22-16,0-1-9 15,0 15-3-15,0 16-9 16,0 7-1-16,0-4-8 16,0-11-1-16,0 23 0 0,0-8 2 15,0 11 1-15,0-4-3 16,0 12-3-16,0-7 2 16,0 7 0-16,0-16-12 0,0 5-4 15,0-4-36 1,4-19-15-16,0-4-66 15</inkml:trace>
  <inkml:trace contextRef="#ctx0" brushRef="#br2" timeOffset="132937.8724">13527 7383 228 0,'-4'-3'85'0,"4"3"-46"0,-5-4-26 16,5 4 24-16,-4 0-10 0,4 0-3 16,0 4-8-16,0-1 0 15,0 9-9-15,0-5 5 0,0 8 3 16,0 0 2-16,0 16-1 16,0-16-6-16,0 11-4 15,0-3-3-15,4 11 0 16,-4-4-2-16,0 4-1 15,0-12-19-15,5 9-8 16,-1-5-28-16,-4 0-12 16,0-11-58-1,4-7-29-15,-4-8 77 16</inkml:trace>
  <inkml:trace contextRef="#ctx0" brushRef="#br2" timeOffset="133174.6493">13332 7380 276 0,'-5'0'104'0,"5"0"-56"0,0 3-41 16,0 1 26-16,0-4-6 15,0 0 4-15,5 0 0 16,12-4 1-16,12-3-17 15,9-5-2-15,5 1 0 0,4-4-7 0,-1 0-1 16,1 7-5-16,-17 5-1 16,-5 3-59-16,5 0-26 15</inkml:trace>
  <inkml:trace contextRef="#ctx0" brushRef="#br2" timeOffset="134388.1178">12585 8028 184 0,'-17'4'71'0,"8"0"-38"0,-8 15-23 0,9-8 17 15,-9 4 0-15,-5 12 1 16,-7 6-9-16,-5 9-1 31,-13 3-11-31,5 0 0 0,-1 1 3 16,-4 14-2-16,5-3 3 0,0 18 0 15,3 8 1-15,-3 4-4 16,-1 0 0-16,-3 11-3 16,3-8 0-16,-3 16-3 0,3 3-2 0,-3 4 3 15,3-11 0 1,5 7 3-16,8 5 3 16,0-1 0-16,9-4 2 15,0 4-6-15,4 4-3 16,4 8 5-16,5-1 3 15,8-11-1-15,0 0 2 16,8-3-2-16,5-1 0 16,8 1 3-16,5-9 3 15,-1 1-4-15,9-4-1 16,4-7-4-16,5-8 1 16,3 0-4-16,1-8 0 15,8-14 3-15,5-5 3 16,16-3-2-16,9-8 1 0,0-7-5 15,0 0 0 1,17-8 1-16,4-8 0 0,17-3 0 16,4-7 2-16,-12-9-5 15,4-6-1-15,12-9 4 16,9-3 2-16,-17-11-2 16,-59 11-1-16,-9 0-1 15,30-8-2-15,77-37-35 16,-31 14-14-16,-33 1-48 15,-13-4-18-15,-22 11-41 16</inkml:trace>
  <inkml:trace contextRef="#ctx0" brushRef="#br2" timeOffset="134973.8909">13858 11393 176 0,'-9'-4'68'0,"-3"0"-36"0,-1 0-4 15,0 4 25-15,5 4-21 16,-5 0-7-16,0 3-2 15,1 1 1-15,3 3-12 0,1 4 2 0,3-3 0 16,5-1 1-16,5 0 1 16,3-11 5-16,5 0 1 15,0 0 4-15,29 0 3 16,26-7-9-16,4 3-2 16,0 4-8-16,-12 11-4 15,-9 1 3-15,-22-1 2 16,-3-7 0-16,-5 15 3 15,0 18 2-15,-8 9-1 16,-13 10-5-16,-9-3-2 0,-16 4-4 16,-13 3-1-16,-13 0-6 15,0-7-2-15,0 7-49 16,4-7-21-16,13-8-64 16,9-7-24-16,-1-15 24 15</inkml:trace>
  <inkml:trace contextRef="#ctx0" brushRef="#br2" timeOffset="141098.1603">15203 11351 272 0,'0'-15'104'0,"0"15"-56"0,-8-11-21 0,4 11 32 16,-9 0-9-16,0 0-2 16,-4 11-14-16,0-11-4 0,-4 15-17 15,0 0 3-15,-5 8 4 0,5 0-2 16,0 10 1-16,4-2-10 15,0 10-3-15,4-7-2 16,5 11 2-16,-1 19-5 16,9-30-1-16,0-3 0 15,17-5 0-15,0 0-9 16,21-14-2-16,-4-1-49 16,17-19-23-16,-8 5-45 0,8-20-20 15</inkml:trace>
  <inkml:trace contextRef="#ctx0" brushRef="#br2" timeOffset="141523.8879">15547 10944 268 0,'-4'-19'101'0,"4"19"-54"0,0-4-31 0,0 0 27 15,4 1-6-15,1-1 3 0,7-11-9 16,1 3-2-16,12 1-16 16,14-11-3-16,-5 10-3 0,-5 1-1 15,-3 15-1-15,-5 7 8 16,-8 8 3-16,-9 3-1 15,-4 9 1-15,-13 6-5 16,-4 12-1-16,0-7 0 16,0-1 1-16,5-10-3 15,-10 6 0-15,5-10-3 16,0 3 0-16,5-4-1 16,3-3 2-16,1-4-3 0,12-8-2 15,0 4 0-15,22-15-1 16,-5 4-31-16,17-8-14 15,26-3-41-15,-22-1-18 16,-4 1-69 0</inkml:trace>
  <inkml:trace contextRef="#ctx0" brushRef="#br2" timeOffset="141911.2587">16120 11442 268 0,'-4'-4'101'0,"4"4"-54"0,0-4-28 16,0 4 29-16,0 0-13 16,0 0-2-16,13-4-17 15,0 1-7-15,16-5-6 16,18 1-3-16,-9 3 3 0,-8 0-24 0,17 0-8 15,20 0-43-15,-24 4-19 16,-9 0-34 0</inkml:trace>
  <inkml:trace contextRef="#ctx0" brushRef="#br2" timeOffset="142130.0744">16082 11755 300 0,'-8'4'112'0,"8"-4"-60"0,4 7-43 0,-4-7 25 0,8 0-6 16,-3 0 1-16,16 0-16 16,21-15-6-16,9 7-4 15,4 1-16-15,-12 3-4 0,-9 0-42 16,17-3-19-16,25-5-58 15</inkml:trace>
  <inkml:trace contextRef="#ctx0" brushRef="#br2" timeOffset="142698.5663">17024 11811 240 0,'-25'4'90'0,"25"-4"-48"0,-25-4-23 15,20 4 26-15,-3 0-8 16,-9-19-2-16,0-3-2 15,4-8 1-15,5-12-18 16,-1-3 0-16,13 11 0 0,1 4-4 16,12-8-2-16,17-22-8 15,-9 26-1-15,-4 7-3 16,9 9-2-16,12-1-2 16,-16 15 1-16,-5 0-8 0,-4 15-2 15,-4 1 1-15,-5 22 1 16,-3-8 1-16,-10 19 2 15,1-7-5-15,-13 7-1 16,4-3-9-16,-16-1-4 16,3-3-15-16,-12-4-5 15,4-8-27 1,-4-22-51-16,-5-8 28 0</inkml:trace>
  <inkml:trace contextRef="#ctx0" brushRef="#br2" timeOffset="142901.7137">17182 11393 232 0,'4'41'88'0,"-4"-41"-48"0,8 68-29 16,-8-57 23-16,0 16-9 16,0-5 0-16,4 12-10 15,5 19-4-15,-5-15-6 16,0-4-6-16,1 0 0 0,-1 0-8 0,0-8-2 15,0 0-38-15,5-3-18 16,-5-4-47 0</inkml:trace>
  <inkml:trace contextRef="#ctx0" brushRef="#br2" timeOffset="143353.6711">17347 11049 272 0,'-17'-11'101'0,"13"7"-54"0,4-26-35 0,0 19 26 0,4 0-9 15,5-1 0-15,3 1-7 16,10 0-4-16,7 3-10 15,1 1-1-15,4 7 3 0,0 0-4 0,-9 3-1 16,-3 1 2-16,-1 11 0 16,0-4 5-16,-4 12 5 15,-4-8-3-15,-9 15 2 16,0 1-3-16,-12 2 2 0,-1-2-2 31,-12 3 0-31,4 0-1 16,-8-1 0-16,3 1-6 15,5 4-2-15,0-11-2 0,5-1 1 16,3-3-2-16,13-5-1 16,-4-2 1-16,22-13-1 15,-5 1-18-15,21-8-8 16,-4 1-28-16,17-5-11 16,29-11-28-16,-16 4-11 15,-9 4-37 1</inkml:trace>
  <inkml:trace contextRef="#ctx0" brushRef="#br2" timeOffset="143763.3666">18179 11246 236 0,'13'-27'90'0,"-9"20"-48"0,4 7-18 0,-8 0 27 16,0 7-13-16,0 1-4 16,-4 11-16-16,0 11-6 15,0 0-7-15,-1 0-2 0,1 8 3 16,0 0-5-16,4 14-1 16,-4 28 2-16,4-20 1 15,0-15-28-15,-4-3-10 16,-1-1-32-16,1-7-10 15,0 0-43 1</inkml:trace>
  <inkml:trace contextRef="#ctx0" brushRef="#br2" timeOffset="143950.8996">17924 11626 324 0,'13'-22'121'0,"-13"22"-66"0,30-23-58 15,-26 23 22-15,21 0-14 16,18 0-3-16,-5 0-1 16,-8 0 1-16,12 4-1 15,22 0-36-15,0-4-16 0,-9-12-62 16,17-3-48-16,-8-3 63 16</inkml:trace>
  <inkml:trace contextRef="#ctx0" brushRef="#br2" timeOffset="144453.8782">18633 10914 256 0,'-25'-31'96'0,"20"24"-52"0,5 3-51 16,-8 8 77-16,4 7-32 15,4 12-8-15,0 18-9 16,0 12-13-16,4 15 1 0,-4 0 4 15,0 7-7-15,0-22-1 16,0-8-1-16,-9 23 2 16,1 30-1-16,0-33 0 0,3-13-3 15,1 1 1-15,0-15 0 16,0-8 3-16,4-7-3 16,4-20-2-16,4-21 0 15,13-20 1-15,5-11-3 16,8-8 0-16,8 1-1 15,1 7 0-15,-5 3 0 16,-4 12 0-16,-4 8 0 16,-1 30 0-1,-12 7 4-15,0 0-1 16,-4 23 2-16,4 23 4 0,-8 0 4 16,-5-5 5-16,-4-18 4 15,0-4 1-15,-13 4 2 16,-8 8-11-16,0-12-4 15,-1-7-12-15,-12-20-3 16,5 5-18-16,-18-16-7 16,-12-14-25-16,12-8-11 15,13-12-19-15,13-7-6 16,21 4-32 0</inkml:trace>
  <inkml:trace contextRef="#ctx0" brushRef="#br2" timeOffset="145106.3194">19058 11125 220 0,'-9'-4'82'0,"5"-3"-44"0,0-1-22 15,4 8 22-15,0-4-3 16,0-3 4-16,4-5-4 15,4 1-1-15,5-4-19 16,4-4 4-16,13 4 4 0,0 4-10 16,-1 3-2-1,1 8-7-15,0 8-1 16,-5 14 5-16,-8 5 3 16,-4 7 2-16,-13-8 5 15,0-3-4-15,-9 11 0 16,1-8-6-16,-13 12 0 0,4-8 1 15,0 11 2-15,0-14-1 16,4 3 1-16,4-4-2 16,9 1 2-16,0-5-2 15,22-3 2-15,-5-7-6 16,17-1-3-16,-9-7-10 16,13-8-5-16,18-7-46 15,-6-12-19-15</inkml:trace>
  <inkml:trace contextRef="#ctx0" brushRef="#br2" timeOffset="177672.7732">15076 13407 244 0,'4'-30'93'0,"-4"30"-50"0,-4-34-22 0,0 26 28 0,-5 4 0 15,1-3 3-15,-9 14-6 16,-9 16-4-16,1 15-23 16,-5 3 2-16,-4 8 0 0,0-4 2 15,5 8 1-15,3 0-7 16,9-4-2-16,9-7-9 16,12 3-2-16,9-7-4 15,4-8-1-15,4-4 1 0,4-15 2 16,-3 1-3-16,20-12 0 15,-8 0-67-15,21-15-30 16,-8 0-47-16,8-23-20 16,-8 4 36-1</inkml:trace>
  <inkml:trace contextRef="#ctx0" brushRef="#br2" timeOffset="178138.8754">15403 13143 256 0,'-4'-8'96'0,"4"8"-52"0,4-15-36 15,-4 15 24-15,4-7-7 16,0-1 0-16,5-7-5 16,-1 4-2-16,5-4-10 15,0 3 1-15,4 5 4 0,-4 3 6 16,4 4 3-16,-5 0-5 16,-3 4 0-16,-1 3-6 15,-3 5 1-15,-1 3-5 16,-8 11 1-16,4-3-1 15,-9 7 3-15,5-8 6 16,-5 12 2-16,1-11-1 16,-1 7 0-16,5-3-7 15,0-1-4-15,0-3-3 16,-1-1-3-16,5-10 1 0,9-1-1 16,-5-4-3-16,17-7 2 15,-4 0-37-15,26-11-14 16,-5 4-56-16,17-1-23 15,-4 4-24 1</inkml:trace>
  <inkml:trace contextRef="#ctx0" brushRef="#br2" timeOffset="178918.0583">16269 13648 156 0,'-21'8'57'0,"21"-8"-30"0,-5 0-23 16,1 0 13-16,0 0-6 15,0 0 1-15,-1 3 8 0,5-3 5 16,-4 0-13-16,0 0 6 16,0 0 3-16,4 0 2 0,0 0 3 15,0 0-3-15,0-3 0 16,0 3-8-16,8 0-4 16,-4 0-4-16,26-8-2 15,-4 4-6 1,20-3 1-16,-3 3 0 15,8-7 0-15,-9-1-27 16,13 1-11-16,-8 4-67 16,8-1-56-16,-8 4 56 15</inkml:trace>
  <inkml:trace contextRef="#ctx0" brushRef="#br2" timeOffset="179171.6368">16205 14018 268 0,'0'0'101'0,"0"0"-54"0,17-12-42 16,-17 12 22-16,17-3-6 15,0-1-1-15,21-4-10 16,-4 1-4-16,13 3-4 16,-5-7-26-16,14-1-11 0,-5 1-97 15</inkml:trace>
  <inkml:trace contextRef="#ctx0" brushRef="#br2" timeOffset="179720.4813">17525 14044 276 0,'-29'-19'104'0,"29"19"-56"0,-47-30-34 0,38 26 26 16,1-15-13-16,-1 4-3 15,5-19-12-15,0 8-3 16,17-12-5-16,-5 8-5 0,18-4 0 16,-5 0 1-16,13 0 0 15,-4 12-3-15,4 7 2 16,-5 3 1-16,-3 12 0 15,-5 0-5-15,-8 19 1 16,-5 0-5-16,-8 22-1 16,0-10 0-16,-13 10 4 15,1-7-4-15,-10 0 0 16,5-4-15-16,-12-7-4 16,3-4-18-16,-3-19-8 0,3 0-50 15</inkml:trace>
  <inkml:trace contextRef="#ctx0" brushRef="#br2" timeOffset="179892.7343">17746 13610 228 0,'17'57'88'0,"-17"-57"-48"0,0 72-38 16,0-57 17-16,0 15-12 15,0-4-2-15,4 16-1 16,1-8 0-16,-1 3-2 15,0-3-26-15,0-7-9 0,0-5-69 16</inkml:trace>
  <inkml:trace contextRef="#ctx0" brushRef="#br2" timeOffset="180309.2925">17941 13290 316 0,'-17'4'118'0,"17"-4"-64"0,-4-8-50 16,4 8 26-16,0 0-6 15,0 0 3-15,9-4-6 16,-1 0-3-16,13 1-10 15,-4-1-5-15,9 0-2 0,-5 0-4 0,9 4 2 16,-5 0 3-16,-4 4 1 16,-4 0 1-16,-4 11 0 15,0-4 6-15,-9 16 4 16,0-5-5-16,-8 12-1 16,0-7-4-16,-9 7-1 15,5-4 1-15,-1-4 2 16,1-3-3-16,3 0-2 15,1-5 0-15,13-3-1 16,-5 1 0-16,17-9 2 16,0 1-23-16,13-20-11 15,-4 5-56-15,12-16-23 16,-3 4-42 0</inkml:trace>
  <inkml:trace contextRef="#ctx0" brushRef="#br2" timeOffset="180679.5399">18574 13346 196 0,'-21'-15'74'0,"21"15"-40"0,-5 0-13 16,5 0 22-16,0-7-6 15,0 7-2-15,0 7-11 16,0-7-2-16,5 15-13 16,-5-3 1-16,4 18 1 15,0-4 0-15,0 16 1 16,1-5-6-16,-1 9-4 15,0-5 1-15,0 12 0 16,-4-8-8-16,0 12-4 16,0-8-37-16,0-4-15 15,0-7-75 1</inkml:trace>
  <inkml:trace contextRef="#ctx0" brushRef="#br2" timeOffset="180856.5355">18412 13776 312 0,'0'-3'118'0,"0"3"-64"0,17-19-52 0,-17 19 25 15,17-12-20-15,-4 5-6 16,25-4 1-16,-8 3 0 16,21 0 0-16,-9 1-59 0,9-4-24 15,-4 3-47 1</inkml:trace>
  <inkml:trace contextRef="#ctx0" brushRef="#br2" timeOffset="181379.1751">19011 13143 268 0,'-13'-15'101'0,"13"15"-54"0,-8-4-28 15,3 4 29-15,1 7-24 16,4 1-7-16,0 11 2 16,0-4 2-16,0 26-11 15,0-7-3-15,0 27-3 0,0-16 6 16,0 15 4-16,0-11-7 16,0 12-4-16,0-12 2 15,0 11 1-15,0-15-2 0,0-3-3 16,0-1 4-1,0-18 4-15,0 0-7 0,4-23-3 16,1 0 0-16,7-23 0 16,-3 8 1-16,8-15 0 15,-4 7-3-15,12 4 2 16,-4 4 1-16,5 4 0 16,-5-1 0-16,5 9 2 15,-5 3-1-15,0 11-1 16,-4 0 1-16,0 8-1 15,-4 0 2-15,-5 7 1 16,-4 1 7-16,-8 3 6 0,4-7 1 16,-13 3 1-16,1-3-9 15,-10-8-5-15,1-4-10 16,-8-11-1-16,3 0-26 16,1-15-8-16,-1 4-25 15,9-12-11-15,0 4-41 16,13-15-54-1,0-4 52-15</inkml:trace>
  <inkml:trace contextRef="#ctx0" brushRef="#br2" timeOffset="181839.9082">19461 13222 248 0,'-13'0'93'0,"13"0"-50"0,-4 4-35 0,0-4 21 0,4 3-2 16,0-3 3-16,4 0 4 15,0 0 1-15,5-3-19 16,-1-1 11-16,1 0 3 0,-1 0-13 15,5 4-5-15,-5-7-7 16,5 14-4-16,-4-7 2 16,-1 12 0-16,-4-5 1 15,-4 12 0-15,0 0 0 16,0 11 2 0,0-7 3-16,-4 7 2 15,4-4 3-15,0 5 2 16,0-5 2-16,0 0 1 15,0-3-4-15,9-4 1 16,-5-8-7-16,13-7-3 16,-5 3-3-16,14-7-3 15,-5 0 1-15,17-3 1 0,-4-1-36 16,9-7-17-16,-5-1-78 16,0-3-34-16,-4-7-1 15</inkml:trace>
  <inkml:trace contextRef="#ctx0" brushRef="#br2" timeOffset="184579.5547">15607 12845 124 0,'0'0'49'0,"0"0"-26"0,-5 0-16 16,5 0 13-16,-4 0-4 15,0 11 3-15,-4-11 3 16,3 0 3-16,1 0-13 0,-4 0 2 0,3 0 0 15,1 0-5-15,-4-11-1 16,-1 3 0-16,1 1 0 16,-1 3-2-16,1 0-1 15,-1 0 1-15,-4 1 3 16,1-1-2-16,-1 0 1 16,0 4-5-16,0 0 0 15,5 0 1-15,-1 0 0 16,1 0-2-16,-5 4-2 0,1 0 1 15,-1-1-1-15,0 5 0 16,0-1 0-16,1 16 0 16,-5-12 2-16,4 4-1 15,-4 4 2-15,4-4-2 16,5 0 2-16,-1-3-4 16,1 7 0-16,-1-4 1 15,1 4 2-15,-1-4 1 16,1 4 3-16,3-4-3 15,1 4 0-15,0-4 1 16,4 3 0-16,0 1 0 16,0 4 2-16,0-4 1 0,0 3 1 15,0 1-2-15,0 0 1 16,0-1 2-16,4 5 2 16,0-5-3-16,5 5-3 15,-5-5 0-15,9 5-1 16,-5-5-5-16,5 1 1 15,0-4 0-15,8 0 2 16,-4-4-1-16,9 0-1 16,-9 4-2-16,0-8 1 15,-5-3 1-15,5 11 2 16,0-4-3-16,0-4-2 16,0 0 2-16,4 1 2 15,-4-5 0-15,5 1 2 0,-1-1-2 16,0 1-1-1,-4-8 3-15,13 0 0 0,-5-8-1 16,1-3-2-16,-1 0 1 16,1-8-1-16,-5 4 0 15,4-16 2-15,-3 9-3 16,-5-12 0-16,-1 7 7 16,-3-6 6-16,-4 2 0 15,-5-6 3-15,0 3-6 16,-4-8-3-16,0 8-3 0,-8 4-3 15,-1-4-4-15,-8 4-2 16,-12-8-26-16,3 4-9 16,1 8-21-16,3-8-9 15,5 8-58 1</inkml:trace>
  <inkml:trace contextRef="#ctx0" brushRef="#br2" timeOffset="185522.5173">14104 14165 212 0,'0'-8'82'0,"0"8"-44"0,4 0-25 16,-4 0 22-16,0 0-12 15,0 0-3-15,5 0-5 16,-5 0-2-16,8 0-7 16,-4 0-4-16,9 4 1 0,8 0 2 15,-4 0 2-15,5-1 5 16,-6-3 3-16,1 0-6 16,0-3-3-16,0-1-3 15,-4 0 0-15,0-3-2 0,0 3 2 16,-1-4-2-16,-3 1 2 15,-1 3-2-15,-3-7-1 16,-1 11 1-16,-4-12-1 16,0 1 0-16,0 0 2 15,0-1 5-15,0 1 6 16,0-4-3-16,0-4 2 16,0 8-5-16,0-1-2 15,0 5-2-15,0-1-3 16,0 1 3-16,0 3 0 15,0-4-4-15,0 5 1 16,0 3 0-16,0 0 2 16,4 0-3-16,0 0-2 0,1 11 2 15,-5-11 0 1,0 4 3 0,0 3 3-16,0 1-4 15,4-1-1-15,-4 1 0 16,4 0 2-16,0-5-8 15,-4-3-1-15,0 0-36 16,5 0-16-16,-5 0-91 16</inkml:trace>
  <inkml:trace contextRef="#ctx0" brushRef="#br2" timeOffset="186903.5951">14189 13957 160 0,'-13'-11'63'0,"9"11"-34"0,-9 0-8 15,9 0 25-15,0 0-11 16,0 0-2-16,-1 0-6 16,1 0-2-16,0 11-14 0,4 1 2 0,0-1 12 15,8 0-2 1,9 8-3-16,0 4-3 15,5-1-3-15,3 9-1 16,-4-9-7-16,-8 1-4 16,0-12-1-16,4 8-1 15,-5-4 0-15,5 0 0 16,0 0 2-16,-4-3 1 16,0-1 3-16,-5-4 3 15,1-3 5-15,-5-8 3 0,0 4-3 16,-4-15 0-16,0 4-8 15,0-15-4-15,0 3-1 16,0-7-1-16,0 0 0 16,-4-4 2-16,4 4-3 15,0-8 0-15,0 8 1 16,0-12 2-16,0 8-3 16,0-3 0-16,0 3-1 15,4-12 0-15,1-18 2 16,-1 8 2-16,0-1-1 15,0 23 2-15,1 4-4 0,-1 0 0 16,0-4-1-16,0 4 0 16,0 3 4-16,1-3 1 15,-5 4-4-15,4-8 1 16,-4 7 0-16,4-7 0 16,0 8 0-16,-4-4 2 15,0 3-1-15,0-3-1 16,0 4 1-16,5-4-1 15,-1-8-3-15,0 4 2 16,0 4 1-16,1 0 0 16,-1 7 0-16,0 0 0 15,0 8-3-15,1-7 2 16,-1 3 1-16,0-4 0 16,0 8 0-16,1-4 2 15,3 4-3-15,-4 4 0 16,1-4 1-16,-1 3 2 0,0 5-3 15,13 3 0 1,0 4 3-16,0-7-6 16,0 3 1-16,4 4 3 15,0-8 2-15,1 5 0 0,3-5-2 16,1 4 1-16,-1 4-1 16,-4-7 0-16,1 3 0 15,3 4 0-15,-4-8 0 16,-4 5 0-1,0-1 0-15,4 0-3 16,1 0 2-16,-1 0 1 16,4 1 2-16,1-1-1 15,-1 4-1-15,1 0 1 16,-5 0-1-16,4 0-3 16,5 0 2-16,0 0 1 15,0 0 0-15,-1 0 0 0,5 0 2 16,0 0-1-16,-4 0-1 15,0 0 1-15,4 0-1 16,-9 0 0-16,-4 0 0 16,0 0-3-16,1-4 2 15,-1 0 1-15,-4 4 2 16,-4 0-3-16,4-3 0 16,12-1 1-16,-7 4 0 0,-5 0 0 15,4 0 2-15,17 0-1 16,-13 0-1-16,-3 0 1 15,3 0 1-15,-4 0 1 16,5 0 1-16,-5 0-2 16,5 0 1-16,-5 0 0 15,4 0 1-15,5-4-2 16,0 0-2-16,-9 4 1 16,0-3-1-16,0 3-3 15,-8 0 2-15,0 0 1 16,-1 0 2-16,-3 0-23 15,4 0-11-15,8-4-45 16,0-4-18-16,0-3-59 16</inkml:trace>
  <inkml:trace contextRef="#ctx0" brushRef="#br2" timeOffset="188866.6926">16804 14131 244 0,'-13'-23'90'0,"5"23"-48"0,-1-11-25 0,5 11 27 0,0 0-12 16,-1 0-1-16,1 0-7 16,0 0-3-16,4 0-11 15,4 11 0-15,5 1 3 0,3 3-5 16,1-4 0-16,0 0-4 16,16 8-1-16,22 11-1 15,-4 4 1-15,-4-4 0 16,-5 1 3-16,-4-5 1 15,-5-7 3-15,-3-4-3 0,-5-7 1 16,-4-5-1 0,-4-6 1-16,0-9 2 0,-5-7 4 15,1-7-2-15,-5-16 1 16,0-10-3-16,0-9 1 16,-4 1-6-16,0-8-3 15,0 0-4-15,0 0 1 16,0-3 1-16,0-5 2 15,0 8-3-15,-4-15 0 16,4 12 1-16,0 3 0 16,0 0 0-16,0 4 0 15,0 3-3-15,4 1 2 16,0 7 1-16,1 4 0 16,-1 4 0-16,0 7 0 0,0 1 0 15,1 6 0-15,-1 1 0 16,0 4 0-16,0 3 0 15,5-3 0-15,-1-4-3 16,-3 14 2-16,-1 5 1 16,4-4 0-16,1 0 2 15,-1 0 1-15,1 0-4 16,-1 4 1-16,1-8 0 16,-1 4 0-16,1 3 0 15,4 1 0-15,-5 0-3 0,9-1 2 16,-4 1-1-16,12 0 0 15,-4 3 2-15,5-3 2 16,16 3-1-16,-16-3 2 16,-5 11-4-16,9-8-2 15,12 5 2-15,-8 3 0 16,0-8 1-16,-8 8 0 16,-5 0-3-16,9 0 2 15,-5 0 1-15,9 0 0 16,-4 0 2-16,12 0 1 15,-4 0-4-15,9 0 1 16,-9 0 0-16,9 0 2 16,-5 0-1-16,-3-4 2 15,16 4-4-15,-17-7 0 16,-8 3 1-16,12 4 2 0,-8-8-1 16,13 1 2-16,-9 3-2 15,9 0 2-15,-9 1-2 16,4 3 2-16,-4 0-4 15,5 0 0-15,-9 0 1 0,4 0 0 16,-8 0 0-16,0 0 0 16,-5 0 0-16,5 0 0 15,-5 0 0-15,5 0 0 16,-5 0 2-16,9-4 1 16,-4 4-1-16,8-4 1 15,-8 0 0 1,8 4 3-16,-8 0-3 15,8 0 0-15,-8 0-1 16,8 0-2-16,-4 0 1 16,4 0 1-16,-8 0-1 15,0 0-1-15,-5 0 1 16,5 0 1-16,-5 0-3 0,9 0 0 16,-8 0 1-16,8 0 0 15,-5 0 0-15,5 0 0 16,-4 0 0-16,8 0 0 15,-4 0-3-15,9 4 2 16,-5 0 3-16,4-4 1 16,-4 0-4-16,1 0 1 15,-1 0 2-15,0 0 1 16,-8 0-1-16,8 0 1 16,-4 0 0-16,4 0 3 15,-4 0-3-15,8 0 0 16,-3 0-1-16,7 0 1 15,-7 0-2-15,7 0-1 16,-8 0-2-16,5 0 1 16,-9 0 1-16,4 0 2 0,-8 0 1 15,4 0 3-15,-5 0-5 16,1 0-3-16,-4 0 1 16,-1 0 0-16,-4 0-35 15,-8 4-13-15,0-1-81 16,-17 9-33-16,-30 22 0 15</inkml:trace>
  <inkml:trace contextRef="#ctx0" brushRef="#br2" timeOffset="191302.8989">15254 12392 156 0,'17'-11'57'0,"-17"11"-30"0,5 0-18 0,-5 0 14 16,0 0 0-16,0 0 3 0,0 4-8 15,0-4-3-15,-5 7-8 16,5-7 4-16,-4 0 4 0,4 4 2 16,-4 3 1-16,0-3 2 15,-5 8 0-15,1-1-3 16,-18 4 2-16,5 0-1 16,-9 11-2-16,5-3-4 15,-9 11-2-15,-13 11-2 16,0 1 2-16,1 3-3 15,3-4-2-15,5-11-5 16,13-12 0-16,3-3-11 0,-3 0-3 16,-5 4-53-16,9-1-22 15,8-18-46 1</inkml:trace>
  <inkml:trace contextRef="#ctx0" brushRef="#br2" timeOffset="192087.0517">15972 12856 160 0,'13'-11'63'0,"-13"3"-34"0,8 1-19 15,-8 3 17-15,4 4 2 16,-4 0 2 0,0 0-3-16,4 0-3 0,1 0-13 15,-5 0 8-15,0 7 6 0,-9 5-1 16,1 3 0-16,4-8 0 16,-13 8-1-16,4 4-2 15,-13 0 1-15,5 0-4 0,-17 4-2 16,8-1-3-16,-8 5-1 15,4-5-3 1,0 5 1-16,4-5-6 0,-4 5-3 16,-4 3 1-16,4 0 0 15,5-7-4-15,-1-8 1 16,0-4-68-16,9-7-30 16,0-8-76-1</inkml:trace>
  <inkml:trace contextRef="#ctx0" brushRef="#br2" timeOffset="193806.2643">15093 14949 228 0,'4'0'85'0,"-4"0"-46"0,0 4-8 0,0-4 32 16,-4 4-18-16,0 0-3 15,-5 3-4-15,1 1-3 16,-9 11-18-16,0-4 3 0,-4 11 3 16,4-3-6-16,-4 11 1 15,-1-8-9-15,-3 16-3 16,-1-5-3-16,1 1-3 16,4 0 1-16,4 15-1 0,0-16 0 15,17 5 2-15,0-8-1 16,8 3-1-16,1-3 1 15,12-11-1-15,-4-8 0 16,21-4 2-16,-8-3-43 16,25-12-17-16,-8 0-57 15,12-7-24-15,-8 3 0 16</inkml:trace>
  <inkml:trace contextRef="#ctx0" brushRef="#br2" timeOffset="194260.1613">15709 15221 244 0,'-47'7'90'0,"47"-7"-48"0,-17 8-23 15,13-4 26-15,-1 0-6 16,1-1 0-16,0 1-7 16,0 0 0-16,-1 0-18 15,5-1-1-15,9-3-2 0,-5 0-6 16,26-3-1-16,-5-1-2 16,22-11-2-16,-9 3-8 15,13-3-5-15,-8 0-37 16,8 4-15-16,-9 0-40 15,5 11-14-15,-9-8 13 16</inkml:trace>
  <inkml:trace contextRef="#ctx0" brushRef="#br2" timeOffset="194541.3788">15645 15477 260 0,'-21'15'99'0,"21"-15"-54"0,-22 19-17 0,18-19 32 16,-4 12-11-16,-1-9-2 0,1 5-11 16,-1-1-3-16,9 1-18 15,0 0 0-15,22-5-1 0,-6 1-7 16,31-4-2-16,-4 0-5 15,16-4-1-15,-8 1-37 16,8 3-14-16,-8 0-53 16,22 11-24-16,-14 0-11 15</inkml:trace>
  <inkml:trace contextRef="#ctx0" brushRef="#br2" timeOffset="195136.6009">16744 15662 324 0,'-21'-19'123'0,"21"19"-66"0,-17-37-49 15,13 33 29-15,0-11-17 16,-1 3-1-16,10-18-11 16,-1 8-3-16,13-20-3 15,-4 4-6-15,25-11 0 0,-9 8 4 16,14 3 2-16,-1 4-5 0,1 15 0 15,-5 4 3-15,-8 19 2 16,-5 0 2 0,-8 15 2-16,-4-4-1 0,-13 11 0 15,0-3-6-15,-13 11-1 16,0-12-13-16,-21 9-2 16,5-9-8-16,-9 5 1 15,4-1-7-15,-5-15-3 16,10 1-19-16,3-12-6 15,5 3-53 1</inkml:trace>
  <inkml:trace contextRef="#ctx0" brushRef="#br2" timeOffset="195342.5962">17088 15157 224 0,'21'22'85'0,"-21"-22"-46"0,13 34-10 16,-13-26 28-16,0 11-18 15,0 0-5-15,0 15-14 16,0-8-2-16,0 15-11 16,0-7 0-16,0 12 3 15,0-9-8-15,0 9-1 0,0-1-1 0,0 0 2 16,0-7-54-16,0-4-22 16,0-12-69-1</inkml:trace>
  <inkml:trace contextRef="#ctx0" brushRef="#br2" timeOffset="195921.2431">17330 14689 244 0,'0'0'90'0,"0"0"-48"0,4 4-20 0,-4-4 26 16,5 0-5-16,-1 0-1 16,4-4-10-16,1 0-3 15,4 4-16-15,-1 0-6 0,5 4 0 16,0 0 0-16,0 3 3 16,0-3-1-16,0 4 2 15,-4 3 0-15,0 0 3 16,-5 1-1-16,-8 3 0 15,0 0-5-15,-13 11-3 16,1-3-2-16,-5 7 0 16,4 0 4-16,0-3 4 15,0-1 0-15,1 4 1 16,3-3 0-16,5 3 0 16,0-8-2-16,16-7 1 15,-3 1-2-15,25-9 0 16,-4-3-5-16,12-4-3 0,-4 0-16 15,0-8-5-15,-4 1-63 16,9 3-25-16,-9 4-40 16,0 4-15-16,-4 0 39 15</inkml:trace>
  <inkml:trace contextRef="#ctx0" brushRef="#br2" timeOffset="196343.4159">18200 14934 324 0,'-4'-22'123'0,"4"22"-66"0,0-12-40 0,0 12 33 15,0 0-13-15,0 0-1 0,0 12-14 16,0-5-4-16,0 12-10 15,0-4-5-15,0 15-2 0,0-3-1 16,4 22 0-16,-4-15 0 16,4 15 0-16,1-4-18 15,-5 0-5-15,0-3-29 16,0 3-9-16,0-4-23 16,0-7-8-16,0-3-32 15</inkml:trace>
  <inkml:trace contextRef="#ctx0" brushRef="#br2" timeOffset="196577.7603">17924 15372 260 0,'0'11'96'0,"0"-11"-52"0,5 0-25 0,-5 0 29 15,4 0-8-15,0 0 1 16,22-7-17-16,-5 3-4 15,21 4-12-15,-8-8-5 0,13 4 0 16,-9 4-2-16,9-7-1 16,-9 3-37-16,4 4-17 15,-3-7-35-15,12 3-14 16,-5 4-14 0</inkml:trace>
  <inkml:trace contextRef="#ctx0" brushRef="#br2" timeOffset="197190.3112">18510 14734 216 0,'4'-41'82'0,"-4"41"-44"0,9-4-16 0,-9 4 26 15,4 8-8-15,-4-1 0 16,4 16-12-16,1-4-5 16,-1 22-13-16,-4-7 0 0,4 23 3 15,0-8-5-15,5 19-2 16,-1-4-6-16,5 4 0 15,0-8 2-15,-1 4 3 16,-3-11 0-16,-1-4 2 16,1-8 0-16,-1-3 3 15,-3-8 1-15,-1-3 1 16,0-12-2-16,0-15 1 16,-4 0-8-16,9-15-2 0,-5 0-3 15,13-12-2-15,0 5 0 16,9-5 3-16,-5 5 0 15,4 6 3-15,-4 5-3 16,1 11 0-16,-5-7 1 16,0 25 0-16,-5-6 0 15,1 7 0-15,-4-1 2 16,-5 9 1-16,0-4 3 16,-4 7 1-16,0-8 1 15,-8 1 0-15,-1 3-2 0,-12-11 1 16,4 1-4-16,-13-13 0 15,5 1-30-15,-13-11-14 16,4 3-28-16,4-11-9 16,4 3-32-16,5-7-10 15,4 4 15 1</inkml:trace>
  <inkml:trace contextRef="#ctx0" brushRef="#br2" timeOffset="197727.446">18166 15360 164 0,'0'-22'63'0,"0"22"-34"0,5-8-8 0,-5 8 22 16,0 0 3 0,0 0 4-16,4 8-7 15,0-8-2-15,0 11-23 16,0 0 9-16,-4 5 4 0,0-1-1 15,0 11 0-15,0-3-13 16,0 7-3-16,0-8-6 16,0 9 0-16,0-9-5 15,5 8-2-15,-1-7-11 16,-4 0-4-16,0-4-44 16,0-8-17-16,0 0-40 15,8-11-16-15,-3 0 19 16</inkml:trace>
  <inkml:trace contextRef="#ctx0" brushRef="#br2" timeOffset="198546.9407">19062 14968 212 0,'-9'4'82'0,"9"-4"-44"0,-8 0-14 0,4 0 29 16,4 0-12-16,0 0-3 15,4-4-7-15,0 0 0 0,5-3-17 16,-1 3 3-16,13-7 1 0,-4 3-6 16,9-3 1-16,-5 7-6 15,4-7-2-15,-3 3 0 16,-1 5 1-16,-4 3-1 15,-9 3 0-15,1 5-1 16,-9 7 2-16,0 0-1 16,-13 15 0-16,0-3-1 0,-4 7 0 15,5-4 4-15,-1 4 5 16,4-4-3-16,14 0 2 16,-1-4-5-16,13-7 1 15,-4-4-1-15,16-7 3 16,-3-1-5-16,8-7-3 15,-4 0-6-15,4-3 0 16,-5-1-51-16,1 4-23 16,-5 0-37-16,-3 4-17 15,-5-1-5 1</inkml:trace>
  <inkml:trace contextRef="#ctx0" brushRef="#br2" timeOffset="200357.0081">16226 15873 252 0,'-4'-15'96'0,"4"15"-52"0,-8-7-27 16,3 7 25-16,1 0-7 15,0 0 0-15,0 0-12 0,0 0-1 16,-1 4-13-16,1-1 1 16,4 5 3-16,0-1-5 0,4 8-2 15,1-3-1-15,3 7-1 16,0-4-2-16,14 7-2 16,-5-3 1-16,4 4 1 15,-4-4 1-15,8 0 1 16,-3-4 0-16,3-8 0 15,-4 1 6-15,0-16 6 16,-4 1-2-16,0-16 0 16,-4 0-2-16,0-26 0 15,-5 8-6-15,-3-16-2 16,-5 12 4 0,-9-23 3-16,1 12-2 15,-9-12 0-15,4 7-5 16,-8-10-1-16,4 3-1 15,0 0 1-15,0 11-4 16,4-11 0-16,0 16-1 0,13-12 0 16,0 11 0-16,5-8 0 15,-1 12 2-15,9-3 0 16,-5 6-3-16,9 1 0 16,-4 4 4-16,8 3 1 15,-4 4-3-15,8 4-1 16,-3 0 1-16,-1 3 2 15,0 4-2-15,0 1-2 16,-4 3 4-16,5 0 1 16,-6 4 0-16,6 0 1 15,-5 4-2-15,4-1-1 16,0 5-2-16,5-1 1 0,-5 1 1 16,9 3 0-16,-5 4 0 15,9-8 0-15,-9 5 0 16,18 3 2-16,-13 0-1 15,8 0-1-15,-8-8 1 16,3 4-1-16,14-3 0 16,-17 3 2-16,-5 4-3 15,5 0-2-15,13 0 2 16,-14 0 0-16,-3 0 1 16,-1 0 0-16,13 11 0 15,-8-7 0-15,-4 4-3 0,-1-5 2 16,17 5 1-16,-16-8 0 15,-5 4 0-15,9 3 2 16,-5-7-1-16,5 4 2 16,-4 0-2-16,3 0-1 15,-3-1-2-15,-5 1 1 16,-4 0 1-16,4 0 0 16,-4-1 0-16,4 1 0 15,-4-4 0-15,5 4 2 16,-1-4-1-16,4 4-1 15,-4 0-2-15,1-4 1 16,-5 0 1-16,8 0 2 16,1 0-1-16,3 0-1 15,14 0-2-15,-5 3 1 0,0-3 1 16,-12 4 0-16,-5 0 0 16,4-4 0-16,-3 0 0 15,3 0 0-15,-4 0 0 16,0 0 0-16,-4 0 0 0,5 0 2 15,-5 0-1-15,8-4-1 16,-4 0 1-16,5 1 1 16,-1-1-3-16,1 0 0 15,-5 0 1-15,13 0 0 16,-4 1-3-16,4-1 2 16,-5 0 1-16,5 0 2 0,-4 1-1 15,8-1-1-15,-8 0 1 16,4 0-1-16,-4 4 0 15,-1-7 0-15,-3 3-3 16,3 4 2-16,-3-8 1 16,8 5 2-16,25-5-1 15,-4 4-1-15,1 4 1 16,-27 0-1-16,-3 0 0 16,8 0 0-16,-5 0 0 0,10 0 0 15,-10 0 0-15,5 0 0 16,-4 0 0-16,0 0 2 15,-5-7 1-15,5 3 1 16,-5 4-2-16,9-8 1 31,26 5-4-31,-9 3 0 16,4-8 1-16,-25 8 0 16,-5 0 0-16,5 0 2 15,25-4-3-15,-25 4 0 16,-5 0 1-16,5 0 2 0,21-3-1 15,-30 3-1-15,0 0 3 16,0-4 0-16,-4 4 1 16,0 0 0-16,-4 0-2 15,0 0-2-15,0 0 1 16,-1 0-1-16,-3 0-27 16,-5 0-11-16,0 0-41 0,-8 4-15 15,0-1-84 1</inkml:trace>
  <inkml:trace contextRef="#ctx0" brushRef="#br2" timeOffset="209580.843">15068 16960 280 0,'4'-19'104'0,"-4"19"-56"0,-4-15-30 0,-1 15 31 15,1 0-7-15,0 0 0 16,-5 0-12-16,1 0-6 16,-5 0-14-16,0 0 5 0,-3 11 4 0,3-7-1 15,-13 15 1-15,5-4-6 16,-17 11-3-16,4-3-5 16,-17 18-2-16,9-14-3 15,3 14-1-15,5-3-4 16,9 11 1-16,4-8 4 15,25 5 4-15,0-9-3 16,22 1-1-16,-5-8 0 0,13-7 2 16,-4-4-1-16,16-12-1 15,-8 1-46-15,26-8-21 16,-9 0-70-16,9-4-28 16,-9 0 30-1</inkml:trace>
  <inkml:trace contextRef="#ctx0" brushRef="#br2" timeOffset="209929.1123">15297 17129 272 0,'0'-15'104'0,"0"15"-56"0,0 0-41 0,0 0 26 16,0 4-8-16,0-4 0 16,8 4-7-16,1 0-3 15,8-1-9-15,4-3-4 0,5 0-1 16,-5 0-1-1,13-3 2-15,-5-1-23 16,22-7-11-16,-8 3-16 16,12-7-6-16,-4 4-64 15,0-1-34 1,-9 1 72-16</inkml:trace>
  <inkml:trace contextRef="#ctx0" brushRef="#br2" timeOffset="210263.3113">15318 17484 236 0,'-21'15'90'0,"21"-15"-48"0,-13 8-20 0,9-8 26 15,4 0-8-15,0 0 2 16,4 0-7-16,0 0 1 0,13 0-20 16,-4 0 0-16,13 0 0 0,-9 0-4 15,8 0 1-15,-4 0-10 16,9 0-2-16,-5-8-1 16,22 0 2-16,-9 1-10 15,17-4-4-15,-8 3-30 16,8-3-12-16,-8-1-65 15,8-3-26-15,-8 4 27 16</inkml:trace>
  <inkml:trace contextRef="#ctx0" brushRef="#br2" timeOffset="211695.2737">16150 17771 268 0,'-17'-12'101'0,"17"12"-54"0,-17-7-22 0,13 7 31 15,-5-4-13 1,1 0-2-16,-1-3-10 0,1 3-5 16,4 0-14-1,-1 0-8-15,5 1 0 0,0-1-5 0,5 8 0 16,-1-1 1-16,9 5 0 16,-5-1-3-16,9 8 2 15,0-3 1 1,9 7 0-16,-5-4 0 0,8 4 0 15,-3-8 0-15,4 0 2 16,-5 1-1-16,1-1-1 16,-5-7 1-16,0-4-1 15,-4 0 2-15,-4-12 1 16,-5 1 1-16,-4-15 2 16,1 3 1-16,-10-22 3 15,1 7-3-15,0-19-2 0,0 5-2 16,0-13-3-16,-1 5 1 15,1-12 1-15,4 8 1 0,-8-7 3 16,3 7-3-16,5-1 0 16,0 9-3-16,0-1-1 15,0 12-1-15,9-4 0 16,-1 8 0-16,5-1 0 16,-5 4 2-16,9 4 0 15,-4 4 0-15,4 0 2 31,0 4-3-31,4-1 0 16,-4 5 1-16,0-1 0 0,0 0 0 0,0 1 0 16,0-1-3-16,4 8 2 15,-4 0 1-15,5 0 0 16,-5 4 0-16,8-1 0 16,-4 1-3-16,9 3 2 15,-4 1 1-15,3-5 2 16,-3 5-3-16,3 3 0 15,1-7 3-15,4 11 1 16,-4-8-4-16,4 5 1 16,-5 3 0-16,1 0 0 15,-4 0 0-15,3 0 0 16,-3 0 0-16,4 0 0 0,-5 0 0 16,1 0 0-1,-1 0 0-15,0 3 0 16,1 5 0-16,4-8 0 15,-5 4 0-15,5 3 0 16,-5-7 0-16,5 4 0 0,-5 3 0 16,9-7 0-16,-4 0-3 15,8 0 2-15,-8 0 1 16,4 0 0-16,-4 0 0 16,4 0 2-16,-5 0-1 15,5 0-1-15,-4 0 1 16,8 0-1-16,26 4 0 15,-22-4 2-15,-3 0-3 16,7 0-2-16,-8 0 2 16,13 0 0-16,-8 0 1 15,4 0 0-15,-9 0 0 16,8-4 0-16,22 4 0 0,9 0 0 16,-5 0 0-16,-21 0 0 15,-9 0 0-15,13 0 2 16,-8 0-1-16,4-7-1 15,-8 3-2-15,12 4 1 16,38-11 1-16,0 3 2 16,-3 5-3-16,-35 3 0 15,-4-8 1-15,8 4 0 16,-8 0 0-16,13-3 0 0,67-12-3 16,-12 4 2-16,-13 4 3 15,-55 3 3 1,-8 4 0-16,8-3 0 15,-5 3-6-15,-3 0 1 16,-5 0-18-16,0 1-8 16,22-9-28-16,-18 9-13 15,-12-9-31-15,-22 12-14 16,1 0-10 0</inkml:trace>
  <inkml:trace contextRef="#ctx0" brushRef="#br2" timeOffset="213691.0204">17084 17133 184 0,'4'-15'68'0,"-4"15"-36"0,9-19-9 0,-9 19 26 16,0-4-7-16,0 1-3 15,4-1-8-15,0-4-3 0,0 5-15 16,1 3-1-16,-5-8-1 0,0 8 2 16,4 8 3-16,-4-8-3 15,0 11 0-15,0-4-1 16,-4 9 0-16,-1-5 0 15,-3 8 0-15,4-4-6 16,-1 7-4-16,1-3-1 16,0 11 1-16,0-11-3 15,4 8 0-15,0-5 1 16,4 1 2-16,0-4-1 16,5 0-1-16,-1 3 1 15,5-10 1-15,0-1 1 0,4-11 1 16,-5 4-5-16,5-16-1 15,0 9-26-15,4-9-9 16,-4 1-21-16,5-8-8 16,-5 8-20-16,12 0-9 15,-3-1-8 1</inkml:trace>
  <inkml:trace contextRef="#ctx0" brushRef="#br2" timeOffset="213981.2886">17394 17126 216 0,'0'15'82'0,"0"-15"-44"0,-5 3-9 16,5 1 28-16,-4 4-14 0,0-4-4 15,0 11-19-15,4 3-5 16,-4 9-9-16,-1-1 5 0,1 16 2 16,4-8-6-16,-4 15-2 15,4-8-5-15,-4 8-1 16,4-3-6-16,-5-1-3 0,1-11-23 16,0 0-11-1,0-4-21-15,-1-8-10 0,1-3-39 16</inkml:trace>
  <inkml:trace contextRef="#ctx0" brushRef="#br2" timeOffset="214497.5528">17559 16862 232 0,'-8'0'88'0,"8"0"-48"0,0 0-16 0,0 0 29 15,0 0-7-15,0 0-2 16,8-4-8-16,1 0-2 15,4 0-19 1,-5 1-5-16,9-5-2 0,-4 4-4 0,8 0-3 16,-4 1 0-16,0 3-1 0,0 0 2 15,-4 3 1-15,-1 1 3 16,1 4 1-16,-4-1-1 16,-5 8 1-16,0 0-4 15,-4 8-2-15,0-8 0 16,-8 15 1-16,3-3 1 15,-3 3 3-15,-1-7 1 16,1 3 1-16,-1-3 0 16,5-5 2-16,4-2-5 15,4-5-3-15,1 0-1 16,7-3-1-16,1-5-3 16,4-3 2-16,-4 0-50 15,12 0-20-15,-4 0-36 0,18-7-11 16,-5 3-15-1</inkml:trace>
  <inkml:trace contextRef="#ctx0" brushRef="#br2" timeOffset="215000.8041">18285 17077 168 0,'0'-19'66'0,"0"19"-36"0,-4-27-7 0,4 24 26 16,0-5-7-16,0 4 0 15,0-3-9-15,0-1 0 16,0 4-19-16,0 1 5 0,0 10 2 15,0 1-7-15,0 11-3 16,0-4-6-16,-4 19-2 16,-1-16-1-16,5 20-2 15,0-4 3-15,0 15 0 16,0-7-21-16,0 7-8 16,0-8-20-16,0 12-7 15,0-19-20-15,-4 0-8 0,0-4-19 16</inkml:trace>
  <inkml:trace contextRef="#ctx0" brushRef="#br2" timeOffset="215231.3577">18103 17393 300 0,'17'-3'112'0,"-17"3"-60"0,25-19-34 16,-21 19 28-16,9-4-24 15,-4 4-7-15,7-11-10 16,1 11-4-16,9-12 0 16,-5 12-8-16,9-11 0 0,-5 4-54 15,18-1-22-15,-5 0-53 16</inkml:trace>
  <inkml:trace contextRef="#ctx0" brushRef="#br2" timeOffset="216798.4441">18722 17024 184 0,'-29'4'71'0,"29"-4"-38"0,-26 3-10 15,22 1 24-15,-9 4-4 16,5-8-1-16,-5 3-6 0,0 5-2 16,9-8-19-16,0 4 4 0,12 3 2 15,1-7-5-15,12 4 1 16,0-4-8-16,9-4-3 16,-5 4-3-16,9 0-3 15,-8 0-2-15,3 0 1 16,-3 0 5-16,-5 12 2 15,0-9-7-15,-8 9-4 16,0-1-8-16,-9 8-3 16,0-4 2-16,-8 4 3 15,0-4 7-15,-5 7 4 16,5-10-1-16,-4 3-2 16,3-4-1-16,1 1 3 15,0-1 0-15,8 0 1 0,-4-3-3 16,13-1 2-16,-5-3-1 15,5 7 0-15,0 1 2 16,4 3 0-16,-4-4 2 16,-1 12 3-16,-3-8-2 15,-5 7-2-15,0 1 4 16,-8 7 4-16,4-7 1 16,-13 7 2-16,5-7 0 15,-9-1 2-15,4-3 2 0,-17-4-1 16,5 0-7-16,-9-7-3 15,4-1-30-15,-8-7-10 16,4 0-32-16,9-3-12 16,3-1-66-1</inkml:trace>
  <inkml:trace contextRef="#ctx0" brushRef="#br2" timeOffset="217412.6446">19257 16722 156 0,'-4'8'60'0,"4"-8"-32"0,-13 11-6 16,9-7 23-16,-9 3-3 0,5-7 2 16,-9 12-2-16,4-1-2 15,0-11-21-15,5 4 2 0,-1-4 0 16,1 0-3-16,8-4 0 15,0 4-6-15,13 0 0 16,-1 0-7-16,9-8-3 16,-4 5-4-16,9 3 1 15,-5 0 1-15,0 3 2 16,-4-3 1-16,0 8 3 0,0-1-3 16,-8 12-2-16,-1-4 2 15,-8 12 0-15,0-5 3 16,0 9 3-16,0-9 2 15,-4 8 3-15,0-7-1 16,4 3 0-16,0-3-3 16,0 0 1-16,0-8-6 15,8 4-1-15,-3-8-2 16,7 0-2-16,1-3-2 16,8-1 1-16,-4-3-19 15,4-8-7-15,-4 1-103 16,-4-9-46-1,0 1 28 1</inkml:trace>
  <inkml:trace contextRef="#ctx0" brushRef="#br2" timeOffset="225007.5434">20132 17563 168 0,'0'8'63'0,"0"-5"-34"0,0 5-14 0,0-8 18 0,0 0-3 16,0 0 0-16,0 0-9 15,0 4 0-15,4 0-12 16,4 3-5-16,1 1-1 0,3-1-2 15,5 1-1-15,9 7 5 16,8-8 4-16,0 8 6 16,4-22 5-16,0 3-6 15,5-3-1-15,-1-1-5 16,1-3 0-16,-5-8-3 16,0 0 2-16,-4-4-2 15,-4-3 2-15,-1-12 5 16,-3 4 4-16,-1-3-2 15,1-9 0-15,-1-6-4 0,5-1-1 16,0-4-3-16,4-11 1 16,-9 15 0-16,5-18 1 15,-9-1 2-15,0 0 4 16,-8-11-4-16,-5 0 0 16,-3-7-4-16,-5 3 1 15,0 0-4-15,0-7 0 16,-5 7-1-16,-3-11-2 15,4-7 1-15,0 7 1 16,-1 3-3-16,1 1 0 16,0 4-1-16,4-5 0 15,-4-10 2-15,4 3 2 16,0 4-1-16,0 0-1 0,-5 0 1 16,5-4 1-16,0-4-3 15,5 4 0-15,-1 4-1 16,0 0-2-16,0 8 3 15,5 3 2-15,-1-11-2 16,5 7 0-16,0 12 1 16,8-4 0-16,0 8-3 15,9 3 2-15,-5 4-1 16,9 0-2-16,-4 4 3 16,4 8 0-16,4-1-10 0,0 4-3 15,5 12-26-15,4-8-9 16,-9 19-30-16,4-1-13 15,-8 20-43 1</inkml:trace>
  <inkml:trace contextRef="#ctx0" brushRef="#br2" timeOffset="225465.4523">20976 13576 152 0,'-17'-7'57'0,"17"7"-30"0,0-4-7 15,-4 0 21-15,4 1-13 0,0-1-4 16,0 0 1-16,0 4 1 15,4 0-13 1,5-4 8-16,3 4 2 0,10 0 4 0,3-3 1 16,9-5-4-16,0-3-3 15,4-4-5-15,5-1 0 16,3-2-7-16,5-1-3 16,0 0 3-16,0 0 2 15,0 8 5-15,-13-1 4 16,-4 5-1-16,-4 3-2 15,-5 4-7-15,-8 8-4 16,-4 7-1-16,-9 7 1 16,-4 9-3-16,-8 2-2 15,-1-2-7-15,-3 3-1 16,-1 0-24-16,5-1-7 16,3-2-33-16,5-9-13 0,5-7-72 15</inkml:trace>
  <inkml:trace contextRef="#ctx0" brushRef="#br2" timeOffset="226048.8225">22025 12147 288 0,'-17'-23'110'0,"8"12"-60"0,-4 11-43 0,5 4 23 16,-9 7-5-16,-4 8 0 16,0 7-6-16,-5 8-1 15,-4 12-10-15,1 6-1 0,3 5 0 16,1 7-1-16,-1-11 1 16,5 11 0-16,13-11 1 15,8 0 0-15,8-4 0 16,9-8 0-16,4-11 0 15,9-3-2-15,4-16-1 16,8-11-14-16,9-11-4 16,9-16-49-16,-1-3-19 15,-4-4-78 1</inkml:trace>
  <inkml:trace contextRef="#ctx0" brushRef="#br2" timeOffset="226409.4799">22330 12430 176 0,'-4'-4'66'0,"0"15"-36"0,0 4-9 0,4-7 22 16,0-8-6-16,0 8 1 16,4-8-5-16,0 0 0 15,5 0-18-15,3-8 0 0,1-3 1 16,4-1-8-16,8 1-2 15,1 0-26-15,8-1-9 16,8-6-48-16,5 3-18 16,4-1-16-16</inkml:trace>
  <inkml:trace contextRef="#ctx0" brushRef="#br2" timeOffset="226747.5702">22224 12664 208 0,'-13'15'77'0,"18"11"-42"0,3-3-6 0,-4-19 28 15,5 7-7-15,4-4 0 16,8 1-6 0,0-4-3-16,0 0-22 15,1-1-9-15,3-6-3 0,5 3-4 16,4-8 0-16,8 4-14 16,9 0-8-16,0 1-17 15,4-5-5-15,0 1-33 16,-4-8-15-16,0-4-35 15</inkml:trace>
  <inkml:trace contextRef="#ctx0" brushRef="#br2" timeOffset="227907.7264">22925 13079 244 0,'0'-23'90'0,"0"19"-48"0,4 4-49 15,-4 0 71-15,-4 0-29 16,4 4-11-16,0 0-8 16,8 3-11-16,5 5-3 0,-1-1-1 15,1 4-1-15,4 0 2 16,0 0-1-16,0 0-1 15,4-3-2-15,-4-5 1 0,0-7 3 16,5-7 3-16,-5-5 9 16,0-7 5-16,-1-11-7 15,-7-15-2-15,-5-12-2 16,-8-11 0-16,-5 4 2 16,-3-7 1-16,-5 7-1 15,0-4 1-15,0-4 0 16,4 4 1-16,0 0-4 15,5 4-3-15,4 0 0 16,-1 11-1-16,5-3 0 16,5 7 2-16,-1 3-3 0,0 5-2 15,5 3 2-15,-1-7 0 16,1 7-4-16,-1-3 1 16,1 11 0-16,-1-1 0 15,1 9-3-15,-1-1 2 16,13 8-1-16,-8-4 0 15,4 4 2-15,0 0 0 16,0 4 0-16,4-1 2 16,0 1-3-16,1 3 0 15,3 1-1-15,1-1 0 16,3 1 2-16,1 3 2 16,0 0-3-16,-1 4 0 15,1 0 1-15,4 0 0 16,0 0 0-16,4 0 0 0,13 0-3 15,0 0 2-15,4-3 1 16,0-1 0-16,1 0 0 16,-10 0 2-16,1 0-1 15,-9 4 2-15,0 0-2 16,1 0-1-16,-1 0 1 16,0 0-1-16,0-7 0 15,5 3 0-15,-1 4 0 16,5-7 0-16,-1 3 0 15,-12 4 2-15,-4-8 1 16,8 4 3-16,-4 4-3 16,0-7 0-16,-4 3-1 0,4-3 1 15,-4 3-2-15,4-7-1 16,12 3 1-16,-8-3-1 16,1 3 0-16,-1 1 0 15,-4-5-14-15,-4 1-3 16,-1-4-37-16,1 0-16 15,-5 0-12-15,1 0-2 16</inkml:trace>
  <inkml:trace contextRef="#ctx0" brushRef="#br2" timeOffset="230895.2522">23374 12275 224 0,'5'-11'85'0,"-5"0"-46"0,0-1-26 15,0 12 22-15,0 0-5 16,4-11 2-16,-4 11-9 15,0 0-2-15,0 4-12 16,0 3-1-16,0 5 2 0,0-1-4 16,-4 19 2-16,-1-4-5 15,-3 12-2-15,4-4-3 0,-5 11 1 16,5-7 3-16,0 11 3 16,-1-7-4-16,1 3-1 15,0-7-18-15,4-4-5 16,0-8-46-16,0-3-20 15,0-5-31 1</inkml:trace>
  <inkml:trace contextRef="#ctx0" brushRef="#br2" timeOffset="231307.6252">23684 12211 312 0,'5'-4'118'0,"-5"4"-64"0,-9 15-43 16,5-7 28-16,-5 3-14 15,1 1-5-15,-5 10-9 16,-8 20-3-16,4 3-4 16,-4 0-3-16,8-11 2 0,0-4-2 15,0 16-1-15,5-9 1 16,4 5-1-16,0-8 0 0,4 0 0 15,0-4-3-15,12-4 0 16,-3-3 4-16,12-12 1 16,13-11 0-16,-4-7-2 15,-5-1 1-15,5-3-1 16,-5-8 2-16,-4 4 1 16,-4-4 1-16,-17 0 0 15,0 4 4-15,-12 0 3 16,-9-4-2-16,-1 4 0 15,1 4-8-15,4-1-2 16,0 9-11-16,9-9-5 0,3 12-24 16,5-7-11-16,5 3-26 15,3 4-9-15,-4 0-37 16</inkml:trace>
  <inkml:trace contextRef="#ctx0" brushRef="#br2" timeOffset="231676.5508">24045 12381 276 0,'-4'-11'104'0,"4"11"-56"0,0-4-32 0,0 4 29 15,-4 0-17-15,4 0-4 16,0 7-8 0,0 5-2-16,0 6-8 0,-5 5-4 0,5 0-1 15,0 7-1-15,0 0 0 16,5 4-3-16,-5-8 2 15,0-3-17-15,0 7-5 16,0-3-24-16,0 3-8 16,0-4-79-1</inkml:trace>
  <inkml:trace contextRef="#ctx0" brushRef="#br2" timeOffset="231864.0629">23880 12569 256 0,'-9'0'96'16,"9"0"-52"-16,0 8-25 0,0-8 26 0,4 0-8 15,1 0 1-15,16 0-20 16,13-8-6-16,4 5-7 16,0-5-19-16,0 4-8 0,1 4-64 15,-14 0-29-15,-4 0-6 16</inkml:trace>
  <inkml:trace contextRef="#ctx0" brushRef="#br2" timeOffset="232447.2107">24270 12354 272 0,'-4'-3'104'0,"4"3"-56"0,0-15-14 0,0 15 34 16,0-12-11-16,0 5-3 16,4-8-27-16,0 0-9 15,13-8-11-15,-4 4-5 0,8-4-1 16,0 5-1-16,5 2 0 0,-1 1 0 15,1 12 0-15,-5-1 0 16,5 8 0-16,-9-1-5 16,-9 12 1-16,1-3-11 15,-14 10-3-15,-3 12-7 16,-5-7-1-16,0-5-2 16,-16 9 0-16,7-5 5 15,1-3 1-15,0-5 4 16,4-14 1-16,4 4 7 15,5-20 6 1,-1 5-8-16,18-8-2 16,-1-4-24-16,5-7-8 15,-5 3-3-15,5 0 0 16,-4 8 14-16,3-7 9 16,-3-1 39-16,-1 15 18 15,1 1 14-15,-1 11 6 16,1-1-4-16,4 16-2 15,4-4-7-15,-5 16-3 16,-3-9-14-16,-1 16-5 16,5 18-9-16,-4-22-5 0,-5 0-6 15,4 8 0-15,-4-1-29 16,1 1-13-16,-1-4-89 16</inkml:trace>
  <inkml:trace contextRef="#ctx0" brushRef="#br2" timeOffset="233090.6231">22127 14274 312 0,'-9'-26'115'0,"9"26"-62"0,-34-27-31 0,26 27 31 15,-5-3-17-15,0 3-6 16,-4 3-9-16,4 1-1 16,-12 11-11-16,4-3-1 0,-1 10-1 15,1 1-1-15,0 7-1 16,4-4-1-16,4 12 2 15,5-8-3-15,4 8-2 16,-1-4 0-16,10 0-1 16,-1 0 0-16,13-12 0 15,0 1-5-15,17-8-1 16,-5-3-37-16,18-16-16 16,-4 0-36-16,12-11-16 15,-9 0-26-15</inkml:trace>
  <inkml:trace contextRef="#ctx0" brushRef="#br2" timeOffset="233420.6716">22483 14172 268 0,'-21'19'101'0,"21"-19"-54"0,-13 19-31 0,9-15 29 16,0 0-11-16,-1-1 0 16,5 1-13-16,0 0-5 15,5 0-9-15,-1-1-3 0,13 1 0 16,0-4-5-16,21-4 1 15,-8 1-33-15,16-9-13 16,18-3-30-16,-26 4-12 16,-4 3-33-1</inkml:trace>
  <inkml:trace contextRef="#ctx0" brushRef="#br2" timeOffset="233687.0657">22500 14384 260 0,'-4'3'99'0,"4"-3"-54"0,-9 12-20 16,5-12 31-16,0 3-15 16,0 5-3-16,-1-4-16 15,1 3-4-15,8 5-10 16,-4-1 6-16,13 0 5 0,0-3-8 0,21-1-3 15,-5-3-5-15,14 0-3 16,-5-4-37-16,5-4-15 16,-5 0-47-16,8 1-17 15,-7-1-14 1</inkml:trace>
  <inkml:trace contextRef="#ctx0" brushRef="#br2" timeOffset="234440.1243">23183 14531 288 0,'-46'11'107'0,"46"-11"-58"0,-13-4-35 16,9 4 26-16,0 4-13 16,-1 0-3-16,5 0-12 0,0-1-3 15,5 5-5-15,-5 3-3 16,8 0 0-16,1 1-1 0,7-1 0 16,1 0-3-16,5 1 2 15,-5-1 1-15,8-3 2 16,-4 3-1-16,1-15-1 15,-5-3 5-15,-5-5 1 16,1 1 2-16,-4-8 2 16,-5-4-1-16,-4-10 0 15,0 2 1-15,-4-10 4 16,-1 7 3-16,-7-26 2 16,3 14-4-16,-8-18 1 15,4 11-3-15,-4-7 2 16,5 7-13-16,-1-3-3 15,4 7 2-15,5 3 3 0,0 1-1 16,8 7-2-16,0 4-3 16,9 4 1-16,-4 4 1 15,12 3 0-15,0 1 0 16,13 3 0-16,13-4-3 16,-1 12 2-16,1 3-1 15,-13 8 0-15,-4-7 4 16,21 7 1-16,-9 0-4 15,18 0 1-15,-9 0-2 16,8 0-2-16,22 0 3 16,-5-4 2-16,-8 4 2 0,-26-8 3 15,-3 5-1-15,7 3 0 16,-8-8-6-16,9 4 1 16,-9-7 0-16,13 3 0 15,-8 5 0-15,-1-9 0 16,-4 5-27-16,5 3-9 15,-13 0-20-15,-1 1-7 16,9-1-8-16,-4 4-1 16,-4 0-10-16,-4-4 0 15,-5 0-13 1</inkml:trace>
  <inkml:trace contextRef="#ctx0" brushRef="#br2" timeOffset="235098.9439">23625 14048 232 0,'4'-4'88'0,"-4"4"-48"0,0 4-23 0,0-4 27 16,0 0-3-16,0 0 0 15,0 0-9-15,0 0-3 16,4-4-16-16,1 0 1 0,7 1 0 0,5-1-7 16,13 0-4-16,0 8-2 15,-13 0 1-15,0-1 5 16,0 9 4-16,-5-5-2 15,-3 12 2-15,-1 0-8 16,-8 4-2-16,0-8 1 16,-12 15 1-16,3-8-1 15,-4 9-2-15,1-1 5 16,-1-4 4-16,0-3 4 16,1 3 4-16,3-3 2 15,1 0 1-15,-1-5-5 16,1 5-1-16,3-12-6 0,5 4-3 15,0 4-5-15,9-7-2 16,-1-1 1-16,18-7 2 16,-1-1-7-16,13-3-3 15,-8 0-48-15,8-7-22 16,-8-1-18-16,8-3-5 16,-4 0-46-1</inkml:trace>
  <inkml:trace contextRef="#ctx0" brushRef="#br2" timeOffset="235495.2246">24279 14059 312 0,'-9'-11'115'0,"9"11"-62"0,-21-4-33 15,8 4 30-15,5 4-14 16,-1 0-3-16,-4 7-15 16,1-3-4-16,-5 18-8 0,-5 0-2 15,5 5 0-15,9-5-5 0,4 0 1 16,4 1-2-16,4-8 0 16,0-1 0-16,13-2 0 15,-4-1 2-15,12 3 0 16,22 5 0-16,-9 0 0 15,-4-8 2-15,-4 4 1 16,-9-8 1-16,-8 12 2 16,-5-12-3-16,-8 8-2 15,-12-4 0-15,-1 0-1 0,0-4-25 16,-8 4-10-16,4-3-13 16,-8-5-6-16,3 1-10 15,-7-4-3-15,3-1-5 16,5-10 0-16,4 3-12 15</inkml:trace>
  <inkml:trace contextRef="#ctx0" brushRef="#br2" timeOffset="235761.5538">24168 14067 304 0,'4'-4'115'0,"-4"4"-62"0,9 0-38 0,-9 0 31 16,4 0-10-16,0 0 2 15,5-4-13-15,-1 0-3 16,9 1-13-16,17-5-3 0,-8 4 0 16,-5 1-3-16,9 3-2 15,-5 0-36-15,5 0-16 16,-5 0-40-16,1 3-18 15,-1 1-28 1</inkml:trace>
  <inkml:trace contextRef="#ctx0" brushRef="#br2" timeOffset="236426.3373">22114 15662 168 0,'17'0'66'0,"-17"0"-36"0,8 4-9 15,-8 4 22-15,-4-5 12 16,4 5 8-16,-8-4-3 0,-1 3 0 16,-12 4-33-16,4 1 4 0,-13 7 1 15,5-1-9-15,-9 16 0 16,4 0-12-16,-4 0-2 16,4 0-5-16,1 8-1 15,3-8-3-15,13 3-3 0,5-6-1 16,12-1 3-1,0-4-2-15,22-3 1 0,-5-12-22 16,22-7-12-16,-5 3-39 16,13-18-17-16,-9 4-66 15</inkml:trace>
  <inkml:trace contextRef="#ctx0" brushRef="#br2" timeOffset="236737.0238">22368 15674 292 0,'-4'0'110'0,"4"0"-60"0,4 0-32 16,-4 3 31-16,5-3-18 16,-5 0-3-16,8 8-16 0,-4-8-5 15,13 0-5-15,0 0-2 0,13 0 1 16,25-8-34-16,-16 5-13 16,-6 3-30-16,10-12-12 15,-9 1-33 1</inkml:trace>
  <inkml:trace contextRef="#ctx0" brushRef="#br2" timeOffset="236964.345">22432 15904 344 0,'4'3'129'0,"-4"-3"-70"0,9 15-47 16,-9-11 32-16,4 4-16 16,0-1-1-16,9 5-16 15,0-9-7-15,17 5-2 16,-5 3-13-16,13-7-3 0,-8 4-44 0,12-8-17 16,-8 3-82-1</inkml:trace>
  <inkml:trace contextRef="#ctx0" brushRef="#br2" timeOffset="238134.6272">23498 15387 160 0,'0'-15'63'0,"0"15"-34"0,4-19-23 0,-4 19 15 16,0 0-5-16,0 0 3 0,0 0 3 15,0 0 1-15,0 0-12 16,0 0 7-16,-4 0 4 0,-1 0 0 15,1 0-1-15,4 0 0 16,-4-4 1-16,0 4-1 16,-1 0-1-16,1 0 3 15,-9-7 2-15,5 3-2 16,-9 4 0-16,0 0-8 0,-9 0-4 16,1 0-2-16,-9 11-1 15,4-7 4 1,-4 3 5-16,5 5 0 0,-5-1 1 15,8-7-3-15,-4 7-1 16,5 0-4-16,0 8 1 16,3-4-6-16,1 8-3 15,0 0-4-15,4-1-1 16,4-7-1-16,5 16 3 16,-1-9 0-16,5 8 1 15,0-7 0-15,4 7 0 16,0-7-3-16,4-4 2 15,0 0-1-15,5-1 0 16,-1-3 2-16,5-3 0 16,-5-1-5-16,9-7 1 0,-4 0-7 15,17-4-1 1,-5 0-6-16,13 0-4 0,-8 0 7 16,8 0 6-16,-4 0-3 15,5 3 0-15,-10 1 5 16,1 8 1-16,-5-1 4 15,-3 19 3-15,-5-11 2 16,-9 11 3-16,1-4 8 16,-9 8 3-16,0-3 5 15,-13 6 3 1,0-3 4-16,-12 11 5 16,3-11-8-16,-16 4-3 15,9-8-9-15,-18-3-4 16,9-5-19-16,-13-7-8 15,8-3-67-15,-8-16-30 16,-12-41-93-16</inkml:trace>
  <inkml:trace contextRef="#ctx0" brushRef="#br2" timeOffset="242353.7478">13599 5841 160 0,'0'0'60'0,"0"-4"-32"0,-4 4-17 0,4-4 18 0,-4 0-4 16,-1 1 0-16,1 3-2 15,0-4-3-15,0 0-10 16,-5-3 2-16,1 3 4 0,-1-4-2 16,1 4 2-16,-1 1-5 15,1-5-1-15,-5 1 0 16,-4 3 1-16,-4 0-1 15,-1-3 1-15,5 3 0 16,-4 4 1-16,0-8-2 0,0 4 1 16,0 4-2-1,-1-7 0-15,1 3-5 0,0 4-1 16,0 4-1-16,-1 7-2 16,5-3 1-16,1 3-1 31,-1 4 0-31,0 4 0 15,4 0 0-15,0 0 0 16,0 3 0-16,1 1 0 16,3 3-3-16,1 1 2 15,-1 3 1-15,5-4 0 16,0-3 0-16,4-4 0 16,0-8-3-16,0 4 2 0,0 4 1 15,4-8 0-15,-4-3 0 16,4 0 2-16,0-1 1 15,9-3 1-15,4-4-5 16,0 0-1-16,4 0 1 16,1 0 2-16,3 0-2 15,-4 0-2-15,0 4 2 16,1 3 0-16,-5 1 1 0,0 7 2 16,-5 7-1-16,1 1-1 15,-4 0 1-15,-5 11 1 16,-4-4 1-16,-9 4 3 15,1 0 8-15,-5 0 5 16,-4-4 0-16,-4-8 0 16,0-3-8-16,-1-4-4 15,1 0-4-15,0-15 0 16,0 0-4-16,4 0-2 16,0 0-34-16,4 0-15 15,5-11-37-15,8 4-15 16,4-8-32-16</inkml:trace>
  <inkml:trace contextRef="#ctx0" brushRef="#br2" timeOffset="245523.5466">13837 5682 200 0,'-5'-3'77'0,"1"3"-42"0,4 3-28 0,0-3 20 16,0 0-5-16,-4 8-1 15,4 7-3-15,0 8 1 16,0 7-10-16,0 4 3 0,0 7 2 16,-4 12-3-16,4-19 1 15,0-8-3-15,-9 12 0 16,5-4-3-16,0 7 1 16,0-7-4-16,-1 8 0 15,5-8-3-15,0 7-1 16,0-7-1-16,-4 4-2 0,4-8-26 15,-4 0-12-15,0-7-23 16,-5-4-10-16,1-4-28 16</inkml:trace>
  <inkml:trace contextRef="#ctx0" brushRef="#br2" timeOffset="245757.9218">13837 6188 252 0,'8'-23'96'0,"-8"23"-52"0,17-26-25 0,-17 22 29 16,9-4-19-16,-5 5-4 16,9-12-13-16,12-8-5 15,1-4-4-15,3 5-3 0,1-1 3 16,0 1-37-16,-5 3-17 15,-4 4-87 1</inkml:trace>
  <inkml:trace contextRef="#ctx0" brushRef="#br2" timeOffset="246007.975">13866 6109 236 0,'0'-4'88'0,"0"4"-48"0,0-4-27 0,0 4 24 0,0 4-6 16,0-4-1-16,5 7-8 15,-1 1-3-15,4 7-11 16,1 0 1-16,-1 11 2 0,1-10-6 16,4 14-3-16,-5-8-1 15,5 8-1-15,0-7-25 16,4 7-8-16,-5-7-43 15,5 0-18-15,0-8-20 16</inkml:trace>
  <inkml:trace contextRef="#ctx0" brushRef="#br2" timeOffset="246598.0085">14299 6048 308 0,'-4'0'115'0,"4"0"-62"0,0 11-49 15,0-7 26-15,-4 4-8 0,4-1-1 16,0 5-7-16,0-1-4 16,-4 8-5-16,-1 0 3 0,1 3 4 15,0-3-4-15,0 11-2 16,-1-11-3-16,5 4 0 16,0-1-2-16,5-3-1 15,-1-7 1-15,0-9 1 16,-4 1-1-16,4-11 2 15,1-1-2-15,3-11 2 16,1-11-4-16,-1 11 0 16,-4 0 1-16,5 8 0 15,-1-8-3-15,1 8 2 16,4 0-1-16,-5 7-2 0,-4 0 7 16,5 8 3-16,-5 0-3 15,5 7 0-15,-5-4-1 16,4 9-2-16,1 2 3 15,-1 1 0-15,1-4-1 16,-5-3-2-16,0-5 1 16,0 1 1-16,1-5 1 15,-1-3 1-15,0 0-2 16,5-15-2-16,-5 4-2 16,9-8-1-16,-5 4 2 15,13 0 2-15,-4-4-2 16,5 4-2-16,-5 0 4 15,4 7 3-15,0 1-1 0,0 11-2 16,-4-1 0-16,4 16 1 16,-4 0-1-16,5 15-1 15,-5-7-19-15,0 10-10 16,0-7-54-16,-5 12-23 16,5-8-40-1</inkml:trace>
  <inkml:trace contextRef="#ctx0" brushRef="#br2" timeOffset="280937.9508">3569 7591 200 0,'0'-19'74'0,"-4"15"-40"0,-1-3-20 0,1 7 20 16,0 0-6-16,-5 0 0 15,5 0-6-15,-4 7-4 16,-5-3-10-16,0 15 4 0,1 3 1 15,-1 5 2-15,0 3 1 0,0 11 3 16,1 1 0-16,-5 11-4 16,0 3-1-16,4 8-2 15,4 4 0-15,1 4-2 16,8-8 1-16,0 0-2 16,4-11 2-16,5-8-2 15,-5-18 0-15,4-1-1 16,14-3 0-16,-5-12 0 15,21 0 2-15,-9-7-3 16,18-8-2-16,21-7 0 16,-8-19-1-16,-14-8 0 0,-3-3 0 15,-9-8-2-15,-5 0-2 16,-12-4 1-16,-4 0 1 16,-9-4 1-16,-12 1 1 15,-9-4-2-15,0-1-2 16,-13 5-2-16,0 10-1 15,1 1-9-15,-1 7-3 16,9 16-5-16,-5-12-1 16,9 11-10-16,5-3-5 15,-1 7-28-15,4 0-11 16</inkml:trace>
  <inkml:trace contextRef="#ctx0" brushRef="#br2" timeOffset="281502.4841">3437 7730 200 0,'-4'0'77'15,"0"0"-42"-15,4 0-19 0,0 0 24 0,0 0-8 16,0 0-1-16,0 0-6 16,-4 0-2-16,-1 4-12 15,5 4 0-15,0 7 2 0,5 4-1 16,-1-8 3-16,0 0-4 15,5 4 1-15,-5-3-1 16,9 3 1-16,-1 0-4 16,5-4 0-16,0 4-3 15,17-15 2-15,-13 4-2 0,18-8 2 16,-5 4-2 0,4-7 2-16,13-8-4 0,-13 0-2 15,-8-1-55-15,-9 5-24 16</inkml:trace>
  <inkml:trace contextRef="#ctx0" brushRef="#br3" timeOffset="290186.0428">1137 6233 184 0,'0'-30'68'16,"4"15"-36"-16,0-19-11 0,-4 26 25 0,0-3-9 15,0-8-1-15,0 4-7 16,0 4-4-16,0-4-13 15,0 11-1-15,0-8 2 0,0 24-5 16,4 7 5 0,-4 15 1-16,0 7 4 15,0 19 3-15,0 12-2 16,0-4-2-16,0 0-3 0,-4-8 1 16,4-3-4-16,0-12-1 15,0 0-6 1,0-18-1-16,0-5 3 0,4-10 3 15,1-9-4-15,-1-10-1 16,4-12-2-16,5-15 1 16,4-4-4-16,0 1 0 15,0 3-1-15,4 11 0 16,9 0 0-16,-9 5 0 16,-8 10 0-16,8 12 0 15,-4 7 2-15,-4 12 0 16,0-1 0-16,-1 12 0 15,1-3-3-15,4 2 2 16,-4 1-19-16,4-3-9 16,-4-5-29-16,4-3-14 0,-5-12-47 15,5-7-62 1,-4-12 57-16</inkml:trace>
  <inkml:trace contextRef="#ctx0" brushRef="#br3" timeOffset="290620.0339">1646 6331 312 0,'-8'-15'115'0,"3"15"-62"0,10 11-40 0,-5-7 28 0,0 7-21 16,0 8-6-16,4 8-6 15,0 3-1-15,0 0-4 16,5 4 0-16,-5-4 3 0,0 4-1 15,1-15 2-15,-1 0 2 16,0-8 2-16,5-3-1 16,-5-8-1-16,0 0-5 15,5-19-3-15,3 4 0 16,1-27 1-16,-5 16-3 0,5-16 0 16,-4 12-1-16,8 4 0 15,-5 7-3-15,1 0 1 16,0 8 2-16,-5 18 3 15,1 5 11-15,-5 18 4 16,-4 26-1-16,-4 8-1 16,-5 4-4-16,-3-4-1 15,-1 1-5-15,0-5-1 16,0-4 1-16,1-10 0 16,3-12-5-16,5-8 1 15,-5-15-38-15,1-11-14 16,4-26-58-16,8-8-22 15,4-23-13-15</inkml:trace>
  <inkml:trace contextRef="#ctx0" brushRef="#br3" timeOffset="291098.3851">2206 6391 312 0,'-4'23'118'0,"4"-4"-64"0,0 19-45 0,-4-20 25 16,4 5-15-16,0 11-1 16,0-4 5-16,0 0 3 15,-4 4-14-15,-5 0 4 0,1-4 2 16,-1 4-6-16,-4-3 1 16,5-9-2-16,-1 1 1 0,1-12-2 15,-1-7-1-15,1-8-5 16,4-18-3-16,-1-16 0 15,5-19 1-15,5-18-3 16,7-4 0-16,5-4-4 16,5 11 1-16,3 12 0 15,-12 26-1-15,-5 3 1 16,9 5 3-16,0 3 0 16,9 8 1-16,-5 4-3 15,4 11 2-15,1 0 3 16,-13 11 3-16,-1 1 11 15,-3 14 5-15,-5-3-7 16,-12 14-1-16,-9 20-7 16,-9-8-2-16,1-7 0 15,4-9 0-15,-1-17-9 0,1-16-4 16,4-16-70-16,9-25-32 16,-1-8-81-1</inkml:trace>
  <inkml:trace contextRef="#ctx0" brushRef="#br3" timeOffset="293236.9844">3446 8598 132 0,'4'-4'52'0,"-4"4"-28"0,0 4-11 0,0 0 19 16,-4 7-3-16,0-4 1 15,-1 16-6-15,-3 15-3 16,-1 3-11-16,1 5 2 0,-5 6 4 15,5-6-8-15,-14 3-4 16,1 7-3-16,0 12-1 16,-5 8 0-16,-3 10 2 15,3 9-3-15,-12-16-2 16,-9 8 2-16,9 3 0 16,9 1 1-16,-5-5 0 15,4-6 0-15,4-1 0 16,5-11 0-16,0-8 2 15,8-3-1-15,-4-8 2 0,0 0-2 16,4-8 2-16,1 8-2 16,-1-7 2-16,0-1-2 15,1 1-1-15,-1-5-2 16,0-3-1-16,0-4-14 16,1 1-4-16,7-1-13 15,-3-15-7-15,-1-4-52 16</inkml:trace>
  <inkml:trace contextRef="#ctx0" brushRef="#br3" timeOffset="293597.693">2720 10318 176 0,'8'-15'68'0,"-12"15"-36"0,8 0-15 0,-4 0 20 16,0 7-4-16,0 4 3 15,0 5-5-15,0 10-1 16,0-3-17-16,0 3 1 0,0 4 0 16,5 4-3-16,-1 0-1 15,0 4-4-15,0-8 1 16,1 4 2-16,-1-4 5 15,0-7 1-15,0-1 3 16,9-10-4-16,-4-1 2 16,3-11-7-16,-3-11-1 15,12-8-4-15,5-15-1 16,3 0-1-16,5-15 1 16,9 4-53-16,-5 3-21 0,0 4-94 15</inkml:trace>
  <inkml:trace contextRef="#ctx0" brushRef="#br3" timeOffset="294258.341">1829 12268 252 0,'-13'0'96'0,"4"0"-52"0,-3-12-14 16,3 9 31-16,1-9-25 0,-1-7-9 16,5-3-11-16,0-5-1 15,4-7-8-15,8-3-2 0,5 3-1 16,4 4-5-16,13 3-1 16,12 8-4-16,-8 4 1 31,0 8 3-31,-4 7 3 15,-1 7 0-15,-3 8-1 16,-9 8 1-16,-9 7-1 16,-3 4 2-16,-10 4 3 0,1-8 15 15,-13 11 7-15,-4-7-5 16,-9-11-2-16,0-4-10 16,1-19-4-16,-1 0-3 15,-8-11 0 1,8-8-29-16,13-8-11 0,9 1-55 15,8 3-23-15,17 1-33 16</inkml:trace>
  <inkml:trace contextRef="#ctx0" brushRef="#br3" timeOffset="294750.1282">2283 12279 280 0,'-9'4'104'0,"5"0"-56"0,0-1-34 0,0 5 26 16,-1-1-24-16,5 5-8 15,0 3 0-15,0 4 4 16,0 11-6-16,0 4 6 0,0-8 3 16,0 8 2-16,-4 0-1 15,4 0-4-15,-4 0 0 16,4-15-3-16,-4 0 2 15,-1 0 5-15,1-8 2 16,0-15-5-16,0-15-3 0,-5-11-5 16,5-19-4-16,4-23-3 15,0-7-1-15,4-8-1 16,5 4 3-16,3 8-2 16,5 7 1-16,5 4 2 15,-1 15 0-15,8 11-3 16,-7 16 2-16,-1 18-1 15,0 11 0-15,-4 12 2 16,0 15 2-16,-8 4-1 16,-5 7-1-16,-8 4 3 15,-5 0 2-15,1-4 2 0,-5-3 1 16,0-8-4-16,-4-8-1 16,0-11 1-16,4-11 0 15,-4-11-27-15,0-8-11 16,13-8-56-16,4-11-22 15,13-8-46-15</inkml:trace>
  <inkml:trace contextRef="#ctx0" brushRef="#br3" timeOffset="295240.6524">2779 12264 248 0,'-21'0'93'0,"17"0"-50"0,0 4-24 0,-1 3 26 16,1 5-21-16,0 6-8 16,4 9-2-16,0 7 3 15,0 3-9-15,-4 1 4 0,4 4 2 16,-5-1 4-16,1 1 1 16,0-12 1-16,0 0 2 15,-1-4-3-15,1-7 0 16,0-4-4-16,0-7 1 15,0-16-7-15,-5-14-1 16,5-16-6-16,0-19-2 0,-1-22 0 16,10-4 0-16,-1 0 0 15,9 0 0-15,3 8-3 16,6 11 0-16,-5 0-1 16,-5 30 3-16,5 3 0 15,5 1 1-15,3 4 0 31,-4 15 2-31,-4 3-1 0,0 12 2 16,0 15 2-16,-4 15 2 16,-9 0-3-16,-4 3-1 15,-4 5 3-15,-5 3 1 16,1-7-3-16,0-1-1 16,-5-3-17-16,0-3-5 15,-12-5-51-15,-9-15-21 16,-5-14-88-1</inkml:trace>
  <inkml:trace contextRef="#ctx0" brushRef="#br3" timeOffset="296345.9152">4562 9842 236 0,'-8'-7'88'0,"3"-19"-48"0,-3 10-16 0,-1 9 29 16,1 3-9-16,4-7-2 15,-1-8-12-15,1 0-4 16,0-4-15-16,4-3-7 0,4-8 0 16,0 4-3-16,5-4 2 15,4 4-4-15,-5 11-2 16,1 4 2-16,8 4 0 0,0-1 1 16,-5 12 0-16,1 0 0 15,0 12 2-15,-5-1 1 16,-3 8 1-16,-1-4-2 15,-8 15-2-15,-1-4 1 16,-3 5-1-16,-5 6 2 16,0-3 1-16,5 0-10 15,-9-11-3-15,0-19-30 16,4-8-14-16,5-4-43 16,-1-7-18-16,5-7 3 15</inkml:trace>
  <inkml:trace contextRef="#ctx0" brushRef="#br3" timeOffset="296513.8986">4668 9446 252 0,'13'12'96'0,"-13"-12"-52"0,8 15-34 0,-8-8 23 16,9 5-16-16,-5 3-2 16,0 7-9-16,-4-3-2 15,0 11-2-15,0 1-6 0,5 6 0 16,-5 1-31-16,8 0-14 15,-4 0-70 1</inkml:trace>
  <inkml:trace contextRef="#ctx0" brushRef="#br3" timeOffset="296922.942">4953 9733 272 0,'-5'0'104'0,"1"0"-56"0,4-4-30 0,0 4 31 0,0-3-9 16,0-1 1-16,0-8-21 15,0 5-7-15,4-8-8 16,1 0-6-16,7-8-2 0,10-7-1 15,-5 19 3-15,-5-8-2 16,10 7 1-16,-14 5 2 16,5 11 2-16,0 7-1 15,-5 4-1-15,0 8 3 0,-3 3 0 16,-5 4-1-16,0 0 1 16,-5 1 0-16,-3-1 1 15,-5-4-2-15,1-3-2 16,-5-12-17-16,0-3-6 15,4-1-5-15,-8-18 2 16,-5-19-29-16,5-4-12 16,8-8-62-1</inkml:trace>
  <inkml:trace contextRef="#ctx0" brushRef="#br3" timeOffset="297194.9639">5110 9258 316 0,'4'-4'121'0,"-4"4"-66"0,0 4-51 15,0 0 24-15,0 3-10 16,0 1 2-16,0 14 0 16,0 24 2-1,0 3-12-15,0 3 3 0,0-3 3 16,0 8-8-16,0 0-2 15,0-1-4-15,0 1 1 16,4-8-2-16,0-4-1 16,1-3-41-16,-1-16-20 15,0 0-44-15,5-14-19 16,-5-1 0 0</inkml:trace>
  <inkml:trace contextRef="#ctx0" brushRef="#br3" timeOffset="297507.5302">5267 9673 252 0,'-4'4'96'0,"4"-4"-52"0,-5 7-21 15,1-3 29-15,0 0-5 16,0-1-1-16,4 5-14 15,0-1-8-15,4 5-13 16,0-5-1-16,0 5 1 0,1-5-6 0,3 5-3 16,0-1 1-16,9-7 0 15,0 3 1-15,0-3 2 16,-4 3-3-16,4-18 0 16,-4 4-3-16,4-16-1 15,-4 4-32-15,-1-11-15 16,1 4-49-16,0-8-18 15,-5 3-22 1</inkml:trace>
  <inkml:trace contextRef="#ctx0" brushRef="#br3" timeOffset="297710.7346">5356 9296 324 0,'4'-12'123'0,"-4"12"-66"0,0-7-27 0,0 7 37 0,0 7-21 16,0-7-4-16,0 4-15 16,0 4-5-16,0-5-13 15,0 5-3-15,0 3-2 0,0-7-13 16,4 4-7-16,1-1-88 16,3-3-39-16,-4 0-28 15</inkml:trace>
  <inkml:trace contextRef="#ctx0" brushRef="#br3" timeOffset="332156.1868">1222 13565 116 0,'0'-7'46'0,"-5"7"-24"0,5-8-8 0,0 8 17 0,-4-4 3 16,0 1 1-16,4 3-10 16,0 0-2-16,0 0-14 15,0 0 1-15,0 0 1 0,0 0-4 16,-4 3 1-16,4 9 6 15,0 6 3-15,0 1 0 16,0 11 2-16,4 12 1 16,0 7 0-16,0 19-3 15,1 7 2-15,-1 5-8 16,0-1-2-16,0 4 1 16,1-8 1-16,-1-3-5 0,0-4-4 15,-4-8-4-15,0-11 1 16,0-15-32-16,0-11-13 15,0-23-48-15,-8-23-17 16,-1-3 1 0</inkml:trace>
  <inkml:trace contextRef="#ctx0" brushRef="#br3" timeOffset="332330.7074">763 14225 304 0,'-4'-7'115'0,"8"-1"-62"0,22-11-29 15,-5 8 33-15,9-8-20 16,4 0-6-16,8-11-21 16,5 4-6-16,-1 3-3 15,5 8-1-15,21 4 0 0,1 7-51 16,12 8-20-16,-18 7-91 16</inkml:trace>
  <inkml:trace contextRef="#ctx0" brushRef="#br3" timeOffset="332910.4624">1710 14304 160 0,'-9'-11'63'0,"1"0"-34"0,-1-1-8 15,5 12 22-15,0-7 1 16,-5-4 1-16,1-8-12 16,-5 0-5-16,9 4-16 15,4 0 3-15,0 3 5 0,0 5 0 16,0-1 3-16,0 5-11 0,0 3-2 16,0 3-2-16,4 12 7 15,-4 0 0 1,0 1-1-16,0-1-1 15,0 0-1-15,0 0 0 0,0-4 0 16,0-7 2-16,0-8 4 16,0-7-10-1,0-12-2-15,4-7-6 16,5 4-1-16,-5 3-4 16,13-3 1-16,-4-5 2 0,16 9 1 15,-7 3 1-15,-1 8 2 16,17 3-1-16,-8 16 2 15,-5 10 0 1,-8 13 1-16,-17 3 0 16,-4 0 0-16,-9 7 2 15,1 4 1-15,-5-3 1 16,0-5 2-16,-5-6-5 16,1-5-1-16,4-11-2 15,-8-4 1-15,-13-3-4 16,-1-16-2-1,10 5-42-15,12-9-20 0,8 1-29 0,13-4-9 16,9-4-53 0</inkml:trace>
  <inkml:trace contextRef="#ctx0" brushRef="#br3" timeOffset="333082.4631">1901 14071 260 0,'4'18'99'0,"-4"-10"-54"0,0 3-24 16,0 1 30-16,8-1-20 15,1 4-5-15,-1 0-14 16,5 4-5-16,-4 0-4 16,-1 7-3-16,1 8 3 0,3-7-7 15,-3 3-1-15,-1 4-49 16,1 0-21-16,4-4-61 16</inkml:trace>
  <inkml:trace contextRef="#ctx0" brushRef="#br3" timeOffset="333463.054">2177 14176 328 0,'-5'0'123'0,"-7"23"-66"0,12-8-53 0,-5-4 26 16,5 0-15-16,0 5-1 15,0 2-2-15,0 5 0 16,0 0-6-16,0-1 3 0,-4-3 1 15,4 0-3-15,-4-4-2 16,4-4 0-16,0-3-1 16,0-16 0-16,4-7 0 15,5-11-5-15,8-4-1 0,-5-8 3 16,1-3 1-16,0 7-3 16,0 15-1-16,-1 4 1 15,5 11 2-15,0 0 4 31,0 12 2-31,0-1-3 16,4 20-1-16,-8-5 1 16,-4 20 2-16,3-16-14 0,1 16-7 15,0-5-43-15,4 1-17 16,4 4-50 0,0-24-58-16,5-18 60 15</inkml:trace>
  <inkml:trace contextRef="#ctx0" brushRef="#br3" timeOffset="333921.1072">2856 13535 264 0,'0'-19'99'0,"0"19"-54"0,-4-41-6 15,-1 29 37-15,1 1-13 16,-4 3-1-16,-1 8-30 16,1 8-11-16,-5 15-13 15,-4 11-6-15,-9 15-1 0,-3 18-1 16,3 9 0-16,5 18 0 0,4-7 0 16,4 0 0-16,9-1 0 15,8 1 2-15,9-15 1 16,4-4-1-16,4-4-2 15,0-11 5-15,5-19 4 16,8-19-1-16,-13-15 3 16,0 0-6-16,13-23-1 15,-4 8 0-15,4-34 2 16,-13 11-3-16,0-26 0 16,-4 8-14-16,-17-12-6 15,0 7-4-15,-17-3-3 0,5 11 5 16,-10-7 1-16,-28-19-11 15,3 18-4-15,9 5-14 16,-1 22-3-16,18 0-22 16,8 8-9-16,9-1-38 15</inkml:trace>
  <inkml:trace contextRef="#ctx0" brushRef="#br3" timeOffset="334265.6223">2690 13923 292 0,'0'34'110'0,"5"-30"-60"0,3 4-30 0,-4 3 32 16,5-11-13-16,3 0-2 0,1 0-15 16,0 0-4-16,8 0-10 15,-8-8-3-15,8 5-1 0,0 3-29 16,18-12-10-16,-10 12-65 15,14-11-25-15,-18 11-10 16</inkml:trace>
  <inkml:trace contextRef="#ctx0" brushRef="#br3" timeOffset="334727.2244">3378 13859 248 0,'-21'27'93'0,"12"-12"-50"0,1-11-30 16,3-1 22-16,1 1-7 16,4-4-2-16,4 0-14 0,5-4-8 31,4-3-2-31,12-4-5 0,5-1 0 16,25 5-31-16,13 3-13 15,-4 11-80 1</inkml:trace>
  <inkml:trace contextRef="#ctx0" brushRef="#br3" timeOffset="334917.5742">3408 14286 300 0,'-5'-4'112'0,"5"4"-60"0,5-12-54 15,-1 12 22-15,4-7-14 16,9 3-3-16,9-7-24 16,25 3-9-16,17-7-100 15,4 0-41-15</inkml:trace>
  <inkml:trace contextRef="#ctx0" brushRef="#br3" timeOffset="335372.1166">4099 14308 288 0,'-12'19'110'0,"3"-15"-60"0,-3 0-25 16,7-1 33-16,1-3-11 15,0 0-3-15,-5-7-9 16,-3-8-5-16,-1-4-16 16,0-8-7-16,5-18 0 0,8-8-6 15,4 12-3-15,0-1-2 16,17-3 3-16,-4 4-2 16,22-1 1-16,24-11-3 15,1 12 1-15,-9 14 2 16,-8 16 3-16,-9 11 0 0,-8 11-1 15,-13 16 3-15,-13 14 0 16,-8 12-1-16,-13 4 1 16,-9-1-2-16,1-18-1 15,3-4-6-15,-3 0-4 16,-13 7-3-16,0-10-2 16,-1-13-14-16,10-14-4 15,-1-8-32-15,13-26-12 16,9-15-70-1</inkml:trace>
  <inkml:trace contextRef="#ctx0" brushRef="#br3" timeOffset="335951.1738">4702 13991 200 0,'-4'4'74'0,"4"23"-40"0,4 14-33 0,-4-18 16 15,0 11 0-15,0 3 4 16,0 9 6-16,0-1 6 16,0 4-18-16,-4-4 5 0,4 0 3 15,-9 1-1-15,5-5 1 16,0-7-8-16,0-8-4 16,0-7 7-16,-1-11 3 15,1-8-3-15,-4-27 2 16,-1-10-7-16,1-16-3 15,3-26-5-15,5-4-4 16,5-12 0-16,7 16-1 0,10-7-5 16,16 14 1-1,4 12 0-15,1 14 2 0,3 12-1 16,1 12 1-16,-13 18 0 16,0 4 0-16,-9 15 4 15,-3 4 3-15,-10 11 0 16,-3 8 0-16,-5-8-6 15,-17 23 1-15,-4-4 0 16,-12-4 2-16,7-11-3 16,-20 0 0-16,0-8-17 15,3-11-8-15,5-15-35 16,9-7-13-16,12-12-77 16</inkml:trace>
  <inkml:trace contextRef="#ctx0" brushRef="#br3" timeOffset="336394.7373">5250 14180 260 0,'-13'53'96'0,"5"-38"-52"0,-1 19-32 16,5-15 24-16,-5 3-6 16,1 8 0-16,-1 4-2 15,5 0 0-15,4 0-15 16,-13 0 8-16,9-4 5 0,-4-7-8 15,-1 7 0-15,1-15-1 16,-1-3 1-16,5-5 1 16,-5-18 3-16,-3-12-12 15,-1-15-6-15,9-7-5 0,4-8 0 16,4-11-4-16,4-7 1 16,9-9 2-16,0 28 1 15,-4 6-2-15,13 1 2 16,-1 4-1-16,13 7 0 15,-4 3 0-15,4 16-2 16,-4 4 5-16,-8 22 1 16,-1 16-3-16,-8 11 1 15,-8 3 0-15,-9 4 2 16,-4-3 1-16,-13-1 1 16,-5-3-2-16,1-4-2 15,0-4-10-15,-5-19-6 16,-3-3-30-16,-1-12-10 15,0-3-48-15,1-20-19 16,-1 5-14-16</inkml:trace>
  <inkml:trace contextRef="#ctx0" brushRef="#br3" timeOffset="336764.5576">4015 14832 252 0,'-13'-3'93'0,"4"3"-50"0,5 3-33 0,4-3 23 31,-4 8-3-31,0 0 2 16,4-1 2-16,4 1 4 0,4-8-21 0,22-8 8 0,21-3 3 16,25-8-4-16,5-8-2 15,12-6-10-15,26 2-3 16,30-6-5-16,-64 18-3 31,-9 0-3-31,35-4 1 0,67-3-43 0,-25 11-18 16,-30 3-46-16,-55 12-17 15,-9-7-9 1</inkml:trace>
  <inkml:trace contextRef="#ctx0" brushRef="#br3" timeOffset="337375.1324">4078 15847 304 0,'-12'-11'115'0,"3"-8"-62"0,1-15-42 0,3 15 26 15,1-11-18-15,4-8-5 16,4-3-9-16,5-8-2 16,8 3-1-16,8-3-6 0,18 12 0 15,-1 3 2-15,5 11 3 16,-5 8 0-16,-4 11 2 15,-8 8-2-15,-9 15-1 0,-8 7 5 16,-9 8 1-16,-8 8-2 16,-9 10-3-16,-4 13 0 15,-4-5-1-15,-9-4-9 16,-3-10-4-16,3-9-11 16,0-21-3-16,5-16-12 15,3-16-5-15,10-10-42 16,3-31-60-1,9 1 38-15</inkml:trace>
  <inkml:trace contextRef="#ctx0" brushRef="#br3" timeOffset="337521.4494">4333 15285 228 0,'4'30'85'0,"0"-7"-46"0,1 11-30 0,-5-12 19 16,4 9-14-16,4 6-5 15,5 5-6-15,0 11 0 16,0-1-2-16,-1 1-1 0,1 0 1 15,0 0-39-15,-9 3-16 16,0-3-50 0</inkml:trace>
  <inkml:trace contextRef="#ctx0" brushRef="#br3" timeOffset="337850.5938">4643 15855 324 0,'-21'7'121'0,"12"-14"-66"0,-4-12-33 0,5 7 31 16,8-6-22-16,-4-5-7 15,4-7-12-15,0-4-6 16,4 11-3-16,-4 1-5 0,8-9 1 16,14-6-1-16,-1 6 0 15,-4 13 0-15,0 6-2 16,-5 16 3-16,5 11 2 15,-8 12 0-15,-5 3 2 16,-4 11-11-16,0-3-2 16,-4 3-11-16,-5 1-1 15,1-8-13-15,-9 0-6 16,4-12-8-16,1-18-5 16,-1-11-54-1,0-24-40-15,0-21 62 16</inkml:trace>
  <inkml:trace contextRef="#ctx0" brushRef="#br3" timeOffset="338038.1463">4630 14927 288 0,'0'-4'110'0,"0"4"-60"0,4 30-45 16,-4-22 24-16,0 18-9 15,9 27 0-15,-1 11-9 16,1 8-4-16,4-4-4 15,-1 7-3-15,5 4 3 0,-4 12-2 16,12-1 2-16,-3 5-66 16,3-16-29-16,-4-8-42 15</inkml:trace>
  <inkml:trace contextRef="#ctx0" brushRef="#br3" timeOffset="338325.004">5080 15587 268 0,'-4'7'101'0,"0"5"-54"0,8 22-39 16,-4-23 21-16,4 12 2 16,0-1 6-16,0-3-3 15,1 0 0-15,3-8-19 16,1-3 6-16,-1-8 3 0,1 0-8 15,8-8-2-15,-5 1-6 0,5-12-3 16,-4 4-11-16,0-12-6 16,-5 5-47-16,-3-12-19 15,-1 7-17-15,-4-18-5 16,0 11-20 0</inkml:trace>
  <inkml:trace contextRef="#ctx0" brushRef="#br3" timeOffset="338510.4463">5152 15029 376 0,'-8'33'140'0,"3"-21"-76"0,1-5-61 16,4-7 28-16,0 8-18 16,0-8-4-16,0 4-13 15,4-1-3-15,1 1 4 16,-5 0-67-16,4 4-28 0,9-1-54 15</inkml:trace>
  <inkml:trace contextRef="#ctx0" brushRef="#br3" timeOffset="340290.0318">2461 16439 244 0,'9'-49'93'0,"-9"26"-50"0,0-3-24 0,0 19 29 16,-9-1-8-16,5 8-1 15,0 8-16-15,-5 7-6 16,1 15-10-16,-5 11-5 0,0 20-1 16,-4 3-1-16,0 19 2 15,0 11 5-15,9 0 4 16,3-3-6-16,5-4-3 16,5-4-1-16,12-23 1 15,8-4-1-15,9-22 2 16,17-7 4-16,-4-20 4 15,4-22 0-15,0-11 3 16,-13-27-5-16,-13 4-1 31,-4 8-2-31,-4-27-1 0,0 11-3 16,-8-15 1-16,8-33-2 16,-17-5-1-16,-17 16 1 15,-9 11-1-15,-7 12 0 16,-1 14 0-16,8 12-11 15,-4 7-3-15,1 12-22 16,7 7-9-16,18 11-75 16,8 16-37-1</inkml:trace>
  <inkml:trace contextRef="#ctx0" brushRef="#br3" timeOffset="340681.6839">2325 16500 228 0,'0'-23'85'0,"0"27"-46"0,0-1-26 15,0-3 38 1,4 16-15-16,5-5-2 16,4 4-4-16,-5 0-17 15,9 4 1-15,9 0 2 0,8 3-4 16,8 1-2-16,0-4-5 15,5-4-4-15,0-4 0 16,-5-3-1-16,-3-4 0 16,-6-4 2-16,1-4-56 0,0-4-26 15,-8-3-67 1</inkml:trace>
  <inkml:trace contextRef="#ctx0" brushRef="#br3" timeOffset="341373.8762">3170 16880 156 0,'-13'-11'60'0,"0"7"-32"0,9 4-13 0,4 0 18 0,-8 0 8 15,-1 0 5-15,5 0-8 16,0-3 0-16,4 3-22 16,0-4 2-16,8 4 0 0,9 0-10 15,13 4-2-15,8-4-6 0,0 3-3 16,-4-3 2-16,-4 0 2 16,-5 0-11-16,9-3-3 15,30-5-51-15,-4 1-21 16,-10 3-33-1</inkml:trace>
  <inkml:trace contextRef="#ctx0" brushRef="#br3" timeOffset="341643.4842">3251 17216 236 0,'-9'-11'88'0,"1"3"-48"0,3 4-16 16,1-3 29-16,-4 7-16 15,8-4-4-15,8 4-17 16,5 0-5-16,0 0-7 16,8 4-5-16,4 3-2 0,5-7-1 15,8 0 3-15,5 0-9 0,20-7-1 16,9 3-60-16,-8-15-26 15,0-11-23 1</inkml:trace>
  <inkml:trace contextRef="#ctx0" brushRef="#br3" timeOffset="342414.7311">4142 16405 196 0,'-4'-26'74'0,"4"18"-40"0,-5-7-11 0,5 11 24 16,0 4-7-16,-4 4 2 16,4 7-15-16,0 8-5 15,0 12-12-15,0 2-2 0,0 13 2 16,0 7-2-16,0 3 3 16,4 16-8-16,1 7-2 15,-5 0-1-15,0 0 0 16,4-7 0-16,-4 0 2 15,4-12-30-15,5-3-13 16,-1-12-30-16,-4-38-86 31</inkml:trace>
  <inkml:trace contextRef="#ctx0" brushRef="#br3" timeOffset="342617.9023">3955 16745 236 0,'-8'19'90'0,"12"-16"-48"0,0 5-20 16,-4-8 28-16,4 0-17 15,5 0-6-15,12-8-12 16,0 5-5-16,13 3-5 16,21 0-4-16,9-8 2 0,4 8-11 0,0-4-4 15,-4 4-63-15,-5 12-27 16,-4-1-19-1</inkml:trace>
  <inkml:trace contextRef="#ctx0" brushRef="#br3" timeOffset="343063.5905">4613 17141 312 0,'-21'-12'118'0,"12"-3"-64"0,-8-11-45 15,13 15 27-15,0-20-18 16,4-3-2-16,0-11-12 16,4 4-5-16,9-5 0 15,4 1-5-15,4 15 2 0,0 7 2 0,-4 16 3 16,0 7-2-16,-4 7 0 16,-5 20 1-16,1 11 2 15,-9 7-8-15,0 0-3 16,-13 4-13-16,5-4-4 15,-1 1-2-15,-3-16 2 16,-1-8-1-16,0-10 0 16,0-12 8-16,1-23 6 15,3-15-3-15,5-11 0 16,4-11 7-16,0 7 2 16,4 15 2-16,0 1 4 15,5 18-2-15,4 11-1 16,-1 16 7-16,5 11 3 15,0 18 3-15,4 9 2 0,13-5-3 16,-8 1-3-16,-1 3-2 16,-3-11 0-16,-1 4-42 15,0-8-16-15,-4-8-27 16</inkml:trace>
  <inkml:trace contextRef="#ctx0" brushRef="#br3" timeOffset="343439.5581">5046 16696 216 0,'0'15'82'0,"-4"-4"-44"0,4 19-22 0,-4-7 24 16,4-1-21-16,-9 16-7 16,9 7-2-16,-4 1 3 15,4-1-7-15,-9-4 3 0,9-7 2 16,-4-3-2-16,4-9 0 15,0-3-1-15,0-8 0 16,4-11-2-16,-4-7-1 16,5-20-3-16,3-10-2 15,9-12-2-15,-4 0 1 16,0 3 1-16,-1 12 2 16,-3 4-3-16,-1 19-2 15,1 15 6-15,-1 15 5 0,-4 15 2 16,1 7 2-16,-1 1-9 15,0-1-1-15,5 4-2 16,-5-11 2-16,4 0-14 16,1-4-7-16,-1 0-32 15,5-14-13-15,-9-5-65 16</inkml:trace>
  <inkml:trace contextRef="#ctx0" brushRef="#br3" timeOffset="343696.6721">5279 16594 272 0,'-8'7'101'15,"4"-3"-54"-15,0 4-24 0,-1-5 31 0,5-3-13 16,5 8-3-16,3-8-16 15,0 0-6-15,18 0-9 16,4 0-3-16,4-8 2 0,0 5-5 16,4 3-1-16,-4 0-35 15,-5 0-17-15,-3 3-88 16,-9 5-61 0,-4-19 80-16</inkml:trace>
  <inkml:trace contextRef="#ctx0" brushRef="#br3" timeOffset="344368.643">5865 16092 304 0,'0'-7'112'0,"0"7"-60"0,-8 3-41 0,4 5 28 16,-1-1-6-16,1-3 3 15,4 8-9-15,0 6-2 16,0 5-14-16,0-8 0 0,0 19 0 16,0 15-4-16,0-15 1 15,0-4-5-15,0 8-2 16,0-4 0-16,4 11-1 16,1 12 0-16,-1-8 2 0,-4-4-43 15,0-19-17-15,0-7-50 16,0-7-22-16,21-12-2 15</inkml:trace>
  <inkml:trace contextRef="#ctx0" brushRef="#br3" timeOffset="344999.376">6421 15858 92 0,'5'-11'35'0,"-5"11"-18"0,8-19-5 16,-4 15 13-16,1-7 9 16,3-8 5-16,-4 8 0 0,1 0-2 15,-1-5 8-15,0 1 4 16,-4 4-26-16,0 0 9 0,-4 11 16 16,-5 22-11-1,-8 27-7-15,-4 19-7 16,-4 27-5-16,-1 40 1 15,1 20-1-15,3 41-2 16,5-7 9-16,5-8 4 16,3-11-9-16,9-20-4 15,9-21-7-15,8-20-4 16,8-26-2-16,5-11-3 0,12-12 3 16,1-11 0-16,-1-8-8 15,1-10-2-15,-5-12-49 16,-4-8-23-16,-4-22-78 15</inkml:trace>
  <inkml:trace contextRef="#ctx0" brushRef="#br3" timeOffset="345658.4942">6956 16432 248 0,'-17'18'93'0,"9"-14"-50"0,-5-8-13 0,4 4 31 16,1 0-18-16,4-7-5 15,-5-16-13-15,1-26-6 16,3 0-11-16,5-7-7 0,5 18-2 15,-1 4-1-15,9 0 0 16,-1 4 0-16,14 7 0 16,-5 4-3-16,9 12 1 15,4 11 6-15,-4 14 4 16,-14 5-3-16,-7 0 0 16,-9 7 1-16,-9 8 0 15,1-4 0-15,0-8 0 16,-1-3-5-16,-4-8 1 15,-8-4-18-15,0-11-8 0,0-8-26 16,4-7-12-16,4-22-79 16</inkml:trace>
  <inkml:trace contextRef="#ctx0" brushRef="#br3" timeOffset="346134.0635">7449 16103 188 0,'-5'23'71'0,"1"-8"-38"0,-4 38-8 0,3-30 25 16,1 7-14-16,-4 11-6 16,3-7-2-16,1 4-1 15,-4 3-14-15,3-3 1 0,1 0 0 0,0-8-5 16,0-4-1-16,-1-3-6 15,1 0-2-15,0-12 9 16,4-11 5-16,-4 0 0 16,4-23 2-16,-5-18-5 15,5-16-1-15,0-14-9 16,9-5 0-16,-1 1-1 16,1 3 0-16,4 0-3 15,-1 31 2-15,-3 3-1 16,8 4-2-16,0 8 3 0,0 15 2 15,0-4 4-15,-5 18 4 16,1 1-2-16,-9 15 1 16,1-8-5-16,-10 19 0 15,1-3-1-15,-4 14 1 16,-5 23-4-16,0-22-2 16,0-4-14-16,1-16-4 15,-1-7-27-15,5-15-9 16,3-15-27-16,10-11-13 15,7-1-18 1</inkml:trace>
  <inkml:trace contextRef="#ctx0" brushRef="#br3" timeOffset="346588.4664">7911 16386 260 0,'-30'-7'99'0,"13"3"-54"0,-4 8-28 16,13 3 27-16,-5 1-21 16,0 3-5-16,1 4-9 15,3 8-4-15,5 3-2 16,0 1-5-16,4 3 1 0,0 4 1 16,0 0 2-16,4-4 8 15,-4-7 3-15,0-5 16 16,0-6 8-16,0-12-2 15,-4-8 0-15,-1-14-14 16,1-12-5-16,4-27-9 0,0-18-3 16,4-19-2-16,5 4 1 15,8-1-4-15,4 5 0 16,5 7-1-16,-1 15 0 16,-4 15 0-16,0 16 0 15,-4 18 0-15,0 19-2 16,0 11 3-16,-4 8 2 15,-4 11 0-15,-5 8-1 16,0 7-2-16,-4-3 1 16,0 7 3-16,-4-4 1 15,0-11-10-15,-5-4-3 16,1-7-19-16,-5-8-7 16,-4-12-34-16,-4-14-13 0,-1-8-73 15</inkml:trace>
  <inkml:trace contextRef="#ctx0" brushRef="#br3" timeOffset="347030.2847">6808 16918 180 0,'-5'8'68'0,"5"3"-36"0,0-3-13 0,0-1 23 15,-4 4 3-15,0 1 3 16,4-1-7-16,0-3-2 16,4-1-22-16,5-3 5 0,-1-4 2 15,13-4-6-15,5 0 0 16,-5 1-5-16,38-12 2 16,-8 3-6-16,17-10-3 0,47-16-3 15,-34 23 0 1,-14-4-4-16,23 4 0 0,37-12-28 15,-25 12-13-15,-17 4-51 16,-34 15-21-16,-9 0-22 16</inkml:trace>
  <inkml:trace contextRef="#ctx0" brushRef="#br3" timeOffset="347631.7479">6935 17669 288 0,'-13'-27'107'0,"5"20"-58"0,-1-8-37 0,5 15 24 15,0-15-15-15,-1-12-4 16,5-7-6-16,0-3-2 16,5 10-5-16,-1 5-7 0,9 3-1 15,-5 0 0-15,9 7 2 16,-4 5 1-16,4 7 3 15,0 0-1-15,0 15-1 16,-4 19 1-16,-5-4 1 16,-4-3-3-16,-4-1 0 15,0 0-10-15,-8 1-3 16,-5 3-2-16,0-11 0 0,5-4-13 16,-9-19-7-16,0-11-2 31,0-8-2-31,4-7-18 0,5-4-5 15,3-3-16 1</inkml:trace>
  <inkml:trace contextRef="#ctx0" brushRef="#br3" timeOffset="347788.318">7041 17390 228 0,'34'64'88'0,"-9"-38"-48"0,-3 27-31 0,-14-30 19 15,1 7-14-15,-1 4-3 16,5 3-7-16,-5-10-1 15,5 3-1-15,0-4-10 0,-5-7-5 16,1-4-44-16,-1 0-20 16,-3-7-18-1</inkml:trace>
  <inkml:trace contextRef="#ctx0" brushRef="#br3" timeOffset="348147.7988">7393 17714 256 0,'-25'15'96'0,"16"-15"-52"0,1-4-18 16,4 1 31-16,-1-5-17 16,-3-3-3-16,4-8-15 15,4-8-6-15,4-7-9 16,4-3-3-16,5 3 0 0,-4 0-5 0,-1 7-1 15,5 9-4-15,-5 14 1 16,-3 0 5-16,3 12 2 16,1-1 0-16,-1 20-2 15,-4-12 3-15,1 15 0 16,-1 11-4-16,-4-14-1 16,0-5-6-16,0 5-2 15,-4-5-11-15,-1 1-4 16,-7-15-13-16,-1-8-6 15,-4-19-42-15,0-15-18 16,0-19 4 0</inkml:trace>
  <inkml:trace contextRef="#ctx0" brushRef="#br3" timeOffset="348335.292">7453 17065 288 0,'0'30'110'0,"4"-14"-60"0,-4-1-39 15,0-12 28-15,0 16-21 16,0-4-7-16,0 19-10 16,0-4-1-16,0 12 0 15,0-8 2-15,4 11 1 0,0 0-23 16,5 8-12-16,-1 19-58 16,1-19-25-16,4-4 9 15</inkml:trace>
  <inkml:trace contextRef="#ctx0" brushRef="#br3" timeOffset="348679.0418">7648 17552 256 0,'0'0'96'0,"-17"4"-52"0,13 7-21 0,4-4 29 16,4 5-18-16,0 3-5 16,9 0-2-16,0 0 2 15,-1 0-15-15,5-4 1 0,0 1 1 16,0-1 1-16,9-7-1 0,-5 3-4 16,0-7-2-16,5-11-6 15,-5 0-3-15,-4-12 2 16,-4-3 0-16,-5-12-10 15,-8 0-5-15,-4 1-25 16,0-5-11-16,-5 4-15 16,-3 4-6-16,3-3-24 15,1 3-9-15</inkml:trace>
  <inkml:trace contextRef="#ctx0" brushRef="#br3" timeOffset="348866.6491">7856 17175 316 0,'-4'-4'121'0,"-5"0"-66"0,5 0-47 0,4 4 27 16,0 0-25-16,0 0-4 16,0 0-14-16,0 4-5 15,0 4 7-15,4-1-42 0,1 4-16 16,-1 1-67-1</inkml:trace>
  <inkml:trace contextRef="#ctx0" brushRef="#br3" timeOffset="349457.5667">8128 15489 328 0,'-13'-8'123'0,"13"8"-66"0,-9 8-47 0,5-5 30 0,4 9-20 15,0-5-6-15,9 16 0 16,-5-12 3-16,26 38-9 16,-5-3 7-16,22 21 2 0,29 62-7 15,-12 25-1-15,-13 16-3 16,-17 7-1-16,-13 19 1 15,-21 4 3-15,-17 8-4 16,-17-20-1-16,-17-14 2 16,-4-12 1-16,4-26-1 0,0-19 1 15,9-27-35-15,8-26-13 16,0-26-42-16,4-42-15 0,0-18-63 16</inkml:trace>
  <inkml:trace contextRef="#ctx0" brushRef="#br3" timeOffset="352249.1998">8556 13867 252 0,'-17'0'96'0,"13"0"-52"0,0-11-23 15,0 7 28-15,-5-11-9 16,5-12 2-16,0-10-13 16,4-20-5-16,8-22-14 0,1-4-6 0,3-8-3 15,10 5-4-15,-5 29 2 16,0 8 1-16,21 4 0 16,-9 11-3-16,18 4 0 15,21 11 2-15,-13 19 2 16,-12 26 0-16,-14 8 2 15,-12 23-2-15,-12 14 2 16,-10 1-2-16,-16 7 2 16,-9 0-2-16,5-30 2 15,4-3 0-15,-9 3 1 16,5 0-7-16,-5-8 0 16,-13 1-10-16,5-23-4 15,0-19-13-15,0-19-4 16,4-11-33-16,8-23-12 15,5-15-46-15</inkml:trace>
  <inkml:trace contextRef="#ctx0" brushRef="#br3" timeOffset="352514.8413">8595 13241 232 0,'0'15'88'0,"0"-8"-48"0,4 12-27 0,0-4 24 16,0 8-10-16,1-12-1 15,7 16-13-15,-3-5-3 16,8 9-6-16,-5-5-1 0,10 8 3 16,12 0-3-16,-9-19-2 15,-4 0-18-15,9-11-9 16,13-12-72-1,-5-7-69-15,-4-15 54 16</inkml:trace>
  <inkml:trace contextRef="#ctx0" brushRef="#br3" timeOffset="352874.2323">9100 13426 224 0,'-5'15'85'0,"5"-12"-46"0,5-3-28 0,-1 0 21 0,0 0-4 0,0-3 1 16,5-5-10-16,4-3-4 16,-1 3-8-16,-3 1-7 0,12-1-1 15,-4 1-43-15,17-1-18 16,0 1-59-1</inkml:trace>
  <inkml:trace contextRef="#ctx0" brushRef="#br3" timeOffset="353064.0466">9168 13610 288 0,'-17'46'110'0,"12"-46"-60"0,1 0-32 16,4 0 31-16,0 0-27 15,0 0-9-15,4 0-11 16,5 0-2-16,-1 0 0 16,1 0 0-16,21 0 0 0,-5 0-69 15,30-19-30-15,17-15-34 16</inkml:trace>
  <inkml:trace contextRef="#ctx0" brushRef="#br3" timeOffset="353565.8342">9741 12969 220 0,'-5'-7'82'0,"1"18"-44"0,0-3-29 16,0-1 19-16,-1 12-12 0,5 4-2 15,0 7 3-15,0 7 1 16,0 5-9-16,0 11-5 0,0 7-1 15,0 8-2-15,0-19-1 16,0-4 3-16,0 12 0 16,5 18-34-16,-5-7-17 15,-9-4-70 1</inkml:trace>
  <inkml:trace contextRef="#ctx0" brushRef="#br3" timeOffset="353737.7122">9579 13452 260 0,'5'0'96'0,"-1"-8"-52"0,13 1-34 15,-9 3 23-15,9 0-23 16,0-3-6-16,4-1-2 16,9 1 0-16,-4 3 0 15,-5 0-54-15,26 0-23 0,20 4-37 16</inkml:trace>
  <inkml:trace contextRef="#ctx0" brushRef="#br3" timeOffset="354142.1664">10059 13592 304 0,'-47'-8'115'0,"18"-18"-62"0,-5-5-44 16,25 20 25-16,5 0-17 15,0-1-4-15,8-10-11 16,0-1-3-16,13 1 0 0,0-1-2 0,13 4 1 16,-5 4 0-16,1 11 0 15,-5-3 4-15,-4 18 1 16,0 19-6-16,-9 4 0 16,-8 4 1-16,-8-4 3 15,-5 0-9-15,-4-4-4 16,0-4-8-16,-17-11-15 15,5-3 5 1,3-31 0-16,9 0 4 16,4 4-1-16,5-15 0 15,-1 7-1-15,22-7 0 16,0 7-2-16,8 16-1 16,-4-1 25-16,4 20 13 0,9 10 9 15,0 12 5-15,-5-4-7 16,-4 0-3-16,-4 1-4 15,-4-1-2-15,0 0-80 16</inkml:trace>
  <inkml:trace contextRef="#ctx0" brushRef="#br3" timeOffset="354537.4863">10352 13275 216 0,'-9'19'82'0,"9"-19"-44"0,-8 49-29 0,4-27 22 16,-1 8-15-16,1 1-1 15,0 14-3-15,0-11 0 16,-1 0-6-16,1-4-2 0,0-4 2 16,4-7 1-16,0 0 3 15,0-8-1-15,0-11 0 16,0-11-5-16,4-12-1 0,0-3-1 15,1 0-2-15,-1 3-2 16,4-15 1-16,1 4 5 16,4 8 2-16,-5 3-2 15,5 8-1-15,0 0-1 16,-1 19-2-16,-3-4 5 16,-1 19 1-16,1-4-2 15,-1 15-1-15,1-7-1 16,-5 11-2-16,0-8-24 15,0 4-9-15,1-3-27 16,-5-5-12-16,0-3-39 16</inkml:trace>
  <inkml:trace contextRef="#ctx0" brushRef="#br3" timeOffset="354762.4749">10471 13180 236 0,'-5'12'90'0,"5"-12"-48"0,5 4-29 15,-5 3 22-15,4-3-7 16,-4 3 0-16,8-3-13 16,1 4-6-16,8-1-6 15,0-3-3-15,8-4 1 0,-3 0-8 16,3-4 0-16,5-3-50 15,-13 3-22-15,0 0-39 16</inkml:trace>
  <inkml:trace contextRef="#ctx0" brushRef="#br3" timeOffset="355153.9732">10908 12845 260 0,'0'0'99'0,"-4"11"-54"0,4 0-35 16,0-7 25-16,0 7-12 16,0 1-1-16,0 14-11 15,0-3-2-15,0 3-5 16,0-3-3-16,0 7 2 0,0 8 0 0,0-4 1 15,0-4-51-15,-5-4-22 16,5 4-63 0</inkml:trace>
  <inkml:trace contextRef="#ctx0" brushRef="#br3" timeOffset="355748.4215">11150 12566 188 0,'38'-34'71'0,"-38"34"-38"0,13-15 1 0,-13 15 29 15,4-4-19-15,-4 0-7 16,4 0-16-16,1 1-3 16,-1 3-11-16,-4 7 0 0,0 8 0 15,-4 19 16-15,-5 15 8 16,-12 38-3-16,-5 15-2 15,-8 33-6-15,0 28-2 16,0 3-6-16,5 3-2 16,8 9 0-16,4-16 1 15,8-15 6-15,9-23 3 16,4-10-4-16,9-9-1 0,4-18-9 16,4 0-2-16,13-23-2 15,0 0-2-15,4-15-52 16,1 0-25-16,-1-30-129 15</inkml:trace>
  <inkml:trace contextRef="#ctx0" brushRef="#br3" timeOffset="357991.4831">11727 12641 272 0,'-42'11'104'0,"20"-11"-56"0,1 4-36 0,17 0 24 0,-5 0-15 15,5-1-2-15,0 1-9 16,0-4-4-16,4 0-3 15,0 0-5-15,8 0 1 0,1 0 1 16,12-4 0-16,0 1 0 16,9-5 2-16,-5 1-3 15,9-1 0-15,-4 1 1 16,0-1 0-16,8 4 0 0,-8 4 2 16,-13 12 1-1,-9-1 3-15,-4-4 1 0,-8 12 1 16,-9 15-2-16,-4-7-1 15,-4 3-3-15,8-8 1 16,1-3-2-16,-1 4-1 16,5-4-2-16,3 3 1 15,1-10-1-15,8-1-2 16,13 0 0-16,9-3 3 16,-1-1-2-16,1-3 1 15,-5 7 2 1,-4 1 2-16,0-1 10 15,-9 0 4-15,1 1 4 16,-5 7 0-16,-4 3-5 16,0 1-1-16,-13 0-8 15,-4-1-4-15,-8-3 1 16,-9-4 2-16,-4-4-11 0,4-7-3 16,4 0-38-16,0-4-16 15,-4-4-32-15,9 0-13 16</inkml:trace>
  <inkml:trace contextRef="#ctx0" brushRef="#br3" timeOffset="358397.8245">11532 13610 236 0,'-4'34'88'0,"4"-34"-48"0,-9 0-25 15,5 0 26-15,0 0-9 16,4 0 1-16,0 0-5 16,8 0-3-16,5 0-13 15,8-7 6-15,5 3 2 0,-5 4-2 16,25-11 0-16,31-4-10 16,-30 3-5-16,-9 1-2 0,13-4 1 15,-5 4 1-15,14-1 1 16,-9 1-38-1,4 3-16-15,-8 1-57 0,-5 3-24 16,13-7 7 0</inkml:trace>
  <inkml:trace contextRef="#ctx0" brushRef="#br3" timeOffset="359217.7947">11753 13807 244 0,'0'-23'90'0,"0"23"-48"0,-5-15-25 0,5 15 25 15,0 0-9-15,0 0-2 16,0 4-9-16,0 7-1 16,0 4-12-16,0 4 6 15,0-4 2-15,0 15-1 0,-4 8 3 16,0 7-4-16,0-11 1 16,-1-4-5-16,1 0-1 15,0-3-4-15,4 3 1 16,0-7-4-16,4-1-2 15,5 5 0-15,3-9 1 16,5-6-1-16,9-5-1 16,4-7-2-16,3-7 1 15,1-5-21-15,-4-6-10 16,-4-1-13-16,-1 0-5 16,-4-4-10-16,-8 12-5 0,0 0-66 15</inkml:trace>
  <inkml:trace contextRef="#ctx0" brushRef="#br3" timeOffset="359467.8515">12054 13833 280 0,'-4'0'104'0,"-1"4"-56"0,1 15-45 0,0-4 21 15,4 7-8-15,0 12 1 16,0-4-5-16,0-3-2 15,-4 22-6-15,-1 30-3 0,1 0 2 16,4 0-4-16,0 1 0 16,0-9 1-16,0-10 2 15,4-9-17-15,1-14-6 16,-1-4-56-16,4-26-25 16,5-12-9-1</inkml:trace>
  <inkml:trace contextRef="#ctx0" brushRef="#br3" timeOffset="359907.3579">12326 12407 228 0,'0'30'85'0,"0"-30"-46"0,17 38-17 0,-17-30 28 15,12 22-4-15,1 0 2 16,13 15-9-16,-5-7-4 16,8 30-19-16,14 26-3 0,-18-22-2 15,-3-16-2-15,3 39 0 16,-4-16-3-16,-8 38-1 16,-4-15 1-16,-9 37 3 0,-13 95-2 15,-4-30 1-15,-9-27-3 16,-3-19 0-16,-5-26-8 15,-5-26-2-15,-3-19-47 16,0-19-20-16,16-16-104 16</inkml:trace>
  <inkml:trace contextRef="#ctx0" brushRef="#br3" timeOffset="360673.6199">9477 15538 312 0,'-33'-49'115'0,"3"34"-62"0,-8 3-44 0,21 12 25 0,0 12-17 15,-5 14-4-15,-3 8-13 16,-1 26-2-16,1 20 0 16,8 14-4-16,4 11 2 0,9 12 0 15,13 8 2-15,8-23 1 16,12-4 3-16,14-12 1 15,3-14 1-15,10-23-2 0,3-19 1 16,-8-22 7-16,-9-16 3 16,1-26 5-16,-5-30 3 15,-8-11-7-15,-13 14-3 16,-5 12-4-16,-3-34-2 16,-5-49-3-16,-4 19 1 15,-17 19 0-15,-13 7 3 0,-8 23-8 16,-8 8-3-16,-10 10-8 15,10 20-5-15,3 3-17 16,9 16-5-16,9 3-21 16,8 4-7-16</inkml:trace>
  <inkml:trace contextRef="#ctx0" brushRef="#br3" timeOffset="361019.6369">9261 15689 232 0,'-13'22'88'0,"9"-14"-48"0,-4 11-20 0,3-8 27 16,1 8-7-16,4 0 1 15,0 0-10-15,4 3-2 16,5 5-16-16,12-5 1 0,0-3 0 0,17 0-7 16,5 0-2-16,8 0-5 15,8-4-1-15,-8 4 1 16,0-16 2-16,-4 5-50 15,-1-19-21-15,-3-12-90 16</inkml:trace>
  <inkml:trace contextRef="#ctx0" brushRef="#br3" timeOffset="361468.4882">9983 15870 188 0,'-34'11'71'0,"12"-7"-38"0,10 7-14 0,7-7 23 15,5-4-6-15,0 0 2 16,0 0-16-16,9 0-5 16,8 0-10-16,13-4-5 0,8-4 1 15,8-3-4-15,5 4 0 0,-4-5-1 16,-13 5 0-16,-8 3-55 16,7-4-27-16,-3 5-30 15</inkml:trace>
  <inkml:trace contextRef="#ctx0" brushRef="#br3" timeOffset="361704.0986">9927 16171 264 0,'-21'23'101'0,"21"-8"-54"0,9-19-28 0,-5 4 29 15,13 0-13-15,8 0-2 16,14-3-13-16,7-1-5 16,5 0-8-16,0 0-3 0,9 0 0 15,20 1-62-15,5-1-25 16,-9 11-65 0</inkml:trace>
  <inkml:trace contextRef="#ctx0" brushRef="#br3" timeOffset="373599.874">10798 15621 124 0,'0'-15'49'0,"-5"11"-26"0,5 4-7 0,0 0 18 15,0 0 6-15,-8 4 5 16,-5-1 0-16,0 1 0 16,1 0-25-16,-1-4 4 0,0 0 3 15,0 4-11-15,5-4-1 16,-1 0-9-16,1 0-2 16,8 0-2-16,0 0-2 15,8 0 1-15,5 0-1 16,8 0 0-16,1 0 0 0,-1-4 2 15,4 0 1-15,-3 0-1 16,-1 1 1-16,0 3-2 16,0 3 2-16,-4 9-2 15,-4 7-1-15,-5 15 3 16,-8-8 0-16,0-3 7 0,-4 14 4 16,-4 16-1-16,-1-11 2 15,-4-1-4-15,1-7 1 16,-1-8-7-16,0-3-1 15,5-4 0-15,-1-8 2 16,5 1-8-16,8-5-5 16,5 1 3-1,-1 3 0-15,1 0 2 16,-1 4 2-16,1 0 0 16,-1 4 0-16,1 0 0 15,-5 4 0-15,0-1 2 16,-4 5 3-16,0-1 2 15,-4-3 3-15,0-1 4 16,-5-3-8-16,-4-4-3 16,-8-3-2-1,0-9-1-15,-9-3-14 16,1-3-5-16,12-9-26 16,4-3-11-1,13-7-21-15,8-12-7 0,9 0-43 16</inkml:trace>
  <inkml:trace contextRef="#ctx0" brushRef="#br3" timeOffset="374085.8247">11405 15523 232 0,'-9'-12'88'0,"9"1"-48"0,-8 11-18 0,-1 0 26 16,-4 4-10-16,1 3-2 16,-1 8-12-16,0 4-4 15,-4 8-12-15,0 3 4 0,0 19 1 16,-4 4-2-16,0 7-1 16,4 12-4-16,-4 3 1 15,4 1-2-15,4 7 2 16,13-4-4-16,4 0-2 15,5-15 0-15,8-11 1 0,4-8-3 16,4-7 0-16,5-27 1 16,-5 0 0-16,-3-18 0 15,-1-16 2-15,-4-11-1 16,-4-3 2-16,-5-1 0 16,-4 4 3-16,-4-8-3 15,-8 12-2-15,-5 4 4 16,-8 7 1-16,-5-4-2 15,-3 12-3-15,-5 0-3 16,0-1 1-16,4 5-1 16,5 3 0-16,3 0-20 0,5-3-8 15,13-1-23-15,13 1-6 16,8-1-29-16,8 4-11 16,5 1-11-1</inkml:trace>
  <inkml:trace contextRef="#ctx0" brushRef="#br3" timeOffset="374501.4277">11579 16311 216 0,'0'-11'82'0,"0"11"-44"16,-5 0-20-16,5 0 23 0,-4 0-6 15,4-8 2-15,-4 4-10 16,4 4-2-16,0 0-14 16,0 0-4-16,0 0-1 0,0 0-1 15,0 0 0-15,0 0 3 16,0 0 3-16,0 0 0 15,0 4 3-15,0 4 2 0,0 3-1 16,0-7-3-16,0 11 0 16,0 0-3-16,0 4 0 15,0-4-3-15,0 4-1 0,0 0-3 16,0-8-2-16,0 4-2 16,-4-4 1-16,4 4-32 15,0-15-15-15,0-7-36 16,0-16-14-16,4-7-43 15</inkml:trace>
  <inkml:trace contextRef="#ctx0" brushRef="#br3" timeOffset="375855.5636">11893 15922 264 0,'-26'-3'99'0,"9"6"-54"0,0-3-28 0,9 4 25 16,-1-8-9-16,1-7 0 15,-1-4-12-15,1 0-3 16,4 0-10-16,-1 0-1 0,10-12 3 16,3-14-4-16,9 7-1 15,4 4-5-15,9 7-2 16,0 4-2-16,-5 4 3 16,-4 15 0-16,-4 0 1 15,-4 15 0 1,-4 12 2-16,-1 7 1 0,-4 3-6 15,-12 1 0-15,-1 0-8 16,-8-4-1-16,0-4 2 16,-4-11 1-16,-4-8-1 15,-1-3 1-15,5-16-4 16,0-7-2-16,8-8-11 16,5-7-4-16,8 0-26 0,8-4-9 15,5 8-43 1</inkml:trace>
  <inkml:trace contextRef="#ctx0" brushRef="#br3" timeOffset="376107.5092">12045 15674 260 0,'0'11'96'0,"0"4"-52"0,0 19-38 0,0-27 20 15,0 12-3-15,0-4 3 16,0 23-1-16,0-15 0 15,0 18-14-15,0-7 2 0,0 19 1 16,0-15-7-16,0 22-2 16,0-7-3-16,0 11 1 15,0-8-2-15,0-3-1 0,5 15-13 16,-1-30-4-16,0-4-31 16,0-12-14-16,1-3-27 15,3-26-12-15,9-23 4 16</inkml:trace>
  <inkml:trace contextRef="#ctx0" brushRef="#br3" timeOffset="376632.0848">12402 15406 260 0,'-25'-4'96'0,"12"0"-52"0,-8 0-18 16,4 4 31-16,4-3-17 15,-8-1-5-15,12-7-14 16,5-5-6-16,0-2-8 0,12-5-5 0,1-3-1 15,8 3-1-15,0 4 0 16,4 4-3-16,4 7 2 16,5 5 1-16,-5 3 2 15,1 3-1-15,-5 5-1 16,0 3 1-16,1 1-1 16,-5 3 0-16,-5 7 0 15,-3-3 2-15,-1 4 1 16,-8-1-1-16,-4 9 1 31,-4-1 0-31,-5 0 3 16,-4-4 1-16,-4-3 1 15,-5 0-2-15,1-12 1 16,-5 0 0-16,5 1 1 16,-5-12-9-16,0-8-10 15,5 0-4-15,-1 1-27 16,9-12-13-16,13 4-31 15,0 4-13-15</inkml:trace>
  <inkml:trace contextRef="#ctx0" brushRef="#br3" timeOffset="407131.1477">17916 8319 236 0,'-9'11'90'0,"9"-7"-48"0,5-4-23 0,-5 0 29 16,4 0-2-16,4-4 5 15,5-3-17-15,4-1-6 16,9 0-16-16,7 1-5 0,6-1-3 16,7 5-2-16,5 3 1 15,0 0-4-15,9 0 0 0,12 7 1 16,21-3 2-16,9 3 5 15,-9-3 4-15,9-4-2 16,17 4 0-16,13 0-3 16,-9-4-1-16,0 0-1 15,13 0 2-15,8 0-1 16,-8-4 0-16,-5-4 5 16,14 5 6-16,8-5-4 15,-13 1 1-15,0-5-6 16,8 1-2-16,9-4 2 15,-17 4 0-15,5-12 1 16,8 4 2-16,4 0 1 0,-22 8 1 16,1-8-6-16,0 8-4 15,0-1-1-15,-4 5 1 16,-26-4-1-16,-9 3-1 16,-8 0 3-16,-12 5 2 15,-14-9-29-15,-7 5-13 16,-14-5-41-16,1-3-18 15,-14-7-92 1</inkml:trace>
  <inkml:trace contextRef="#ctx0" brushRef="#br3" timeOffset="408112.4844">20734 10027 224 0,'0'-3'85'0,"-4"3"-46"0,0-4-19 0,0 8 24 16,-1-1-5-16,-3 5 2 16,-1 7-10-16,1-4-4 15,-1 1-15-15,-8 3 6 0,0 4 2 16,0-1-4-16,0 5-1 16,-8-4-5-16,4 3 1 15,-5 5-8-15,9 3-2 16,0-15-1-16,5 12 0 15,7-1-5-15,10-3-1 16,12-5 0-16,4 1 2 16,4 4-1-16,1-8 4 15,3 4 2-15,1 0 2 16,0 3-1-16,0 1 1 16,-5 7-2-16,-8-3 2 0,-4 7 7 0,-5-1 3 15,-8-2 16-15,-8-1 8 16,-5 0-2-16,-4 4 0 15,0-4-12-15,-8 0-3 16,-9-3-6-16,-5-5-1 16,-7-3-5-16,-5-8 0 15,4-11-5-15,5 0-2 16,3-7-5-16,6-4-2 0,3-4-39 16,9-23-15-16,4-7-71 15,17-12-31-15,21-7-12 16</inkml:trace>
  <inkml:trace contextRef="#ctx0" brushRef="#br3" timeOffset="409088.011">17296 7304 164 0,'0'-15'63'0,"0"8"-34"0,0 3-23 0,0 4 17 0,0-12-14 16,0 12-2-16</inkml:trace>
  <inkml:trace contextRef="#ctx0" brushRef="#br3" timeOffset="409563.7772">17296 7259 307 0,'0'0'7'0,"-4"7"1"0,4 5 4 16,0-1 3-16,0 12 0 15,4 7 4-15,0 11-7 16,5 5-2-16,-1 10-3 16,5 1 0-16,0 3-2 15,0-11 2-15,-5-4 7 0,1-7 3 16,-1-8-4-1,5-7 0-15,-9-4-6 0,4-12 1 16,-3-7 1-16,-5-11 2 16,0-12-3-16,0-11 0 15,4-7-7-15,9-4-3 16,4 3 1-16,0 4 0 16,0 8 1-16,4 11 0 15,0 8 0-15,0 7 0 16,5 12-3-16,-1 15 2 15,1 10 1-15,-1 13 2 16,1-1-1-16,-5 0 2 16,0-3 9-16,0-5 4 15,-4-6 4-15,5-9 0 16,-1-3-5-16,0-4 1 0,-4-15 0 16,-4 0-1-16,-1 0-3 15,1-7-2-15,-4-1 0 16,-1-18 1-16,1 3-1 15,-1-26-1-15,-4 4-5 16,1-16-3-16,-1 12-5 16,0-11 0-16,5-19-55 15,3 15-26-15,14 11-97 16</inkml:trace>
  <inkml:trace contextRef="#ctx0" brushRef="#br3" timeOffset="419268.9089">20289 9462 40 0,'-17'0'16'0,"17"0"-8"0,0-4-3 0,0 4 6 0,0 0-2 15,0 0 0-15,0 0 1 16,0 0 4-16,0 0-8 15,0 0-1-15,4 0-10 16,0 0-2-16</inkml:trace>
  <inkml:trace contextRef="#ctx0" brushRef="#br3" timeOffset="421202.7883">4053 7119 80 0,'0'19'30'0,"-4"-7"-16"0,4-1-8 16,0-7 9-16,0 3-6 16,0 1-1-16,0 3-4 15,0-3-3-15,0 7 0 16,0-4 1-16,0 4-1 15,0-4-1-15,0 8 1 0,0 0-1 16,0 4-3-16,0-8 2 16,0 11 1-16,0-3 0 15,0 7 0-15,0-7 0 16,0 11 0-16,0-16 0 16,4 9 0-16,0-5 2 15,0 5-3-15,-4-5 0 16,0 1 10-16,0 0 3 15,0-4-1-15,0-1 1 0,0 1-3 16,0-4 2-16,0 4-6 16,0 0-3-16,0 0-1 15,0-4-1-15,0 0 0 0,0 0 2 16,0 0 1-16,0-3 5 16,0 3 5-16,0-4-5 15,0 4 0-15,0 0 0 16,0-3 0-1,0-1 0-15,0 4 2 16,0-4-1-16,0 4 0 16,0-3-5-16,0-1-1 15,0 0 1-15,0 12 0 16,0-4-5-16,0 3-1 0,0-7 3 16,0 8 1-16,0-4-3 15,5 0 1-15,-5 0 0 16,0 3 2-16,0-3-1 15,4 8-1-15,-4-12 1 16,0 7-1-16,0-3 2 16,4 8 3-16,-4-5-4 15,0 1-1-15,0-1 0 16,4 1 2-16,-4-8-1 16,5 8 2-16,-5-4-2 0,0 3-1 15,0-3 5-15,0 4 1 16,0-4 0-16,0 15 1 15,0-16-2-15,0 13 0 16,0-5-1-16,4 4 2 16,-4-3-3-16,4 3 0 15,-4-4-1-15,4-3 1 16,-4-4-42-16,4-8-18 16,-4 4-48-1</inkml:trace>
  <inkml:trace contextRef="#ctx0" brushRef="#br3" timeOffset="427448.8784">4078 5920 200 0,'5'-23'77'0,"-5"12"-42"0,0-8-21 0,-5 15 20 0,1-7-8 16,0 4-3-16,0-1-7 15,-1 0 0-15,1 5-9 16,0-1 0-16,4 4 3 0,0 4-4 15,0 7 2-15,0 4-1 16,-4 8 3-16,-1 11-1 16,5 3 2-16,-4 1-2 15,4 7 0-15,0 4-1 16,0 0 2-16,0 0 1 16,0 0 3-16,0 8-1 0,0 3 0 15,0 1-5-15,0-1-3 16,0 0 2-16,0-3 2 15,0 3-2-15,0-11 1 16,0 0-1-16,0 4 3 16,0-4-1-16,0 0 0 15,-4 4-1-15,0-4 2 16,4-4 1-16,0 1 1 16,0-1-2-16,0-11-1 15,0-4-5-15,0 0-1 16,0 0-3-16,0-3-1 15,-5-1 1-15,1-3 2 16,4-4-1-16,-4-1 2 16,0-2-13-16,-1-5-6 15,5-4-40-15,0-7-16 16,5-7-67-16,-1-4-26 0</inkml:trace>
  <inkml:trace contextRef="#ctx0" brushRef="#br3" timeOffset="429003.968">3081 6727 208 0,'-26'4'79'0,"26"-4"-42"0,-4 0-19 0,4 0 23 16,0 0-1-16,0 0 16 15,9-4-16 1,8 4-20-16,-5 0-6 0,1 4-1 16,8 0-1-16,5-1 1 15,8 5-1-15,0-4 0 16,0 3-2-16,-5-3 1 15,5 0-2-15,4 0 0 16,5-1-1-16,-1 1 2 16,9 0-1-16,4 0 0 15,5 3-1-15,-1-7 2 16,-4 4-3-16,-4 4-2 0,-8-8 0 16,-5 0 1-16,4 0-3 15,1 0-2-15,4 0 4 16,-9-8 1-16,13 4-2 15,0 4-1-15,4-7-1 16,-4 7-2-16,4 0 1 16,-8 0 1-16,-5-4 1 15,-8 0 1-15,0 0 2 16,0 1 1-16,0-1-3 16,0 0-1-16,0 0-1 15,0 0 1-15,0-3-2 16,4-1-1-16,9 5 1 15,-9-1 1-15,-4 0-1 16,0 4-1-16,-4 0 1 0,-1 0 1 16,-3 0-1-16,-5-4-1 15,-4 1 1-15,0-1 1 16,-4 0-1-16,-1 0-1 16,-7 0 1-16,3 1 1 15,-4-1 1-15,-4 4 1 16,-8-8-2-16,-5 5-2 15,-4 3 3-15,-8-8 2 16,-14 8-4-16,-3 0-1 16,-5 0 0-16,-4 0 0 15,0 8 0-15,1-8 0 0,-1 0 0 16,-13 0 2-16,-12 3-3 16,-1 5 0-16,5-1 3 15,0-3 1-15,8 0-4 16,9-4 1-16,-4 0 0 15,-5-4 0-15,0 0 0 16,-4 1 2-16,0 3-1 16,5 0-1-16,3 0-2 15,1 3-1-15,8 5 2 16,8 0 2-16,-7 3 0 0,-6 0-1 16,5-3 1-16,-12-1 1 15,-1-3 1-15,9-4 3 16,4 0-3-16,8-4 0 15,10 0-1-15,-6 4-2 16,10 0-2-16,3 0 1 16,5 0 1-16,8 4 2 15,-4 0-3-15,0 0 0 16,4-4 1-16,5 0 0 16,4 0-3-16,4-4 2 15,4 0 1 1,4-3 0-16,14-1-3 15,-1 1 2-15,9-1 1 16,16 4 2-16,14 1-3 16,-5 3 0-16,4 3 1 15,-3 1 0-15,11 0 0 16,14 0 0-16,13-1-3 16,7-3 2-16,-24 0 1 0,16-3 2 15,9-1-3-15,13-4 0 16,-9 5 1-16,-9-1 0 15,-24 4 0-15,7-4 2 16,-3 4-3-16,-5 0 0 16,-9 0 1-16,5-4 2 15,-17 4-1-15,21 0-1 16,-16-4 1-16,-5 4 1 16,-5-3-1-16,-8-1-1 15,-8 4-10-15,-4-8-4 0,-9 5-79 0,-5-5-35 16,-12-7-70-1</inkml:trace>
  <inkml:trace contextRef="#ctx0" brushRef="#br3" timeOffset="430657.3914">4040 5694 128 0,'-8'-19'49'0,"3"23"-26"0,1-4-12 0,0 3 15 0,0 1-8 15,-1 4-3-15,1-1 3 16,0 5 0-16,0-1-9 16,-1 4 12-16,5 4 8 0,0 3 2 15,0 5 4-15,0 7-6 16,0 11-1-16,0 0-9 0,0 8-1 16,0 11-7-16,5 0-1 15,-1 12 0-15,0 7 4 16,5 7-2-16,3-11 1 15,1 4 1-15,0 0 4 16,0-11-6-16,-1 0-2 16,-3 3-3-16,-1-7-2 15,-4 4-3-15,-4-8-2 16,0-4 3-16,-4 1 2 16,0-12 2-16,4-4 3 15,0 0-3-15,0-15 1 16,0-3-5-16,0-9-2 15,4-2 0-15,0-5 1 0,1-7-1 16,-1-4-1 0,0-8 1-16,-4-3 1 0,0-4-1 15,0-4-1-15,-8-11 1 16,-1-12 1-16,1-18-1 16,-1-8 2-16,1 0-4 15,-1-7 0 1,5 3-1-16,0-3 0 15,4-1 2-15,0 1 0 16,0-5 0-16,0 13 2 16,0 2-3-16,0-6 0 15,0 7 1-15,0 7 2 16,-4 1-1-16,-1 3-1 16,1 0 1-16,0 11-1 15,0 8 0-15,-1 12 2 16,1 11-3-16,4 11 0 15,0 15 1-15,-4 3 0 16,4 13-3-16,0 10 2 0,0 4 3 16,0 8 3-16,0 15 0 15,0 11 0-15,-4-3-3 16,-1 14-2-16,1-3 5 16,0 7 1-16,4 8 4 15,0-8 4-15,0-7-6 16,0-4-2-16,0-4-3 15,0-11-3-15,0 0 1 16,0-8-1-16,0-3 0 16,0 0 0-16,0-12 2 15,0 0 3-15,0-11 2 0,0-4 1 16,0-7-4-16,0-4-3 16,0-4 0-16,4-8 1 15,0-7-1-15,1-7-1 16,-1-12 3-16,0-11 0 15,0-8-4-15,-4-11-1 16,0-11 1-16,-4-12 2 16,-4-7 2-16,-1-4 1 15,1 4-5-15,3 3 1 16,5 1 0-16,-4 11 0 16,4 0 0-16,-4-1 0 15,4-6-3-15,0 7 0 0,0 3 4 16,0-3 1-16,0 11-3 15,0 8-1-15,0 11 1 16,0 12 2-16,0 6-2 16,0 20 0-16,4 15 1 15,0 15 0-15,-4 15 0 16,5 0 0-16,-1 15 0 16,0 8 2-16,5 15-6 15,-1 7 1-15,1 4 3 16,-5-4 2-16,0 1-3 0,0-5 1 15,1 1-2-15,-1-5 0 16,0 1 4-16,0-15 3 16,1-12-4-16,-5-7-1 15,4-12 2-15,-4-7 1 16,0-7 1-16,0-8 0 16,0-8-5-16,0-11 1 15,0 0 2-15,-4-11 1 16,-1-12-1-16,1-11-2 15,0-4-2-15,4-14 1 16,0 3 1-16,0-1 0 16,0-10 0-16,0 7 0 0,0 4-3 15,0-7 0-15,0 7 6 16,-4-4 3-16,-1 11-6 16,1 8 1-16,0 12-1 15,4 3 2-15,-4 15-3 16,4 8 0-16,0 15-1 15,0 3-2-15,0 12 3 16,0 15 0-16,0 4-2 16,-5 11 2-16,5 16 5 0,0-9 5 15,0-3-3-15,0-4-1 16,0 0-2-16,0-15 0 16,0-3-2-16,0-9-1 15,0-6-10-15,0-16-4 16,0-8-44-16,5-18-17 15,-1-31-56-15,0-18-24 16,-12-34 0 0</inkml:trace>
  <inkml:trace contextRef="#ctx0" brushRef="#br3" timeOffset="432423.4729">20424 6716 220 0,'5'-19'82'0,"-5"19"-44"0,-5-8-33 0,5 8 19 16,0 0-4-16,0 8 0 16,0-1-6-16,0 20-1 15,5 11-8-15,-1 18 1 0,0 8 1 16,0 15 8-16,1 4 2 15,-1 8 0-15,0 3 2 16,5 16-6-16,-1 7-3 16,5-12-1-16,0 5-1 15,-1-1 4-15,-3 8 5 16,4-8 2-16,-5-11 1 16,-4-3-3-16,1-5 2 15,-1-3-4-15,0-12 1 16,0 8-3-16,0-34 0 15,-4-3-5-15,5 10 0 0,3 4 1 16,-4-3 2-16,1 0-3 16,-1-8-3-16,0 7 0 15,0-11 1-15,-4 1-1 16,0-5 0-16,0-7-3 16,-4 8 1-16,0-12-2 15,0 0-1-15,-1 0 3 16,-3-3 0-16,-1-16-1 15,5 0-2-15,0-11-28 16,4-11-11-16,0-8-41 16,4-4-14-16,5-3-87 15</inkml:trace>
  <inkml:trace contextRef="#ctx0" brushRef="#br3" timeOffset="433865.827">20598 9609 116 0,'0'0'44'0,"0"0"-24"0,0 0-24 0,0 0 10 0,0 0-5 16,0 0 2-16,0 0-2 16,0 0 2-16,5 3 11 15,-5 5 6-15,0-8 9 16,0 0 5-16,0 0-1 16,0 4 0-16,0 3-18 15,0-7 9-15,0 0 3 0,0 4-8 16,-9 4 10-1,1-5-3-15,-5 1-3 16,0 0 1-16,-4 0-3 16,0-4-1-16,-4 0 3 0,0 0 0 15,-5 0-6-15,-8 0-2 16,5-4-5-16,-1 0 1 16,0 0-2-16,1 1 0 15,-1 3-1-15,0-12 2 16,0 5 1-16,5 3 1 15,-1-7-4-15,5 3 0 16,-4 4 1-16,-1-7 2 16,-3 3-5-16,-1 1-2 15,0-1 0-15,-4-3 2 16,0 0-3-16,0-1-2 16,-8-3 0-16,8 0-1 0,4 0 0 15,0 0 2-15,5 4-1 16,0-8 2-16,3 8-4 15,1-1 0-15,4 5 1 16,0-5 2-16,4 5-3 16,1-1-2-16,-1-3-5 15,4 0 0-15,1 3-25 16,-1 1-10-16,5-1-18 31,4 1-7-31,0-1-27 16,9 4-12-16,-1 4-25 15</inkml:trace>
  <inkml:trace contextRef="#ctx0" brushRef="#br3" timeOffset="434534.2912">19949 9145 212 0,'4'-8'82'0,"-8"8"-44"0,4 0-18 0,0 0 27 15,-8 0-16-15,-1 0-5 16,-4 0-4-16,1 8 0 16,-10-8-12-16,5 4 5 0,0 3 3 15,-4-7-2-15,-4 0 3 16,-1 0 3-16,5-7 3 15,-4 3-9-15,-1-8-4 16,1 5-5-16,-1 3-2 16,1-7-3-16,3 7-2 15,5 0 1-15,0 4 1 16,5 0-1-16,-1 4 2 16,0 4-2-16,5-1 2 0,-1 4-2 15,5 1-1-15,0 3 7 16,4 4 3-16,0 3-3 15,4 5 1-15,0 10-5 16,9 5-2-16,4-1 4 0,0-7 1 16,-4-3 2-16,12 6 2 15,-4-7 1-15,9 12 3 16,-4-8 2-16,3 7-1 16,10 5-7-16,-6-9-3 15,-7-7-3-15,-5-7-2 16,-4-8-26-16,-4-3-12 15,-5-12-41-15,-3-8-15 16,3-7-78-16,1-15-45 16,-1-19 103-16</inkml:trace>
  <inkml:trace contextRef="#ctx0" brushRef="#br3" timeOffset="434910.5026">20501 8273 160 0,'21'-22'60'0,"-12"11"-32"0,-1-12-13 15,-4 12 18-15</inkml:trace>
  <inkml:trace contextRef="#ctx0" brushRef="#br3" timeOffset="435386.837">20552 8194 337 0,'0'-15'30'0,"0"11"-16"15,0 4-2-15,0 0 1 0,-4 8 6 31,-9 3 3-31,0 4 0 0,-8 8-2 16,-5 0 3-16,-12 7 2 16,-4 0-7-16,-9 4-3 15,0 7-6-15,-4 1-4 16,-13 7 2-16,-9 11 0 16,-12 1-3-16,0 6-1 15,0 5 1-15,13-4 0 16,-5-8 0-16,-4 5 2 0,-4-1 1 15,4-8 1-15,4 1-2 16,9-1-1-16,8-10 1 16,9 6 1-16,9-6 1 15,3-1 0-15,-4 0 0 16,1 0 2-16,-5-7-3 16,0 4-2-16,-9 3 2 15,5 4 0-15,0-11-3 16,4 3-1-16,4 1-1 15,5-1 1-15,8-11-2 0,4 0-1 16,5 1-2-16,4-5 1 16,4 0 1-16,4 5 0 15,0-13-3-15,5 1 2 16,-5 0-10-16,5 0-3 16,3 0-6-16,1-15-3 15,0 3-14-15,4-18-41 16,8-12 4-1,5-7-77 1</inkml:trace>
  <inkml:trace contextRef="#ctx0" brushRef="#br3" timeOffset="437595.0476">13179 1937 264 0,'-17'4'99'0,"0"3"-54"15,-9-7-33-15,9 4 26 0,-8 4-9 16,-13-1 0-16,-13 8-10 16,-4 4-4-16,-5-4-8 15,5 12-3-15,0 3 2 0,0 4-3 16,4 0-2-16,4 3 0 15,5 1-1-15,12 4 0 16,17-5 0-16,13 5-3 16,13-8 0-16,8 0-1 15,13 0 0-15,13 3 3 0,16-10 2 16,5 3 0 0,-4 0-1-1,-9 4 1-15,-8 8-1 0,-13-8 2 0,-9 3 3 16,-16-3 9-16,-13 4 5 15,-13 0 11-15,-22-1 3 16,-3-6 0-16,-5-9 0 16,-4-3-14-16,-4-19-6 15,-9-19-8-15,1 4-2 16,8-4-25-16,12 0-11 16,18-3-43-16,16-1-16 15,13 0-82 1</inkml:trace>
  <inkml:trace contextRef="#ctx0" brushRef="#br3" timeOffset="438597.371">13854 2118 176 0,'-22'8'68'0,"10"-1"-36"0,-5 1-15 0,8 3 22 16,1-7-2-16,-1 3 0 15,9-7-12-15,0 0-2 16,0 0-14-16,0-7 1 0,9 3 3 15,4-7-5-15,12-4-2 16,5 3-3-16,16 1-3 16,1 7-2-16,4 4 1 15,-9 8 1-15,-8 7 2 16,-8 7-1-16,-13 9 2 0,-13 10-4 16,-9 8 0-1,-16 12 1-15,-1-12 2 0,-4 7-1 16,1-7 2-16,3-7-2 15,9-16-1-15,5-3 3 16,3-8 0-16,9 4-4 16,4-16-1-16,18 5-2 15,3-8 0-15,9 4 0 16,0 3 3-16,4-3 0 16,0 7 1-16,-8 8 0 15,-4 4 0 1,-9 3 2-16,-9 4 3 0,-12 8 9 15,-9 4 3-15,-4 3-2 16,-13 8 1-16,-8-8-7 0,8-15-3 16,5-7-1-16,-9 3 1 15,4 1-21-15,-4-24-7 16,-12-3-24-16,16-15-9 16,13-15-42-16,17-27-15 15</inkml:trace>
  <inkml:trace contextRef="#ctx0" brushRef="#br3" timeOffset="438979.5491">14792 2062 316 0,'-21'-8'121'0,"16"12"-66"0,-20 0-58 15,12 3 24-15,-4 4-13 16,-4 12-2-16,-13 7-3 16,0 23 0-16,0 15-2 15,4 15-3-15,1-11-1 0,3 10 2 16,9-6 2-16,9-1 0 16,8-7 2-16,8 0-2 15,18-15-1-15,8-12 5 0,4-14 1 16,8-16-2-16,1-18-3 15,-4-12 2-15,-5-11 0 16,-8-4 1-16,-14-4 2 16,-16 4-1-16,-16 0 0 15,-14 0-3-15,-21 4-2 16,0 7-2-16,0 4 1 16,9 8-19-16,3 0-9 15,14-1-51-15,12 1-21 16,9-4-21-16</inkml:trace>
  <inkml:trace contextRef="#ctx0" brushRef="#br3" timeOffset="439524.2974">15072 2752 196 0,'-4'15'74'0,"-1"-4"-40"0,1 0-11 0,0-7 26 15,0 4-1-15,4-8 4 0,0 0-3 16,0 0 0-16,0 0-27 16,-5 0-6-16,5-8-2 0,0 8-2 15,0 0 3-15,0 0-8 16,0 8-4-16,0 3-5 16,0 8-1-16,0 4 4 15,-4-1 1-15,0-3-3 16,0 4 1-16,4-8 0 15,-5-4 2-15,5-3-30 16,0-8-13-16,0-12-45 16,5-25-21-16</inkml:trace>
  <inkml:trace contextRef="#ctx0" brushRef="#br3" timeOffset="439900.2105">15454 2507 260 0,'-17'18'96'0,"0"-10"-52"0,0-12-12 0,13 0 33 16,-5-3-21-16,1-12-7 16,-1-4-16-16,5-22-3 15,8-4-11-15,5-4-4 0,8-3-2 16,4 3-4-16,4 0 0 15,5 8-1-15,4 11 3 0,-4 11 0 16,0 16 3-16,-1 3-1 16,-8 12-1-16,-8 10 1 15,-4 9 1-15,-9 7 1 16,-9 11 3-16,-8 0-3 16,-4 8-2-16,-4 0 0 15,-5-4 1-15,-4-8-12 16,0-3-6-16,0-12-18 15,4-14-6-15,9-16-25 16,13-30-9-16,8-19-56 16</inkml:trace>
  <inkml:trace contextRef="#ctx0" brushRef="#br3" timeOffset="440078.786">15641 2077 256 0,'8'37'96'0,"-8"12"-52"0,0 31-34 0,-4-31 25 0,0 7-12 15,-1 16-4-15,5 7-10 16,0 0-6-16,0 4-2 16,0 0 1-16,5-11 3 0,-1-16-7 15,0-10 0-15,-4-9-64 16,26-37-98 0</inkml:trace>
  <inkml:trace contextRef="#ctx0" brushRef="#br3" timeOffset="440677.206">16095 2133 208 0,'-21'0'77'0,"12"-7"-42"0,-8-5-6 16,4 5 30-16,1-1-12 15,-5-7-3-15,0-11-12 16,0-8-3-16,4-15-16 0,5 0-6 0,12-4-2 15,4 8-3-15,9-8-2 16,4 8 1-16,9 14-1 16,8 1-3-16,1 15 2 15,7 15 1-15,-3 11 2 16,-9 12 3-16,-9 15 2 16,-8 7-1-16,-8 12-1 15,-14-12 1-15,-7 8 1 0,-5 0-1 16,-5 3 1-16,-3-11-2 15,0-11 0-15,-5-7-14 16,-4-16-7-16,-4-22-44 16,-9-27-21-16,13-22-73 15</inkml:trace>
  <inkml:trace contextRef="#ctx0" brushRef="#br3" timeOffset="441700.5619">16541 2001 228 0,'0'-56'88'0,"8"44"-48"0,-8 12-31 15,0 0 22 1,0 23-17-16,4 11 0 15,5 11-2-15,4 15-7 16,-1 23 4-16,5 16 1 0,0-5-3 0,0 4-2 16,0 0 4-16,0 0 2 15,0-7 0-15,0-16 3 16,0-11-3-16,-4-7 1 16,0-27-5-16,-1-11-2 15,-3-16 2-15,-1-18 0 16,-3-11-1-16,-1-19-1 15,0-8-6-15,4 4-1 16,5 11-2-16,8 0 0 16,9 16 0-16,0 10 0 15,0 12 0-15,4 16 3 0,-1 6 2 16,1 12 2-16,0 0 1 16,-4 4 2-16,0-4 3 15,4 0 5-15,4-12 7 16,0-10 7-16,0-12 2 15,9-19 2-15,0-15-11 16,-13-4-5-16,-9 8-5 16,5-34-2-16,12-64-19 15,-8-1-7-15,-8-3-47 16,-1-3-21-16,-8 14-97 16</inkml:trace>
  <inkml:trace contextRef="#ctx1" brushRef="#br3">17186 9752 0,'0'0'0</inkml:trace>
  <inkml:trace contextRef="#ctx0" brushRef="#br3" timeOffset="488468.1502">5403 1771 188 0,'-9'0'71'0,"-8"23"-38"0,4 3-19 15,1-7 22-15,-1 4-11 16,0 11-3-16,0 7-8 15,-4 12-4-15,-4 15-5 16,0 15-2-16,-4 0 3 0,3 7-5 16,1-7-1-16,0-4 2 15,0-11 3-15,4-7-2 16,0-16 0-16,4-11-36 0,4-12-18 16,5-14-60-1</inkml:trace>
  <inkml:trace contextRef="#ctx0" brushRef="#br3" timeOffset="488843.226">5364 1963 308 0,'5'4'115'0,"-5"0"-62"0,0 0-46 0,0-4 23 15,4 7-10-15,4 5-1 16,1 6-9-16,4 9-2 15,4 11-4-15,0 11-3 0,8 15 0 0,0 11-1 16,-8-22 0 0,0-8 2-16,0 8 1 0,13 22-1 15,-9-3-2-15,-4-4 1 16,0-4 1-16,-4-3 1 16,-4-5 1-16,-9-3 0 15,-9 0 0-15,-8-8 11 16,0-22 7-16,0-1 6 15,-21-10 3-15,-22-1-14 16,-7-11-5-16,3-11-2 16,9-5 4-16,0 1-10 15,4-4-5-15,4 1-37 16,9 6-15-16,16-10-46 0,14 3-17 16,8 4-38-1</inkml:trace>
  <inkml:trace contextRef="#ctx0" brushRef="#br3" timeOffset="489219.7733">6014 2989 360 0,'-38'-26'134'0,"8"3"-72"0,-8-22-39 0,21 30 35 0,0-15-26 16,0-15-5-16,4-4-18 15,9-12-7-15,8-7-1 16,9 0-6-16,12 8 1 0,9 3-3 16,9 16 2-16,3 15 1 15,5 14 2-15,-8 20-1 16,-9 14 1-16,-9 12 2 15,-4 15 0-15,-8-3 0 16,-9 10 0-16,-8 5-3 16,-4-5 0-16,-9 8-12 15,-13 0-2-15,0-7-12 16,-4-8-4-16,-8-15-24 0,4-27-11 16,4-14-74-1</inkml:trace>
  <inkml:trace contextRef="#ctx0" brushRef="#br3" timeOffset="489438.7689">6273 1601 312 0,'0'0'118'0,"-4"12"-64"0,4 7-43 0,-5-1 26 15,5 13-11-15,-4 14-1 0,4 11-12 16,0 12-5-16,0 12-5 15,0 14-3-15,0 15 3 0,0 1-2 16,0-12 2-16,0 0 0 16,4-8 1-16,1-3-62 15,7-12-25-15,5-18-71 16</inkml:trace>
  <inkml:trace contextRef="#ctx0" brushRef="#br3" timeOffset="489681.5851">6587 2522 324 0,'-17'7'123'0,"8"8"-66"0,5-7-36 16,0-1 35-16,-5 5-32 15,5 3-10-15,0 4-8 16,0 15 0-16,-5-4-3 15,1 7 0-15,-1 9 1 0,1 3 0 16,-1 0 0-16,1 0-13 16,3-15-7-16,1-4-40 15,4-11-16-15,13 0-84 16</inkml:trace>
  <inkml:trace contextRef="#ctx0" brushRef="#br3" timeOffset="489869.5279">6353 2382 364 0,'5'0'137'0,"3"0"-74"0,13-4-62 0,-8 1 25 16,17-5-18-16,8 0-2 16,9 1-13-16,4 3-5 15,-13 4 6-15,-8 0-79 0,12 8-32 16,-8-1-18-1</inkml:trace>
  <inkml:trace contextRef="#ctx0" brushRef="#br3" timeOffset="490416.9642">7083 2348 228 0,'-33'8'85'0,"28"-8"-46"0,1-4-21 0,4 4 25 0,0 0-9 16,0 0-2-16,9 0-14 15,12-4-6-15,17 4-7 16,13-7-2-16,-13 3 3 0,-4-7-3 15,25-1-2-15,-8 1-16 16,34 0-7-16,-13-4-99 16,13 3-65-1,-12 1 78-15</inkml:trace>
  <inkml:trace contextRef="#ctx0" brushRef="#br3" timeOffset="490576.7564">7279 2865 348 0,'-9'-4'129'0,"18"8"-70"0,3-15-47 0,-12 11 30 15,13-4-26-15,0 0-8 16,8-4-6-16,22-3-2 16,8 4 0-16,16-1-27 0,6-3-9 15,3-1-103-15</inkml:trace>
  <inkml:trace contextRef="#ctx0" brushRef="#br3" timeOffset="491801.9636">8938 1979 172 0,'-12'-19'66'0,"3"19"-36"16,5-12-7-16,-5 9 26 0,1-1-3 15,-1 0 0-15,-8-3-3 16,-4-1 0-16,-4 0-24 16,-1 5 7-16,1-1 4 0,-5 0-5 15,0 8-2-15,1 0-9 16,3 3-1-16,1 5-6 16,-1 3 1-16,1 0-5 0,-1 0-2 15,1 4-3-15,-1-1 1 16,5 5 1-16,0 0 0 15,4 3-3-15,0 4 2 16,4 0 1-16,5 1 0 16,4 3-3-16,4 0 2 15,4 0 1-15,4-4 0 16,5 0 0-16,4-4 0 16,4-7-3-16,0-4 2 15,5-7-1-15,4-4-2 0,4-4 3 16,4 7 0-16,0 4-4 15,0 8-1-15,0 11 0 16,-16-15 2-16,-5 4 2 16,-13 4 3-16,0 0 2 15,-12 14 3-15,3-3 3 16,-12 4 5-16,5 0-2 16,-10 7 3-16,-12 19-4 15,5-11 1-15,-5-15-3 16,-4-12 0-16,-5-15-5 15,1-22-3-15,3 0-18 0,14-1-9 16,12-3-63-16,22 4-30 16,12 0-48-1</inkml:trace>
  <inkml:trace contextRef="#ctx0" brushRef="#br3" timeOffset="492067.7542">9193 2737 304 0,'-8'-12'115'0,"3"12"-62"0,1 4-24 15,4-4 36-15,0 4-24 16,0 3-5-16,0 5-18 15,0 3-4-15,0-4-8 16,0 0-2-16,4 1 0 0,1-8-13 16,-1 7-4-16,4-4-73 15,1-3-31-15,4-4-41 16</inkml:trace>
  <inkml:trace contextRef="#ctx0" brushRef="#br3" timeOffset="492647.9281">9745 2563 252 0,'-21'0'93'0,"4"-4"-50"0,-13-7-8 15,13 7 34-15,-13-11-15 16,-8-11-4-16,-9-12-18 16,5-7-8-16,8 0-13 15,9-4-10-15,25-12-3 0,21 5-4 16,17-1-1-16,9 0 1 16,-1 8 4-16,9 8-1 15,5 15 1-15,12 10 0 0,0 16-2 31,-8 8 5-31,-9 15 1 16,-12 18 4-16,-14 16 1 16,-16 18-1-16,-17-15 1 15,-1-7 5-15,-16 15 2 16,0-19-1-16,-13 19 2 16,9-19 1-16,-9 0 2 15,-13 4-4-15,-4-19 0 16,-8-34-8-16,-1-11-4 15,1-31-19-15,16-11-9 16,18-3-68-16,25-8-28 16,13 11-55-16</inkml:trace>
  <inkml:trace contextRef="#ctx0" brushRef="#br3" timeOffset="493016.3676">10399 1737 260 0,'0'-79'96'0,"0"68"-52"0,0-1-23 0,0 12 28 16,0 8-24-16,0 7-6 0,0 19-8 15,0 19-2-15,0 11-5 16,4 11-3-16,0 8 2 0,-4 23-2 16,4-1 2-16,-4-3-2 15,0-7 2-15,0-5-22 16,0-18-9-16,0-4-30 0,0-12-14 15,0-22-49 1</inkml:trace>
  <inkml:trace contextRef="#ctx0" brushRef="#br3" timeOffset="493188.2123">10445 2458 248 0,'-4'-4'93'0,"8"-15"-50"0,13-19-30 0,-4 19 24 16,17-7-6-16,12-12-1 15,9-11-14-15,-4 4-5 16,-1 0-7-16,-3-4-3 0,4 7 2 16,-9 4-53-16,-9 8-23 15</inkml:trace>
  <inkml:trace contextRef="#ctx0" brushRef="#br3" timeOffset="493375.7535">10488 2401 332 0,'17'11'126'0,"4"1"-68"0,17 10-48 15,-21-3 30-15,9 4-22 16,3-1-7-16,5 5-7 16,0 7-1-16,0 3-2 15,-4 5-31-15,4-1-15 0,-9 8-68 16,1 0-29-16,-14-18 30 15</inkml:trace>
  <inkml:trace contextRef="#ctx0" brushRef="#br3" timeOffset="493924.4398">11269 2163 304 0,'-22'23'112'0,"18"-8"-60"0,0 11-41 0,0-7 28 16,0 12-21-16,4 10-7 16,-5 8-3-16,5 4-1 15,0-8-3-15,-4 0 4 0,4 1 2 16,-4 3-5-16,4-12-3 0,0-3 3 16,0-7 4-16,0-8-5 15,4-12 0-15,5-11 0 16,3-15 0-16,5-14-5 15,4-20-1-15,5-8-2 16,-1 1 3-16,-3 3-5 16,-1 16 2-16,-4 11 0 15,-4 18-1-15,-1 12 4 16,-3 12 0-16,-1 10 1 16,1 5 0-16,-1 7 0 0,1 0 2 15,-1-8-1-15,-4 4-1 16,1-7 3-16,-1-4 0 15,4 0-1-15,1-8 1 16,-1-11 2-16,1 0 2 16,-1-11-3-16,1-27-3 15,8-11 2-15,4-4 0 16,5-7-4-16,7 11 1 16,1 19-2-16,0 7 0 15,0 15 2-15,0 27 0 16,-4 8 6-16,-4 18 6 15,-5 8-4-15,0-1 0 16,-4 5-4-16,0 0-1 16,4-12-61-16,0 8-27 0,1-12-82 15</inkml:trace>
  <inkml:trace contextRef="#ctx0" brushRef="#br3" timeOffset="495394.7689">12635 1496 180 0,'0'0'68'0,"-4"0"-36"0,0 0-15 0,0 0 22 0,0-4 2 15,-1 0 5-15,-3-3-12 16,-1-5-3-16,-3 1-18 16,-1 0-1-16,-4-1-1 0,-4 5 0 15,-9-1 1-15,-4 8-2 16,0-7 1-16,-8 3-2 16,3 4 0-16,5 0 3 15,-4 0 3-15,8 0-6 16,5 4-3-16,0 3-3 15,3 5-3-15,1 3-2 16,4 11-1-16,0 19-1 16,4 12 3-16,5 22-5 0,8 8 2 15,4 11 2-15,0 4 3 16,5 22-2-16,4-3-2 16,-1-4 2-16,-3-8 2 15,-1 1 4-15,1-5 2 16,-5 1 1-16,0-8 2 0,1-11-1 0,-5-12 0 15,0-7 1-15,4-4 1 16,0-15-1-16,-4-4-1 16,4-7-1-16,1-4 0 15,-1-8-7-15,9-3-2 16,8-8 2-16,8-7 3 16,14-8-1-16,4-8-2 15,-1-7 0-15,-3 0 1 16,-9 4-21-16,12-4-7 15,5 0-77-15,21-4-33 16,5-15-20 0</inkml:trace>
  <inkml:trace contextRef="#ctx0" brushRef="#br3" timeOffset="496606.4582">17445 1311 196 0,'4'-19'74'0,"-8"23"-40"0,-1-4-40 15,-3 4 64-15,-1-1-18 16,1 5-6-16,4-1-5 16,4-7-18-16,0 0 0 0,0 0 0 15,4 0-2-15,9-7 0 0,8-1 1 16,4 1 4-1,14-4-8-15,7-1-3 0,1 5 0 16,4-8 0-16,4 11-6 16,5-4 0-16,7 16 1 15,6 3 3-15,-5 8-2 16,-9 0 0-16,-8 3 3 16,-9 5 3-16,-3-4-2 15,-10-1-2-15,-3-3 2 16,-9 0 0-16,0-4 7 15,-5 0 4-15,1 0-1 16,-4 0 0-16,-5 0-5 16,0 8-3-16,-4 0-2 0,0-1 0 15,0 8-4-15,-4 4 0 16,4 8 1-16,-4 11 2 16,4 3-3-16,0 1 0 15,0 3-1-15,0 8 0 16,0 15 2-16,4 4 2 15,-4 7-1-15,0-3-1 16,0 3 1-16,0-4-1 16,0 5 0-16,-4 3 0 15,-1 0 4-15,1-8 5 0,-4-7 8 16,3-11 7-16,-3-12 4 16,-1-7 6-16,1-8-10 15,-1-7-2-15,-3-4-7 16,-1-15-1-16,-4 0-2 15,0-8 0-15,-8 0-4 16,-9-3-3-16,0-1-2 16,-5-3 0-16,1 0-2 15,0 0 2-15,0-4-4 16,4-4 0-16,0-4-19 16,0-3-7-16,0-8-59 0,4-22-26 15,5-16-88 1</inkml:trace>
  <inkml:trace contextRef="#ctx0" brushRef="#br3" timeOffset="502365.0495">18680 2571 204 0,'-13'0'77'0,"5"0"-42"0,-1 7-21 0,9-7 22 15,-13 0 0-15,5 0 0 16,-1 0-6-16,5 0-4 15,4 0-14-15,4 0 3 0,9-4 3 16,8-3-8-16,13-4-3 0,9-4-9 16,3-4-1-1,14-4 1-15,12-11 3 0,13 0 2 16,0 4 1-16,-9-4-27 16,-8 4-9-16,-8 7-24 15,-18 1-7-15,-12 7-60 16</inkml:trace>
  <inkml:trace contextRef="#ctx0" brushRef="#br3" timeOffset="502725.9547">19257 2122 224 0,'-4'-11'85'0,"4"11"-46"0,-4-4-32 0,4 4 18 16,0 0-9-16,0 0-1 16,0 4 2-16,4-1 1 15,4 1-9-15,5 4 3 0,8-1 4 32,1 1-2-32,-5-5 2 15,-5 5-3-15,10-4 0 16,-6 3 1-16,1 5 4 15,-4-9-1-15,0 9 1 0,0-5-3 16,-5 16-1-16,-4-4-8 16,-12 15-2-16,-13 22-2 15,-9 5 1-15,-4-9 0 16,-4-3 1-16,8-3-38 16,13-9-14-16,17-6-60 15,21-9-23-15,9-44 4 16</inkml:trace>
  <inkml:trace contextRef="#ctx0" brushRef="#br3" timeOffset="504636.2276">20098 1952 120 0,'4'4'46'0,"-4"3"-24"0,0 1 1 0,0-8 18 15,0 0 1-15,0 4-1 16,0 0-3-16,-4 11-1 16,-1-4-20-16,-3-4 5 0,4 5 2 0,-1-12-4 0,-3 11 1 15,-1-11-10-15,9 0-4 16,0 0-7-16,0 4 0 15,5-8-2-15,3 4 0 16,9-11 2-16,4-1 2 16,9 1-3-16,8 4-2 15,9 3 2-15,0 4 2 16,-5 0-2-16,-8 4 0 16,-9 7 1-16,-8 8 2 15,-12 0-1-15,-14 11-1 0,-12 4 1 16,-4 3 1-16,-5 9 1 15,0-1 1-15,0-3-2 16,5-1-2-16,4-7 1 16,8-4 1-16,9-7-1 15,8-4 2-15,9-4-4 16,4-8-2-16,12 5 2 16,5-1 0-16,5 8-2 15,-1-8 2-15,-4 8 1 16,-13-4 2-16,-4-4 3 0,-9 8 2 31,-3 11 12-31,-14 4 5 16,-12-7 5-16,-5 3 2 0,-3 0-10 15,-1-4-5-15,-4 1-9 16,0-16-3-16,0 0 0 16,4-11 0-16,9 0-20 15,0-22-7-15,13-1-30 16,3-3-14-16,10-8-39 15,7 0-16-15,26-11 1 16</inkml:trace>
  <inkml:trace contextRef="#ctx0" brushRef="#br3" timeOffset="505074.8725">20620 2141 296 0,'0'-15'110'0,"0"15"-60"0,17-19-39 0,-13 11 26 16,4 1-16-16,5-5-2 0,4-3-5 15,9-4 1-15,3-3-8 16,5 3 0-16,4 8 0 0,5-1-3 15,-13 9-1-15,-5-1-1 16,5 8-2-16,8 7 1 16,-4 0 1-16,-9 0-1 15,-8 16 2-15,-4 3 4 16,-9 8 6-16,-12 18-5 16,-5 8-2-16,-8 12-6 0,0-4 0 15,-9 7 2-15,5-8 1 16,3-3 5-16,10-19 5 15,-1-7-7-15,0 7-3 16,5-4 0-16,-1-11 0 16,5 11-23-16,8-18-12 15,9-16-43-15,8-22-17 16,9-16-60 0</inkml:trace>
  <inkml:trace contextRef="#ctx0" brushRef="#br3" timeOffset="505513.7025">21320 1888 256 0,'-8'-15'96'0,"8"15"-52"0,0-19-29 15,0 15 26-15,4-7-15 16,4-12-3-16,1-3-7 16,8-4-2-16,0 0-8 15,4 3-2-15,0 12 0 0,0 4-5 0,1-1 1 31,12 12 0-31,-9 0 0 0,-4 16 2 0,-8 2 3 16,-5-2 4-16,-3 14 5 16,-5 15 5-16,0-4 5 15,-9 1-3-15,1-16-3 16,-9 1-4-16,0-5-1 16,0-7-7-16,-4-3-2 15,-1-16-9-15,5-7-4 16,-4-4-37-16,8-4-15 15,9-8-53-15,25-7-20 16,9 0 9 0</inkml:trace>
  <inkml:trace contextRef="#ctx0" brushRef="#br3" timeOffset="507000.9387">21859 1941 252 0,'-4'-34'96'0,"4"34"-52"0,-4-23-38 0,4 16 22 0,0 7-15 16,0 0-2-16,0 11-5 15,4 19 1-15,-4-3-4 16,0-5 5-16,4 23 4 0,9 27 0 16,0 0 3-16,-1-1-2 15,-3 5 0-15,-1-16-5 16,1-7-3-16,-1-4 0 16,-3-26 1-16,-1-1-3 15,-4-3 0-15,0-4 1 16,0-11 0-16,4-8-2 15,-4-7-2-15,0 3-2 0,0-14-1 16,0-1-1-16,4-11 3 16,5-3-2-16,3 18-1 15,1 7 0-15,0 12 0 16,-5 0 3-16,9 12 2 16,13 10-2-16,0 8-2 15,0 4 4-15,-1-3 1 16,-3-1 13-16,-14-11 5 15,1-4 3 1,0 0 1-16,0-4 2 0,-1-3 3 16,-3 3-9-16,4-22-2 15,8-23-8-15,-8-4-2 16,-1 4-6-16,1-26-4 16,8-27-15-16,-4 0-6 15,0 12-28-15,0 14-10 16,0 12-32-16,4 15-14 15</inkml:trace>
  <inkml:trace contextRef="#ctx0" brushRef="#br3" timeOffset="507421.7412">22810 2548 296 0,'-30'-26'110'0,"17"11"-60"0,-8-12-25 0,9 12 31 16,-1-4-26-16,4-3-6 16,5 3-11-16,0 4-3 15,12-12-6-15,1 5-1 0,12-5 3 16,-4 5-5-16,8 7-3 15,1 3-2-15,-1 20 3 16,5 11 0-16,-13 3 3 16,0-7-1-16,-8 19 2 0,-1-7 7 15,-8 7 5-15,-8 18-5 16,-5-10-1-16,-4-1-5 16,-9-7-1-16,-3-7-3 15,-1-8-3-15,0-8-14 16,-4-19-4-16,0-18-16 15,17-19-4-15,17-12-9 16,13-15-4 0,13 5-12-16,12 6-6 15,13-10-34 1</inkml:trace>
  <inkml:trace contextRef="#ctx0" brushRef="#br3" timeOffset="507938.4759">23302 2541 204 0,'-8'-19'77'0,"8"4"-42"0,-4-1-15 0,-1 13 24 15,-3 3-18-15,-1 0-7 16,5 0-9-16,0 3-2 16,0 13-5-16,-1 6 5 0,5 1 4 15,-4-1-2-15,0 1 2 16,0-4-5-16,-1 7 1 15,-3 12-1-15,4-15 1 0,-1-4 9 16,1-1 4-16,0-2 6 16,-5-5 6-16,5-7-7 15,0-8-3-15,0 4-9 16,-1-27-1-16,1 9-2 16,0-31 3-16,4 7-9 15,4-33-3-15,0 10-4 16,13-2-2-16,13-28-4 15,8 16 0-15,5 15-20 16,3 11-7-16,1 15-11 16,0 12-1-16,-5 15-30 15,-3 15-11-15,-10 3-39 16</inkml:trace>
  <inkml:trace contextRef="#ctx0" brushRef="#br3" timeOffset="508149.2848">23086 2650 288 0,'-13'0'107'0,"13"0"-58"0,9-11-29 0,-5 11 32 16,9-12-17-16,8 1-3 16,8-8-14-16,10 8-4 15,-1-1-8-15,4 5-6 0,1 3-1 16,3 4-34-16,-12 0-15 0,-8 0-38 15,12-4-15-15,39-3-18 16</inkml:trace>
  <inkml:trace contextRef="#ctx0" brushRef="#br3" timeOffset="508617.5798">24308 1745 288 0,'-8'-12'107'0,"-5"16"-58"0,-8-4-44 0,8 4 24 16,-8 7-16-16,0 4-2 0,-9 12-5 15,-4 7 1-15,-4 0-4 16,0 3 0-16,-5 1 1 0,9 4-2 16,13-9-2-16,4-2 1 15,17 10-1-15,13 19-3 16,8-7 2-16,9 0 1 16,-5-19 0-16,-4-4 0 15,9 4 2-15,-4-7-1 16,3 7-1-16,-3-4 16 15,-5 7 6-15,-4-14 9 0,-9 11 6 16,1-8-16-16,-18 8-7 16,1 0-4-16,-9 0-2 15,0-11-2-15,-17 3-1 16,4-3-10-16,-21-19-4 16,-29-16-42-16,8-3-16 15,12-26-63-15,13-8-25 16,13-8 38-1</inkml:trace>
  <inkml:trace contextRef="#ctx0" brushRef="#br3" timeOffset="509429.7855">19936 1571 228 0,'9'-45'85'0,"-18"30"-46"0,-8 0-19 0,5 11 24 16,-5 0-20-16,4 8-6 0,0 15-11 16,5 19-5-16,-1 29-1 15,13 28-4-15,1 22 2 0,3 26 1 16,-4 15 2-16,-4-3 1 16,-8 7 1-16,-5 8 0 15,0-30 2-15,-4-8-3 16,0-12 0-1,0-14-3-15,9-27-3 16,-1-19-31-16,18-37-13 16,8-19-60-1,8-31-43-15,9-37 63 16</inkml:trace>
  <inkml:trace contextRef="#ctx0" brushRef="#br3" timeOffset="510188.5254">19856 1828 192 0,'-34'22'71'0,"29"-18"-38"0,1 7-17 0,8-3 22 0,5-8-14 16,12 0-3-16,17-8-4 15,18-7-1-15,11-7-8 16,27-16 1-16,16 0 2 0,5-3-4 15,12-1-2-15,17 5-2 16,9 3-3-16,0 7 1 16,13 5-1-16,-5 3 0 15,0 7 0-15,13-6 0 0,-8-5 2 16,-13 0-3-16,-9 4 0 16,0 4 3-16,-4-7 1 15,0 3-1-15,-8-8 1 16,-5-3-2-16,13 4 2 15,13-4-4-15,-13 0 0 16,-4-12 1-16,8 8 2 16,-4 4-1-16,-8-4 2 15,-13 4-4-15,-9 3 0 16,5 5 1-16,-5 3 2 16,-8 4-3-16,-9 3 0 15,-12 1 1-15,-4 4 0 16,-14 3-3-16,-8 0 2 0,-8 4 1 15,-4 4 2-15,-10 0-1 16,-3-1-1-16,8 5 5 16,-8-1 4-16,-9 1 6 15,1 0 3-15,-5-1-7 0,-5 1-4 16,1 3-2-16,-5-7 1 16,1 3-1-16,-5 1 0 15,0 3-1-15,5 0 0 16,-5 8 0-16,0 4 0 15,1 11 0-15,-5 7 0 16,0 12 0-16,0 8 0 16,-5-1 0-16,1 19 2 15,-9 23-1-15,5 4 2 16,-5 7-2-16,1-4 2 0,-1 4 0 16,0 12 1-16,0-5-2 15,-4-6 1-15,0-28-2 16,5 1 0-16,-1-8-3 15,0-7 1-15,0-4-2 16,1 3-1-16,3-6-28 16,1-9-11-16,-1 1-49 15,1-16-19-15,-1-7-37 16</inkml:trace>
  <inkml:trace contextRef="#ctx0" brushRef="#br3" timeOffset="511114.8454">19656 3284 160 0,'0'-8'63'0,"4"8"-34"0,5 0-16 0,-5 0 19 0,5 0-9 15,8 0-1-15,4 0 2 16,4 0 5-16,1 0-16 15,3 8 2-15,1 3 1 0,0 4-4 16,12 0-2-16,1-4-1 16,8 1 1-16,12-5 1 15,27-3 3-15,11 0-5 16,14-8-3-16,12 0 3 16,22 0 4-16,-1-3-7 15,10-1-1-15,20 1-1 0,-4-5 2 16,8 1 1-16,9 4 3 15,-4-5-1-15,4 1 2 16,9 3-4-16,-5-3 1 16,0 0-5-16,13 0 0 15,-4 7 1-15,0-8 0 0,-5 1-2 16,-12 4-2-16,-9-1-2 0,-4 0 1 16,-13 1 3-16,-20-1 1 15,-18 5-1-15,-13 3 1 16,-17 0-2-16,-12 0-1 15,-13-4 3-15,-13 4 2 16,-17 0 0-16,-12 0 2 16,-5-4-6-16,-12-3-1 15,-9-1-7-15,0 0 0 16,-9-3-4-16,1 4 2 16,-1 3-17-16,-4-8-6 0,-4 5-18 15,-4 3-9-15,0-3-83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5:21:16.4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2198 1918 172 0,'0'-56'66'0,"-9"37"-36"0,9 7-18 0,0 12 19 0,0 0-14 16,0 12-2-16,0 10-9 15,5 12-2-15,-1 8-2 16,0 18-2-16,5 31 3 0,-1 22-2 15,1 11 2-15,-5 23-4 16,0 16 0-16,-4-1 14 16,0 11 6-16,0 5-3 15,0-5-1-15,-4-7-1 16,0-4 2-16,4-11-5 16,0-11 1-16,0-20-7 15,0-14-3-15,0-19-1 0,0-8 1 16,0-26-36-16,0-19-17 15,-5-16-32 1,-3-18-54-16,-1-26 33 16</inkml:trace>
  <inkml:trace contextRef="#ctx0" brushRef="#br0" timeOffset="439.7264">1820 2080 168 0,'-4'0'63'0,"4"0"-34"0,0-3-5 16,0 3 24-16,0 0-13 15,4 0-3-15,0-4-5 16,1 0 0-16,3-7-15 16,1-8 4-16,16-8 2 0,-4-10-4 15,-4-8 2-15,9-1-7 16,-1 1-3-16,1-4-3 0,8-4-3 16,-5 4 3-16,1 0 2 15,0 11-2-15,-5 12-2 16,1 11-3-16,3 15 1 15,-7 15 1-15,-1 15 2 16,4 19-1-16,-3 8-1 16,3 7 1-16,5 0 1 15,-9-4-3-15,13 8 0 16,4 0-4-16,5-4-1 16,-5 4-63-16,0-4-29 15,-8-11-34 1</inkml:trace>
  <inkml:trace contextRef="#ctx0" brushRef="#br0" timeOffset="1563.0235">674 3201 224 0,'-21'-23'85'0,"21"23"-46"0,-13-38-30 16,9 23 22-16,4-8-15 16,0-10-3-16,8-5-6 15,9 0-2-15,-4 0-3 16,17 4-4-16,-5 12 1 0,9 3-1 16,0 8-2-16,0 11 3 15,-13 7 2-15,-8 16 0 16,-9 18 2-16,-8-3-2 0,-4 7 2 15,-9 1-2-15,-13-1 2 16,-4-7-2-16,8 3 2 16,1-11-9-16,4-7-1 15,0-12-18-15,4-11-9 16,0-15-31-16,12-15-13 16,10-12-3-1</inkml:trace>
  <inkml:trace contextRef="#ctx0" brushRef="#br0" timeOffset="1706.1463">924 2831 180 0,'5'45'68'0,"-10"0"-36"0,5 31-24 0,0-42 18 16,0 7-13-16,0 5-4 16,5 3-4-16,-1 0 1 0,4 3-3 15,5-3-4-15,4-3 0 0,-4-5-94 16</inkml:trace>
  <inkml:trace contextRef="#ctx0" brushRef="#br0" timeOffset="2050.0217">1196 3242 340 0,'-21'-23'129'0,"21"23"-70"0,-17-26-45 0,17 11 31 16,-4-15-25 0,-1-4-6-16,5-11-9 0,5-4-4 15,-1 7 0-15,13 8-4 0,0 8 2 16,4 7-1-16,5 15-2 16,3 15 3-16,-3 23 0 15,-9 0 1 1,-5 12 0-16,-16 3-3 0,-4 7 2 15,4-7 3-15,-9 0 3 16,0-7-2-16,0-1-2 0,-4-7-18 16,5-15-6-16,-1-11-22 15,0-16-9-15,0-11-29 16,5-26-10-16,8-8-16 16</inkml:trace>
  <inkml:trace contextRef="#ctx0" brushRef="#br0" timeOffset="2593.5568">1595 3144 244 0,'-4'4'90'0,"4"0"-48"0,0-1-38 0,0-3 19 15,4 0-11-15,0-3-2 16,1 6-8-16,3-3-1 15,-4 8-1-15,1-1 2 0,-1 5 1 16,0-1-4-16,0 0 1 16,-4 1 2-16,0-5 1 15,0 1-1-15,0-8 1 16,0 0 2-16,5-8 2 16,-5-7-1-16,4-4-1 0,0-3-3 15,0-5 1-15,5 1-4 16,-5 3 0-16,0 4-1 15,5 4 0-15,-5 4 0 16,5 7 0-16,-1 4 4 16,-4 0 3-16,5 4 7 15,3 3 4-15,-3 9-10 16,-1-1-4-16,1 3-1 31,-5 5-1-31,5-12 2 0,-1 5 1 0,1-5-1 16,-1-4 1-16,1-7 0 15,-1-7 1-15,1-4 0 16,-1-8 0-16,1 0-2 16,8-4-2-16,8 1 3 15,-8 6 2-15,0 9-2 16,0 7-2-16,0 4-3 16,0 7-1-16,0 8-9 15,0 3-5-15,-4 9-51 16,4 10-20-16,-5 16-32 15</inkml:trace>
  <inkml:trace contextRef="#ctx0" brushRef="#br0" timeOffset="3470.7011">2181 4400 104 0,'-21'0'41'0,"12"4"-22"0,1-4-7 0,8 0 16 15,0 0-1-15,0 0 4 16,0 0-4-16,0 0 1 15,4 0-16-15,4 0 0 0,9 4 1 16,0-1-1-16,-4 1 1 16,8-4 1-16,9 0 2 15,8 0-3-15,17 0 0 16,9 0-3-16,17 0 1 16,-13-4-4-16,8 1-2 15,0-1-2-15,22-4 0 0,8 4-2 16,-4 1-1-16,-4-1 1 15,4 0-1-15,4-3 0 16,4 3 2-16,0 4-1 16,-8-4-1-16,4 4-2 15,18-11 1-15,7 3 1 16,-4-7 2-16,-3-8 1 16,16 5 3-16,12 6 1 15,-16 1 3-15,4 3-5 16,9 8-3-16,4 4 1 0,-9-4 0 15,0-4 10-15,22 4 3 16,-9-3-10-16,-4-1-5 16,4 0-1-16,4 0 1 15,-12-3 0-15,-18-1-1 16,-12 1 3-16,-4 3 2 16,-18 4-22-16,5 4-8 15,-30 3-61-15,-21 5-24 16,-21-5-9-1</inkml:trace>
  <inkml:trace contextRef="#ctx0" brushRef="#br0" timeOffset="4177.4299">2410 4030 180 0,'13'-37'68'0,"-9"33"-36"0,5-4-31 16,-9 5 16-16,8-1-5 15,-4 0 3-15,5 4 3 16,-5 4 3-16,5 3-11 15,-9 5 5-15,-13 6 3 0,0 5-2 16,0 7 3-16,-4 8-4 16,-8 0-1-16,-1 3-4 15,5-3-1-15,-9 0-5 0,5-1-3 16,0 1 2-16,3 0 2 16,5-4 0-16,5-4 0 15,3-4-1-15,9-3 0 16,0 0-7-16,9-12 0 15,12 4 3-15,13-4 2 16,21 1 0-16,13-9 1 16,21 1-4-16,-13-4 0 15,14 0-34-15,3 11-17 16,13 8-81 0</inkml:trace>
  <inkml:trace contextRef="#ctx0" brushRef="#br0" timeOffset="4757.3536">3599 5064 168 0,'-34'7'66'0,"25"-7"-36"0,5 0-18 0,4 0 21 16,0 0-10-16,4-3-1 15,5-1-4-15,12-4-2 16,4 1-8-16,9-5-3 0,9 1-1 16,-9 4 0-16,0-1 2 15,-5 4-3-15,-3 4 0 0,-5 8 3 16,-12 7 3-16,-9 7 5 15,-13 12 1-15,-17 4 0 16,0 15 1-16,-8 0-4 16,4 11-2-16,0-19 0 15,9 0 4-15,4-3-4 16,4-8 0-16,8-4-9 16,9-4-2-16,13-3 2 15,12 0 1-15,18-12 0 16,8-7 1-16,0-4-26 31,4-4-10-31,-4-15-29 16,4-11-12-16,21 0-48 15</inkml:trace>
  <inkml:trace contextRef="#ctx0" brushRef="#br0" timeOffset="5104.6067">4363 4936 220 0,'17'-42'82'0,"-9"38"-44"0,-8 4-25 0,0 0 24 0,-4 8-10 16,4-1-1-16,-4 5-6 15,-5 7-1-15,1 3-10 16,-1 8 1-16,-4 4 1 0,5 0-2 15,-1 8 2-15,1-5-4 16,4 9 1-16,-1-5-5 16,5 1-2-16,0-5 0 15,5-3-1-15,3-7 0 0,5-8 2 16,8-8-1 0,9-4-1-16,0-22 1 0,-5 0-1 15,1-11-14-15,3-12-5 16,5-3-32-16,0-1-13 15,-4 4-65 1</inkml:trace>
  <inkml:trace contextRef="#ctx0" brushRef="#br0" timeOffset="5325.2882">4668 4985 196 0,'0'-4'74'0,"0"4"-40"0,-4 11-18 0,4 0 22 0,-4 12-18 16,0 7-6-16,-1 23-11 16,1 0-2-16,0 18-1 15,0-3 0-15,4 0 0 0,0 0 2 16,4-7 1-16,0 6-4 16,5-6-1-16,-1-8-61 15,1-8-25-15,24-23-5 16</inkml:trace>
  <inkml:trace contextRef="#ctx0" brushRef="#br0" timeOffset="5648.1422">4965 5509 300 0,'-12'-42'112'0,"-1"23"-60"0,9-18-41 0,4 10 26 15,0-7-11-15,8-7-3 16,9-8-18-16,4 0-5 0,5 7-1 15,4 8 2-15,-5 12 2 0,5 10-4 16,-1 20-1-16,1 3 1 31,-4 16 0-31,-5 14 9 0,-8 4 5 16,-5 5 7-16,-8-1 4 16,-4-4-3-16,-5 0-1 15,-3 0-5-15,3-3-1 16,-12-8-6-16,4-4 0 15,-4-7-5-15,-5-20-2 16,-3-6-18-16,3-20-9 16,18-15-52-16,8-18-25 15,8-12-61 1</inkml:trace>
  <inkml:trace contextRef="#ctx0" brushRef="#br0" timeOffset="6415.0756">5611 5309 212 0,'0'0'79'0,"4"4"-42"0,0 3-34 0,-4 1 15 15,0 7-9-15,0 8-3 16,0 3 3-16,0 4 2 16,0-7-6-16,0 3 12 0,0-3 6 15,0-4 6-15,-4-4 2 16,4-4-8-16,0-11-1 15,0-4-9-15,0-7-3 0,4-19-5 16,5-12-2-16,3-7-6 16,1-4-2-16,4 8 2 15,-4 11 1-15,-1 4-1 16,1 15 0-16,0 11-1 16,-5 12 3-16,1 11 0 15,-5 3 3-15,0 1 1 16,1 3 1-16,-1 1-5 15,0 3-1-15,0-8 1 16,5 1 2-16,-1-12 0 16,1 1 2-16,-1-12-4 15,5 0-2-15,0-8 2 16,0 4 2-16,-1-7 0 0,10 0 2 16,-1 3-7-16,0 4 1 15,4 4-1-15,-3 12 2 16,-1-1 3-16,0 0 2 15,0 4-1-15,1 1-2 16,-1-1 1-16,-4 0 1 16,0 0-30-16,0 0-11 15,0 0-46-15,0 0-21 16</inkml:trace>
  <inkml:trace contextRef="#ctx0" brushRef="#br0" timeOffset="7970.4049">2291 1390 156 0,'-4'-11'60'0,"0"7"-32"0,0-7-17 0,4 11 18 16,0 0-6-16,-5 0 1 15,5 11-9-15,0 0-4 16,0 12-6-16,0-12-2 0,0 4 1 15,5 1-5-15,-1-1 1 16,4 0 2-16,5-4 3 16,8 0 4-16,-4-3 5 15,0-1-2-15,17 1 3 16,4 3-6-16,9 1-1 16,-9-1-2-16,9 4 1 15,0 0 0-15,-5 0 3 0,-4 0-5 16,0 0-3-16,5 8-1 15,-5-4 1-15,5-8 1 16,7 12 1-16,1-12-2 16,9 8 1-16,4 0 2 15,-14 3 2-15,6 1-1 16,-5 3 1-16,-13 5-4 16,4-1 0-16,1 0 1 15,-5 0 0-15,0-3-2 16,5-1 1-16,7 4 0 15,-7-3 3-15,4-1-1 0,4-3 2 16,-5-1-6-16,1 1-1 16,-5-4 0-16,1 3 2 15,-13-3 1-15,3 4 1 16,1 3-7-16,5 1 0 16,-5-1 1-16,4 4 1 15,8-3 9-15,1 3 5 16,4 0-4-16,4 0-3 15,-4-7-1-15,-4 3 1 16,-9 1-3-16,0-5 0 16,1 1 1-16,-1-1 2 15,0 1-1-15,4 0 2 16,-8-1 2-16,9 5 2 0,8-5-3 16,-5-3 0-1,1 4-3-15,0-12 0 0,-5 4-3 16,1 4-2-16,-9-11 3 15,0 7 0-15,0 0-1 16,-5 0-2-16,5 0 5 16,0 4 1-16,4 0 2 15,1 7 0-15,7-7-2 16,-3 4-1-16,3-1 1 16,1 1 1-16,-4-4-1 15,-1 0 1-15,0 3-4 16,-3 1-2-16,-5-4 0 0,0 3 1 15,4 1-1-15,4 0 2 16,1-1 0-16,8 8 3 16,0-7-1-16,-1 3 0 15,1-3-3-15,13 3-2 16,-5-3 3-16,-12 0 2 16,0-4 0-16,4 3 2 15,-4 1-2-15,-1-1 0 16,5 5-3-16,4-1 1 15,0 4-2-15,5 4 2 16,-5-3-2-16,-4-1 2 16,-9 4-4-16,-3-12 0 0,-10 5 3 15,-3-5 1-15,-1-3-4 16,-3 0 1-16,-5 0-20 16,-5 4-9-16,-3-8-49 15,-1-4-22-15,1 0-63 16,-9-3-57-16,-21-4 88 15</inkml:trace>
  <inkml:trace contextRef="#ctx0" brushRef="#br0" timeOffset="8408.311">6226 3921 240 0,'4'-8'90'0,"-8"8"-48"0,8-3-34 0,1 3 21 0,-1 0-4 16,0 0 2-16,5 0 0 15,-1 3 1-15,5 1-15 16,8 4 1-16,9-1 2 0,8 5-2 15,17-1 2-15,4-4-3 16,9 1 2-16,-4 0-4 16,-9-1-1-16,-4 1 7 15,-4-5 4-15,-9 1 8 16,-8-4 5-16,-5-4-7 16,-8-3-2-16,-8-8-8 15,-5-8 0-15,-4 4-10 0,-9-22-4 16,5 7-2-16,-4-34-1 15,-5 8-9-15,0-1-2 16,-4 8-47-16,5 4-21 16,-1 4-64-16,0 4-26 15,-4-23 23 1</inkml:trace>
  <inkml:trace contextRef="#ctx0" brushRef="#br0" timeOffset="9993.1594">5156 1586 204 0,'-4'-7'77'0,"8"-1"-42"0,5-14-28 0,-5 10 18 16,13-7-11-16,4-7-1 15,22 0-5-15,12-12-3 16,13 0-2-16,0 4 0 0,-5 8 0 16,-7 14-1-16,-10 5-2 15,-12 18 5-15,-12 19 1 16,-14 4 0-16,-12 19-1 16,-9 11-3-16,-17 16-2 15,-8 2 3-15,-4-6 0 0,-5-8-1 16,9-12 1-16,12-14-20 15,18-12-8-15,12-11-86 16,9-12-42 0,12-7 76-16</inkml:trace>
  <inkml:trace contextRef="#ctx0" brushRef="#br0" timeOffset="10258.876">5530 2326 264 0,'-13'0'99'0,"13"0"-54"0,-4 3-24 0,4-3 28 16,-4 8-15-16,4-8-5 15,-5 0-8-15,1 11-1 16,0-11-11-16,0 8-3 0,-1-1-2 15,5 1-5-15,0-8 1 16,-8 7-40-16,8-7-15 16,0 0-68-1,8-7-59-15,5-1 65 16</inkml:trace>
  <inkml:trace contextRef="#ctx0" brushRef="#br0" timeOffset="11241.0792">6260 2314 140 0,'-17'0'52'0,"17"0"-28"0,9 0-17 0,-5 0 13 16,0-11-1-16,9 0 3 15,12-1-10-15,18 1-4 16,37-4-5-16,18-4-5 0,21 0 1 0,46 0 1 15,5-3 0 1,25 3 4-16,5 4 2 16,-9 3 2-16,21 12 0 0,-21 12 0 15,-13 10 2-15,-8 20-5 16,-4 22-1-16,-13 8 0 16,-22-4 0-16,-12-8 0 15,-13-4 2-15,0-7-1 16,-8-7 0-16,-9-8-34 15,-17-19-13-15,-12-7-56 16</inkml:trace>
  <inkml:trace contextRef="#ctx0" brushRef="#br0" timeOffset="11741.3823">9227 2318 136 0,'0'8'52'0,"0"-20"-28"0,0 12-6 16,0 0 18-16,4 0-7 15,1-7-2-15,3 14-7 16,5-7-2-16,-1 0-10 16,5 0 4-16,9 0 1 0,12 4-2 15,5 4-1-15,3 3-2 16,1 4 0-16,-5 8 0 15,-3 3 0-15,-10 4 7 16,-7 4 2-16,-14 0 5 16,-16 0 3-16,-18 4 2 0,-16 7 3 15,-9 4-12-15,-9 11-5 16,1 4-8-16,8 1-4 16,4-9 0-16,5-3 1 15,16-12-32-15,14-14-14 16,12-20-31-16,8-7-11 15,22-11-42 17</inkml:trace>
  <inkml:trace contextRef="#ctx0" brushRef="#br0" timeOffset="12149.9661">10186 2254 200 0,'13'-4'77'0,"-9"23"-42"0,5 15-32 0,-9-19 15 15,-4 23-9-15,-5 15-3 16,-4-4-1-16,-8 7-1 15,-4 8-2-15,-5 8-2 0,-4-4 3 16,0 3 0-16,4-10 1 16,5-12-11-16,4-8-5 15,4-29-49 1,4-9-60-16,4-25 26 16</inkml:trace>
  <inkml:trace contextRef="#ctx0" brushRef="#br0" timeOffset="12498.8967">10241 2197 152 0,'22'4'57'0,"-14"7"-30"0,9 20-18 15,-13-9 14-15,5 16-2 16,4 7 2-16,4 12 2 16,0-4 4-16,4 3-15 15,0 1-1-15,0-1 0 0,1 5 2 16,-1-5 3-16,4 1-4 0,1-12 2 15,-5 4-7-15,0 0-3 16,-8-7-1-16,0-8-1 16,-9-1 2-16,-13-2 1 15,-8-9 10-15,-4-3 4 0,-9 0 11 16,-8-4 4-16,-4-7-10 16,-9-5-3-16,-13-3-13 15,0 0-4-15,1-3-9 16,8-1-2-16,8 0-29 0,13 0-13 15,38-7-83 17,26-4-27-17</inkml:trace>
  <inkml:trace contextRef="#ctx0" brushRef="#br0" timeOffset="12912.1908">10798 2888 308 0,'-30'-23'115'0,"30"23"-62"0,-26-38-35 15,18 23 31-15,-1-8-27 16,5-10-6-16,4-1-11 15,9-4-2-15,3 8-1 16,-3 3-6-16,12-7-2 0,17-15 0 16,0 12 4-16,1 18-4 15,-1 19 2-15,-8 11 2 16,-5 8 1-16,-12 7-2 16,-9 1 0-16,0-5 4 15,-16 24 1-15,-5 25-3 16,0-3 1-16,0-4-9 0,-5-11-4 15,1-15-18-15,4-8-5 16,-4-23-12-16,0-14-3 16,-5-35-5-16,5-7-3 15,13-18-25 1</inkml:trace>
  <inkml:trace contextRef="#ctx0" brushRef="#br0" timeOffset="13084.0504">10963 1937 208 0,'9'4'77'0,"-9"11"-42"0,4 19-19 0,-4-23 24 16,0 4-10-16,4 23-2 0,0 15-12 15,1 26-3-15,-1 15-7 16,0 1-4-16,5 6 1 0,-1 9 0 16,1-1 1-1,-1-11-24-15,-4 0-12 0,9-15-93 16</inkml:trace>
  <inkml:trace contextRef="#ctx0" brushRef="#br0" timeOffset="13444.7098">11417 2805 192 0,'13'-23'74'0,"-5"19"-40"0,1-3-16 0,-9 7 25 15,0 0-11-15,0 7-3 16,0 4-11-16,0 12-3 16,0 3-9-16,0 12-2 0,0 4 0 0,0 7-2 15,0 0-2-15,0-4 1 16,4-4 1-16,0-3-12 16,1-4-6-16,-1-7-44 15,0-9-21-15,5-2-24 16</inkml:trace>
  <inkml:trace contextRef="#ctx0" brushRef="#br0" timeOffset="13634.1233">11277 2744 260 0,'17'-4'99'0,"4"-3"-54"0,13-8-46 0,-17 7 20 15,9-3-11-15,8 0-2 16,8-1-45-16,13 1-19 16,5 7-50-16,-9-15-22 15</inkml:trace>
  <inkml:trace contextRef="#ctx0" brushRef="#br0" timeOffset="14089.021">12007 2673 232 0,'-21'0'88'0,"25"0"-48"0,1-4-34 0,-5 4 22 15,4 0-13-15,9 0-1 16,3-4-10-16,10 0-3 16,8 4-1-16,17-7 2 0,4 7 1 15,4 0-45-15,1 0-19 0,-13-4-47 16</inkml:trace>
  <inkml:trace contextRef="#ctx0" brushRef="#br0" timeOffset="14261.971">12143 2952 260 0,'-21'3'96'0,"17"-3"-52"0,8 0-36 16,0 0 21-16,5 0-13 15,3 0-4-15,10-3-10 0,20 3-3 16,9-8 0-16,13 4-24 0,-5-7-11 16,9 0-85-1</inkml:trace>
  <inkml:trace contextRef="#ctx0" brushRef="#br0" timeOffset="16492.6383">12916 3314 200 0,'-22'-4'77'0,"27"0"-42"0,3 0-23 0,-8 4 30 16,13 8-13 0,4 3-13-16,4 4-5 15,5 8-7-15,3 0 4 0,1 11 2 16,-5-12 6-16,-3 8 4 15,-1-3 1-15,-4-8-1 0,0-8-4 16,-4-4 0-16,-1-7-5 16,1-22 1-16,-4-5-5 15,-1-7-2-15,-4-11 0 16,-4-11-1-16,0-12-2 16,-4-11-2-16,-4-8-2 15,-1-11 1-15,1 3 1 16,-1 1 2-16,1-11 3 15,-1 3 2-15,5 7-3 16,8 5-1-16,0 7-3 16,1 11-1-16,3 1 1 15,5 3 2-15,4-4-1 0,4 8-1 16,4 7-4-16,5 5 0 16,13 10 2-16,12 8 1 0,8 11-2 15,1 1 2-15,0-1-1 16,12 8 0-16,13 4 2 15,22 0 2-15,-1-1-3 16,5 1 0-16,21 0-1 16,12-1-2-16,-8 1 5 15,9-4 1-15,16 0 0 16,-3 0-2-16,-5-4-2 16,8 0 1-16,9 4 1 15,-13-8 0-15,9 4 0 16,13 8 2-16,-13 0-1 15,4-1-1-15,17 9-2 16,-9-1-1-16,9 4 4 16,9 4 1-16,-18 3-3 15,1 5-1-15,3 6 1 16,-12 5 2-16,26 7 2 16,-18-7 1-16,-12-4 0 15,-17-4 0-15,-34-8 0 16,-21-3 2-16,-26-4-36 15,-21-4-15-15,-26 1-67 16,-42 10-29-16,-30 19 23 16</inkml:trace>
  <inkml:trace contextRef="#ctx0" brushRef="#br0" timeOffset="17202.1824">13956 2469 240 0,'8'-15'90'0,"5"7"-48"0,12-3-29 0,-16 3 22 15,3 1-14-15,10 3-2 16,3 0-9-16,5 1-4 16,0 6-3-16,-9 9 0 0,0 6 0 15,-8 9 1-15,-9 3 2 16,-8 0-1-16,-9 4 2 0,-4 8-2 16,-8 3 0-1,-5-4-1-15,-4 12 2 0,4-4 1 16,5 0 1-16,4-3 2 15,4-5 1-15,4-7-1 16,9-8 1-16,4-7 0 16,12-4 1-16,10-7-6 15,16-8-4-15,8-4-1 16,5-7-1-16,-4-1-27 16,0-3-9-16,-1 0-53 15,-3 4-22-15,8-12-15 16</inkml:trace>
  <inkml:trace contextRef="#ctx0" brushRef="#br0" timeOffset="17553.0387">14571 2337 228 0,'0'-11'85'0,"0"11"-46"0,0 3-30 15,0 5 22-15,0 3-6 16,-4 4 0-16,-5 8 0 16,1 3 1-16,4 1-14 15,-1-1 4-15,1 8 2 0,0-11-4 0,4-1 0 16,0 1-8-16,0 0-4 16,0 3 1-16,4-3 0 15,5-8-1-15,3 0-2 16,5-4 3-16,5-7 0 15,3-4-1-15,9-4-2 16,4 0-19-16,0-3-8 16,1 3-19-16,-1-7-9 15,-4-4-17-15,-9-8-5 16,-4 12-24 0</inkml:trace>
  <inkml:trace contextRef="#ctx0" brushRef="#br0" timeOffset="17772.2139">14953 2409 220 0,'0'15'82'0,"0"15"-44"0,-4-4-22 16,0-7 22-16,-1 11-7 16,1 4 2-16,0 8-13 15,0 3-2-15,-1 15-10 16,1 8-5-16,0 4-2 0,4-1 1 15,0-3 3-15,0-7-24 16,4-9-12-16,0-10-42 16,5-8-16-16,4-15-17 15</inkml:trace>
  <inkml:trace contextRef="#ctx0" brushRef="#br0" timeOffset="18116.0073">15131 2903 288 0,'-17'-12'110'0,"22"-7"-60"0,12-11-36 0,-9 15 28 15,13-11-21-15,5-8-6 16,12-8-7-16,4-3-3 16,1 4-3-16,-1 7 1 0,-8 3 0 15,0 16 3-15,-4 12 1 16,-5 10-1-16,-3 4 1 15,-10 8 5-15,-3 15 2 0,-1-11 1 16,-12 15 1-16,-4 14-4 16,-1 1-2-16,1 4-6 15,-5-4-3-15,-8-1 0 16,-1-14 1-16,-3-8 1 16,0-11 3-16,-1-19-25 15,1-15-10-15,-1-30-23 16,9-19-9-16,13-8-41 15,17-7-15-15,4-12 2 16</inkml:trace>
  <inkml:trace contextRef="#ctx0" brushRef="#br0" timeOffset="18744.2242">15798 2167 220 0,'-9'0'85'0,"1"0"-46"0,8 8-26 16,0-8 22-16,0 0-1 16,-4 0 2-16,4 0-11 15,0-8-5-15,8 4-11 0,1-7-4 0,7 3 1 16,1 5 1-16,9-12 1 16,4 7-7-16,-5 1 0 15,1 3 1-15,-5 4 1 16,-4 7 3-16,-4 8 3 15,-9 8 5-15,-4 0 3 16,0-1-5-16,-9 8 1 0,-3 4-4 16,3 0 0-16,-4 0-1 15,5-4 0-15,-1 1-4 16,5-9-1-16,4 1-3 16,4-4-1-16,5-8 3 0,8-11 1 15,8-7-1-15,5 3-2 16,8-15-32-16,5 0-14 15,20-4-67 1,9 1-28-16,1-20 12 16</inkml:trace>
  <inkml:trace contextRef="#ctx0" brushRef="#br0" timeOffset="19198.3567">16558 2510 196 0,'8'-22'74'0,"-4"10"-40"0,-4 12-18 0,0 0 24 0,0 12-19 16,0-1-4-16,5 0-8 16,-5 12-1-16,0 0-5 15,4 7-2-15,-4 11 0 0,0-3-1 16,0 7 0-16,0 12 2 16,-4-8 1-16,4 4-41 15,-5-4-17-15,1 3-51 16</inkml:trace>
  <inkml:trace contextRef="#ctx0" brushRef="#br0" timeOffset="19385.8438">16392 2767 220 0,'8'-15'85'0,"5"7"-46"0,13 1-24 0,-9 3 26 16,12-4-22-16,1 1-5 15,4-5-9-15,8 5-2 16,1 3-1-16,8 0-37 0,8 4-16 16,5 8-60-1</inkml:trace>
  <inkml:trace contextRef="#ctx0" brushRef="#br0" timeOffset="20008.2711">17152 2563 256 0,'-4'-22'96'0,"-1"6"-52"0,-3-18-16 0,4 19 30 15,-1-15-21-15,5-7-6 16,5 3-24-16,7 7-8 16,5-7-1-16,5 12-2 0,7 7 0 15,5 7 3-15,0 12 0 16,-4 15 1-16,-5-4 0 15,-8 15 0-15,-8 4 2 0,-13 7-1 0,-9 5-1 16,-8-5 1-16,-5 1-1 16,1-5-5-16,-5 1 1 15,0-15-3-15,5-1 2 16,-5-18-13-16,9-8-3 16,8-7-9-16,9-23-2 15,8-11-11-15,9-8-5 31,8-11-12-31,0 7-2 16,0 12-13 0,1 7 133-1,12 31-8 1,-5 26 7-16,-3 7-20 16,-5 19-10-16,-4 12-10 15,-4-1 0-15,-5 8-10 16,1 12-4-16,-5-1 0 0,0 1 2 15,-4-5 4-15,0-3-2 16,0-7-2-16,0-12-40 16,0-8-16-16</inkml:trace>
  <inkml:trace contextRef="#ctx0" brushRef="#br0" timeOffset="20379.8626">17708 2854 336 0,'-9'-42'126'0,"9"31"-68"0,0-23-43 0,0 19 31 16,0-8-23-16,5-3-5 15,3-8-11-15,5-4-5 16,4-7-1-16,0 3-4 0,4 5 0 15,4 10-1-15,5 12 3 16,-4 15-2-16,-1 11-1 16,1 4 3-16,-9 12 0 0,-5 3 1 15,-3 8 2-15,-5 7 1 16,-4 0 1-16,-8 8 2 16,-5 0 1-16,4-12 1 15,-12 8 0-15,0-3-2 16,0-12-1-16,-1-8-3 0,1-11-2 15,-9-19-35-15,-3-15-16 16,-1-22-32-16,4-16-10 16,9-14-41-16</inkml:trace>
  <inkml:trace contextRef="#ctx0" brushRef="#br0" timeOffset="20801.7831">18289 2088 220 0,'-38'19'85'0,"21"-12"-46"0,4 1-15 0,13-8 27 16,0 0-11-16,0 0-1 15,9-4-16-15,8-3-4 16,4-5-11-16,5 1 4 0,3-4 1 15,5-4-4-15,4 0-3 16,-8 0-1-16,-4 15 1 16,-5 4-1-16,-4 0 0 15,-4 12 1-15,-9-1 3 16,-4 8-2-16,-4 7-2 16,-1-7 2-16,-3 15 0 15,-1 11-6-15,-3 1 0 16,3 3-1-16,1-4 2 0,8-7-1 15,4-8 2-15,9-11-2 16,8-8-1-16,9-3 3 16,12-12 0-16,5-7-8 15,4-5-2-15,-5 1-49 16,-7 0-20-16,-10 4-88 16</inkml:trace>
  <inkml:trace contextRef="#ctx0" brushRef="#br0" timeOffset="21485.056">10352 4400 196 0,'8'-19'74'0,"-8"15"-40"0,0-3-7 0,-4 7 29 0,0 0-22 16,4 0-9-16,-9 4-11 15,1 7-4-15,-1 15-6 16,-3 12 2-16,-10 22 0 0,-12 16 2 16,-8-1 0-16,-5 4-2 0,-4 1-1 15,5-12-1-15,3 3 0 16,9-3-2-16,5-4 1 16,3-7-13-16,5-12-3 15,4-11-27-15,4-8-9 16,5-14-21-16,3-16-9 15,5-26-15 1</inkml:trace>
  <inkml:trace contextRef="#ctx0" brushRef="#br0" timeOffset="21861.0581">10309 4423 220 0,'13'-12'82'0,"-9"16"-44"0,5 7-38 0,-5 4 16 0,0 8-5 15,9 19 3-15,4 14 4 16,4 16 3-16,5-8-11 16,3 8 5-16,1-1 5 0,0-3 2 15,-5-4 2-15,1 0-2 16,-5-3-2-16,0-5-6 16,-4 1-4-16,-4-8-1 15,0-8 1-15,-5-7-3 16,-4-3 1-16,-4-9 1 15,-8 1 5-15,-9-8 7 0,-13 4 5 16,-12-12-6-16,-9 1-1 16,-9-1-7-16,-20 1 0 15,-18-4-7-15,1 3-3 16,3-3-1-16,18-4 1 16,12 0-6-16,17-4 1 15,13-7-21-15,13-4-7 16,17-8-39-16,17-3-18 15,33-8-81 1</inkml:trace>
  <inkml:trace contextRef="#ctx0" brushRef="#br0" timeOffset="22268.3201">10908 5286 340 0,'-17'-26'126'0,"8"3"-68"0,-3-18-43 16,3 22 31-16,5-7-27 15,4-5-8-15,4-3-9 16,5-11-3-16,8 0 1 15,12-4-3-15,5 4 2 0,13 11-4 0,0 11 1 16,-1 15 2 0,-3 12 1-16,-9 11 1 0,-13 8 0 15,-12 11 0-15,-14 11 2 16,-12 8-1-16,-8 11 2 16,-5 8-2-16,0-4-1 15,1 0-6-15,-1-19-4 16,5-8-12-16,-1-33-32 15,-4-31 4 1,5-30-16-16,8-15-4 16,13-26-38-1</inkml:trace>
  <inkml:trace contextRef="#ctx0" brushRef="#br0" timeOffset="22440.2462">11192 4347 232 0,'9'8'88'0,"-1"11"-48"0,1 22-20 0,-5-15 27 0,0 20-14 16,5 18-4-16,-1 19-12 16,5-8-6-16,0 16-6 15,-1 3-4-15,-3 4 2 0,-1-4 0 16,1-7 3-16,-1-8-49 16,-3-15-21-16</inkml:trace>
  <inkml:trace contextRef="#ctx0" brushRef="#br0" timeOffset="22962.5776">11753 5079 184 0,'4'-4'68'0,"-8"0"-36"0,-1 4-7 0,5 0 25 16,0 0-5-16,0 0 0 15,-4 8-12-15,0 3-3 16,4 8-17-16,0 4-1 0,0 7 1 16,4 15-3-16,5 8 0 15,-1 0-6-15,1-4-3 0,-1 0 2 16,-4 0 0-16,1-4 1 16,-1 0 0-16,-4-11-29 15,-4-11-12-15,-5-4-22 16,5-8-8-16,-5-18-61 15</inkml:trace>
  <inkml:trace contextRef="#ctx0" brushRef="#br0" timeOffset="23142.8031">11511 5022 236 0,'-13'0'90'0,"13"0"-48"0,4 0-23 16,0 0 29-16,5 0-22 15,8 0-6-15,8-3-12 0,18-1-6 16,16 0-1-16,9-4-1 0,4 1 2 16,0 3-43-16,-4 4-19 15,17 4-65-15</inkml:trace>
  <inkml:trace contextRef="#ctx0" brushRef="#br0" timeOffset="23410.6573">12194 5041 352 0,'9'-7'132'0,"-1"3"-72"0,9-7-63 0,4 7 24 15,13 0-15-15,17 0-3 16,-4-3-7-16,4 3 0 16,0 0 2-16,0 4-48 0,0 0-18 15,-1 8-72 1</inkml:trace>
  <inkml:trace contextRef="#ctx0" brushRef="#br0" timeOffset="23614.717">12398 5437 304 0,'4'-4'115'0,"0"4"-62"0,13 0-49 16,-4-7 26-16,12-4-19 0,5-5-4 15,8-10-6-15,9 3-2 16,17 1-89-16,4 7-42 15,4 7 14-15,-4 4 8 16</inkml:trace>
  <inkml:trace contextRef="#ctx0" brushRef="#br0" timeOffset="26855.5484">13234 4758 264 0,'-9'-7'101'0,"5"7"-54"0,4-4-44 0,0 4 23 15,0-4-8-15,4-3 1 16,5-5-1-16,4 5 0 16,4-5-9-16,4 1 3 0,0 4 2 15,-4 3-7-15,0 4-2 16,-4 11-1-16,-5 4 0 16,-3 15-2-16,-5-7 1 15,0 0-4-15,-9 11 0 16,-4 15 5-16,1-12 2 15,-1-3 9-15,-4 8 4 16,-4 18-3-16,-1-3-1 0,5-8-5 16,5-4-1-16,3-7-3 15,1-8 1-15,8-4-2 16,4-7 0-16,9-4-6 16,8-3 1-16,0-5-5 15,9-3 1-15,8-8-42 16,9-7-19-16,4-8-29 15,0 4-12-15,-9-8-22 16</inkml:trace>
  <inkml:trace contextRef="#ctx0" brushRef="#br0" timeOffset="27474.3573">14045 4694 200 0,'0'-4'77'0,"-5"1"-42"0,10-5-8 0,-5 8 27 16,0-7-8-16,-5 3-2 0,5-4-6 15,-4 4-1-15,0 4-20 16,4-7 3-16,-9 3 1 0,-3 4-3 15,-1-7 0-15,0 3-6 16,1 4 0-16,-1 0-3 0,-4 0 2 16,0 0-4-16,0 4-2 15,-4 3-2-15,4 4-3 16,0 1 1-16,0-1-1 16,4 12 0-16,-4 3 0 15,4 8-3-15,5 0 0 16,-1 0 2-16,5-8 0 15,0 5-2-15,4-1 0 16,0 0 4-16,4-8 1 16,0 1 0-16,9-4-2 15,4 0-2-15,8-4-1 0,1 0-3 16,-1 0-1-16,9 0 1 16,-4 4 2-16,-4-8-1 15,-5 4 4-15,-4 1 0 16,-5 2 1-16,-7 1 0 15,-5 4 2-15,0-1-1 16,-13 5 2 0,-4-12 4-16,0 4 4 0,-4 0-4 15,-5-4-2-15,-3-4-2 16,-1-3 0-16,4-8-11 16,1 0-4-16,4-4-49 0,12-7-20 15,9-5-45-15,13 1-16 16,4 0 27-1</inkml:trace>
  <inkml:trace contextRef="#ctx0" brushRef="#br0" timeOffset="27882.5613">14715 4517 280 0,'0'-53'104'16,"-4"38"-56"-16,-13 0-30 16,9 15 31-16,-5 0-27 15,-8 11-9-15,-9 8-4 16,-4 23-2-16,-4 7-3 16,-5 18-1-16,5 5 1 0,4 11-2 15,5-4 1-15,7 1 0 16,10-9 1-16,3-3-2 15,9-8-2-15,9-14 1 0,8-9-1 16,8-6 4-16,9-20 2 16,8-11 0-16,-3-8-1 15,-5-11-3-15,0 1 1 16,-9-5-7-16,-8 4 1 16,-13 0 1-16,-4 0 1 15,-17 4 1-15,-4-7 2 16,-4-1-1-16,-5 0 2 15,0 5-20-15,5 3-8 16,8-12-51-16,4 16-21 16,4-8-34-1</inkml:trace>
  <inkml:trace contextRef="#ctx0" brushRef="#br0" timeOffset="28077.8789">14885 5109 368 0,'-13'15'140'0,"13"-7"-76"0,-8 3-57 0,4-11 29 15,-1 8-23-15,5-1-5 16,-4 1-12-16,0-1-3 16,0 1 4-16,-1-1-50 0,5-3-21 15,0 0-81 1</inkml:trace>
  <inkml:trace contextRef="#ctx0" brushRef="#br0" timeOffset="28589.3578">15059 4754 308 0,'-17'-18'115'0,"9"6"-62"0,-1-3-40 16,5 8 28-16,4-1-17 15,4-3-1-15,5-4-9 0,3-8-4 16,10 12-5-16,12-8-4 0,4 8 2 16,0 3 0-16,-13 4 1 15,-3 1-2-15,3 10-2 16,-4 1 3-16,-4 10 0 15,0-2-4-15,-8 14 1 16,-5-4 0-16,-12 16 0 0,-14 18 0 16,1-11 0-16,4 0-5 15,0-7 1-15,9-9 0 32,-1-6-1-32,9-8-1 15,9-4 1-15,8-4-2 16,0-3 0-16,-5-5 1 0,10 5 2 15,-5 0-1-15,4 3 4 16,4-4 6-16,-8 8 5 16,-4-3 8-16,-4 7 3 15,-5-4-2-15,-8 7-1 16,-1-3-10-16,-12 8-5 16,-17 10-7-16,-21 5-2 15,4-16-19-15,13-7-9 16,4-4-31-16,-4-15-11 15,4-22-70-15</inkml:trace>
  <inkml:trace contextRef="#ctx0" brushRef="#br0" timeOffset="29504.8156">15806 4875 168 0,'4'0'66'0,"-4"8"-36"0,5-1-15 16,-5-3 20-16,0 7-8 15,0 4-1-15,0 12-6 16,0-1-3-16,-5 8-9 15,1-4 6-15,-4 1 5 0,4-1 3 16,-1-4 2-16,1-3-7 16,0-8-2-16,4-4-7 0,0-3-3 15,0-8 0-15,4-4-1 16,5-7 0-16,-1-4 2 16,-4-1-1-16,9-10 0 15,0 3-6-15,4-7 1 16,8-15 2-16,-8 22 1 15,0 4-1-15,0 8 1 16,0 0-2-16,0 11-1 16,-4 0 1-16,0 11 1 15,3 12-1-15,-7-4 2 16,-1-4 4-16,1 4 4 16,-1-4-2-16,1-4 2 0,-1 0-2 15,1-3 2-15,-1-1-2 16,5-14 0-16,-4 3-5 15,3-11-3-15,1 4 0 16,4-8-1-16,-4 4 0 0,4-8 0 16,-4 4 0-16,8 4 0 15,-4 4 2-15,4 0 3 16,0-1 2-16,5 12 1 16,-5 0-4-16,4 12-1 15,-3-1-3-15,3 11-3 16,-4 1 2-16,0 11 2 15,-4-4-33-15,0 12-13 16,-4-8-77-16,-9 7-34 16,-4 4 22-1</inkml:trace>
  <inkml:trace contextRef="#ctx0" brushRef="#br1" timeOffset="37062.2785">5105 3265 180 0,'0'-34'68'0,"-4"0"-36"0,4 4-11 0,0 18 22 0,0 1 3 16,-8 3 4-16,-1 1-14 16,1 7-4-16,-9 7-19 15,-4 9-6-15,-9 10-2 0,0 19-6 16,-4 16 1-16,-4 18-2 15,4 11 0-15,9-7 2 16,8 0 2-16,8-4 3 16,18-7 4-16,16-4-4 15,17-15-3-15,5-23 1 0,4-19 0 16,9-15 1-16,-14-11 2 16,-8 4-1-16,13-19 0 15,17-30 1-15,-13-1 1 16,-21-3-1-16,-12 4 1 0,-22-1-2 15,-13 1 2-15,-13 7-2 16,-8 4 0-16,1 8-10 16,3 7-4-16,0 4-6 15,0 7-4-15,5 4-20 16,4 4-8-16,4 8-39 16,8-5-15-16,5 1-9 15</inkml:trace>
  <inkml:trace contextRef="#ctx0" brushRef="#br1" timeOffset="37455.1922">4914 3219 160 0,'-4'-3'60'0,"4"3"-32"0,0 0-4 15,0 0 24-15,-4 7-6 16,0 1-3-16,-1 7-4 15,5 4 0-15,0 3-19 16,5 5 4-16,7 3 1 0,10 0-5 16,7 0 1-16,1 4-6 15,4-15 1-15,4 0-5 16,5-8 1-16,-1-11-3 16,9-7 0-16,4-8-32 15,0-12-12-15,1-3-121 16</inkml:trace>
  <inkml:trace contextRef="#ctx0" brushRef="#br1" timeOffset="38948.9923">5933 4487 120 0,'-4'7'46'0,"-5"-7"-24"0,35 4-4 0,-18 4 18 16,5-8-5-16,8-8-1 0,13 4-8 15,9-15-1-15,-1 1-12 16,9-1 1-16,13 4 3 0,8 0-9 16,9 7-2-16,8 8-4 15,-9 11-2-15,-7 8 3 16,-10 8 2-16,1 14 2 16,-9 12 1-16,-8 7-2 15,-5 12-2-15,1-1 1 16,-1 9 1-16,-8 6 1 15,0 20 1-15,-4 3 0 16,-1 8 0-16,5 12-2 0,0 21-2 16,0 1 12-16,5 4 6 15,-6 18-3-15,-3-7 2 16,0 0 1-16,0 19 1 16,-1-4 3-16,5-4 3 15,0 1-7-15,0-1-3 16,4-22-6-16,9 3-1 15,4-11-5-15,0-3 0 16,4-16-3-16,0-23-1 16,-4-18 1-16,0-11 2 15,9-24-1-15,8-14 2 16,29 0 0-16,5-27 1 16,-4-18-24-16,-1-20-12 15,5-18-27-15,9-8-13 16,-1-15-68-16</inkml:trace>
  <inkml:trace contextRef="#ctx0" brushRef="#br1" timeOffset="39413.1438">8416 7893 220 0,'-21'11'82'0,"13"0"-44"0,3 0-25 15,5 1 24-15,5 3-12 16,7 0-3-16,10 0-8 0,7 0-1 16,9-4-8-16,9 1 4 0,13 10 1 15,3 1-3-15,9 0 1 16,-4 7 6-16,-13 8 3 16,-12 3 0-16,-18 4 2 15,-16 1 3-15,-18 21 1 16,-20-6-8-16,-10 18-4 15,-7 4-4-15,-1 0-2 16,9-4-14-16,0-11-7 16,4-11-49-16,8-12-22 15</inkml:trace>
  <inkml:trace contextRef="#ctx0" brushRef="#br1" timeOffset="40008.0041">10212 7730 192 0,'0'-68'71'0,"-13"50"-38"0,-8 10-19 0,0 12 20 16,-13 7-15-16,-13 12-3 15,-4 11-10-15,-4 11-2 16,4 19-2-16,4 34 1 0,9 12 0 16,8 3 5-16,9 11 5 0,8 4-3 15,9-11 2 1,17-22-5-16,12-5 1 0,22-30-3 15,12-14 0-15,14-20 5 16,-6-30 6-16,1-30 1 16,0-18-1-16,-4-13-6 15,0-29-2-15,-13-19-2 16,-17-4 1-16,-17 4-4 16,-13 4 0-16,-17 3 1 15,-8 4 0-15,-5 8-9 16,-12 15-4-16,-4 18-9 15,-9 20-3-15,4 14-3 16,-8 16 3-16,12 4-18 0,18 14-7 16,16-7-72-1</inkml:trace>
  <inkml:trace contextRef="#ctx0" brushRef="#br1" timeOffset="40324.4649">9910 7802 212 0,'-29'8'82'0,"20"-1"-44"0,1-3-14 15,3 0 27-15,5-1-20 16,5 5-7-16,3 3-10 16,9 8-2-16,17 8-7 0,17-5-1 0,4 1 2 15,0-4-1-15,1 0 0 16,3-4-3-16,0-8 1 16,14-3-42-16,-1-8-18 15,0-7-75 1</inkml:trace>
  <inkml:trace contextRef="#ctx0" brushRef="#br1" timeOffset="40630.3055">10696 8164 144 0,'0'-23'55'0,"0"12"-30"0,25 0-18 16,-16 7 15-16,3 0-2 15,5-3 0 1,9-1-6-16,-5 1-4 0,9-1-5 0,-1 4-2 0,5 4 1 15,0 4-2-15,13 4-2 16,4-1-90 0</inkml:trace>
  <inkml:trace contextRef="#ctx0" brushRef="#br1" timeOffset="40835.0508">10649 8519 248 0,'-21'15'93'0,"29"-19"-50"0,18-4-28 0,-9 5 24 15,8-5-17-15,9-3-2 16,9-1-14-16,3 1-4 16,5 4-2-16,21-5-73 0,13-3-30 15,-8-4-11 1</inkml:trace>
  <inkml:trace contextRef="#ctx0" brushRef="#br1" timeOffset="41288.2192">11680 7395 184 0,'-46'3'68'0,"37"5"-36"0,-3 15-24 0,7-1 16 16,1 12-12-16,0 19-4 15,4 11 3-15,4 8 3 16,0 11-7-16,1 19-2 0,-1 3 1 15,8-3-1-15,-3-15 0 16,-1 0-1-16,9-8 0 16,0-4-22-16,-4-14-10 15,0-9-77 1</inkml:trace>
  <inkml:trace contextRef="#ctx0" brushRef="#br1" timeOffset="41475.7414">11460 8183 216 0,'8'-11'82'0,"5"-1"-44"0,21-7-44 16,-13 8 14-16,26 0-9 16,16-4 0-16,5 0 3 15,5 3 1-15,-1-10-1 16,-4 3-39-16,21 0-17 0,-9 8-31 15</inkml:trace>
  <inkml:trace contextRef="#ctx0" brushRef="#br1" timeOffset="41756.99">12139 8296 232 0,'-13'-68'88'0,"17"15"-48"0,9-18-20 0,-4 44 27 0,-1-3-25 0,5 4-6 31,4 7-13-31,4 11-3 16,0 12 0-16,0 7 0 0,-8 8 2 16,-4 8-1-16,-5 7-1 0,0 3 1 0,-12 9-1 31,-9-1-9-31,0 0-2 15,0-3-14-15,0-1-4 0,0-7-5 0,0-11-1 16,0-12-61-16,4-11-30 16,5-19 62-16</inkml:trace>
  <inkml:trace contextRef="#ctx0" brushRef="#br1" timeOffset="41920.6585">12292 8119 208 0,'46'4'77'0,"-41"3"-42"0,7 23-26 31,-7-7 19-31,-1 11-16 16,-4 0-5-16,4 4-2 0,0 3-1 16,1 8-2-16,-1-11-8 0,0 3-1 15,5-7-32-15,-5-4-14 16,4-7-39 0</inkml:trace>
  <inkml:trace contextRef="#ctx0" brushRef="#br1" timeOffset="42261.0113">12648 8021 260 0,'-4'11'96'0,"0"34"-52"0,-5 1-51 16,5-20 16-16,-4 12-2 16,-1 3 6-16,5-3-3 15,-5-4 2-15,5-4-7 16,0-4 6-16,4-3 2 0,0-8-2 0,0-4 1 15,4-3-1-15,0-8 1 16,1-11-6-16,3-8-2 16,1-8-2-16,3-18 1 15,1 7 2-15,4 5 2 16,0 10-1-16,0 4 1 0,-4 15-6 16,-1 8-1-16,1 15-2 15,-4 11 0-15,-1 4 2 16,-4 0 0-16,-4 7-16 15,0-7-4 1,0-7-25-16,0-1-12 16,0-7-73-1</inkml:trace>
  <inkml:trace contextRef="#ctx0" brushRef="#br1" timeOffset="42482.5336">12988 7768 272 0,'-4'8'101'0,"12"-5"-54"0,5 1-37 16,-9 0 25-16,9 0-15 16,-1 3-3-16,10-3-10 15,-1 0-5-15,4 0-1 16,1 3-23-16,-1 1-10 0,1-1-81 15,4-7-58 1,3 4 69-16</inkml:trace>
  <inkml:trace contextRef="#ctx0" brushRef="#br1" timeOffset="42876.3201">13510 7300 252 0,'8'-18'96'0,"-8"25"-52"0,5 4-29 15,-5 1 24-15,0 3-12 16,0 15-3-16,-5 11-14 16,1 16-4-16,0 3-4 15,0-3-2-15,4 0 3 0,0-8-2 16,0-4 2-16,0 0-29 0,0-3-9 15,-5-12-43-15,14-11-74 32</inkml:trace>
  <inkml:trace contextRef="#ctx0" brushRef="#br1" timeOffset="43381.2062">14359 6814 256 0,'0'-23'96'0,"-4"27"-52"0,-5 15-47 0,1 3 19 16,-5 16-10-16,-8 34 2 15,-9 18-1-15,0 42 1 16,-8 27-4-16,0 22 8 0,4 26 5 16,0-18 10-16,8-1 6 15,18-3-13-15,12-11-4 16,13-16-10-16,9-11-4 0,12-11 1 15,0-12 0-15,4-18-45 16,5-27-22-16,8-11-84 16</inkml:trace>
  <inkml:trace contextRef="#ctx0" brushRef="#br1" timeOffset="44046.0076">15212 7704 192 0,'-17'-64'74'0,"13"26"-40"0,4-26-24 0,4 41 17 16,4-11-2-16,9-3 0 16,5-5-10-16,7 8-4 15,5 4-6-15,5 7-4 0,-10 12 0 16,-3 7-4-16,-5 16 2 16,-4 3 5-16,-4 15 5 15,-5 15 4-15,-4 16 2 16,-8-9-2-16,-4 12 0 15,-5-14-7-15,0-5-2 0,-4-8 0 16,0-6 0-16,0-9-2 16,0-7 1-16,0-11-18 15,-4-11-6-15,4-24-30 0,9-10-10 16,16-16-54 0</inkml:trace>
  <inkml:trace contextRef="#ctx0" brushRef="#br1" timeOffset="44517.682">15670 7470 192 0,'0'23'71'0,"5"-8"-38"0,-1 11-32 0,0-11 14 16,0 15-10-16,5 4-3 15,4 8 10-15,-5 3 4 0,-4 8-8 16,-4-4 15-16,-4 0 7 0,-4 4 2 15,-1 0 3-15,1-1-15 16,3-6-6-16,1-9-7 16,0-3-2-16,0-11 1 15,4-8 1-15,0-15 5 16,0-7 3-16,0-16-2 16,0-11 0-16,-5-11-7 15,1-19-2-15,4-12 0 16,4-22 2-16,1 4-3 0,16 0-2 15,9 11 0-15,-1 11 1 16,5 4-3-16,4 15 0 16,1 15-1-16,-5 16-2 15,0 11 3-15,-5 11 0 16,-7 7-2-16,-6 8 2 16,-7 12 3-16,-5 3 3 15,-4 7-4-15,-8 9-1 16,-9-5 0-16,-4 4 2 15,-1-3-6-15,-3-8 1 16,4-11-34-16,-1-8-13 16,5-8-26-16,9-14-7 15,8-8-38 1</inkml:trace>
  <inkml:trace contextRef="#ctx0" brushRef="#br1" timeOffset="45025.4703">16354 7655 184 0,'-9'30'71'0,"1"-26"-38"0,-13 3-25 16,12 1 16-16,-4 3-10 16,1 4-3-16,3 12 2 15,1-1 4-15,-1 4-9 0,1 4 9 0,3 0 3 16,1 0-4-16,0 8 1 15,0-5 3-15,-1-3 2 16,1-7 6-16,0-12 3 16,-5-19 18-1,1-4-20-15,4-14-6 16,4-16-14-16,0-11-4 16,4-26-5-16,4-16-1 15,5-7-1-15,13 4 0 16,3 15 0-16,10 7 0 15,-1 8-3-15,0 19 1 16,0 18 0-16,0 12 2 16,-4 8-1-1,-4 14 1-15,-4 16 0 16,-9 7 0-16,-5 11 4 16,1 5 1-16,-5-5-1 0,-3 1-2 15,-5-1 3-15,-13 1 2 16,-8-8-2-16,0-4-2 15,-9-4-20-15,-4-7-10 16,-13-15-25-16,0-8-11 16,1-11-31-16,8-8-13 15,4 1 4 1</inkml:trace>
  <inkml:trace contextRef="#ctx0" brushRef="#br1" timeOffset="45419.6349">14966 8417 236 0,'0'-15'88'0,"0"22"-48"0,8-7-27 16,1 4 24-16,8 0-10 0,12 0-3 15,22 3-1-15,13 8 2 16,8-3-13-16,9-5 0 0,29-3 1 0,18 0-5 15,3-4 0-15,13 0-4 16,31 0-1-16,-10 0-14 16,-8-4-6-16,13 0-15 15,-13-11-8-15,-25-11-53 16,-14-5-25-16,-24-14 15 16</inkml:trace>
  <inkml:trace contextRef="#ctx0" brushRef="#br1" timeOffset="46068.28">15301 9439 228 0,'-17'-4'88'0,"4"-3"-48"0,1-12-23 16,3 7 27-16,5-6-10 0,4-13-2 15,4 1-10-15,9-11-3 16,0-5-11-16,8 9-3 0,0 10-1 16,5 5-2-16,-1 3-2 15,-4 15-2-15,0 4 1 16,-4 11 1-16,-4 1 0 15,-4 14 0-15,-5 8 0 16,-4 11 2-16,-4 1 1 16,-9-1-15-16,-4 0-4 15,0-3-21-15,0-12-6 16,-4-15-20-16,4-15-8 0,-4-15-30 16,12-23-13-1,5-22 61-15</inkml:trace>
  <inkml:trace contextRef="#ctx0" brushRef="#br1" timeOffset="46240.1375">15458 9284 192 0,'17'83'71'0,"-8"-45"-38"0,-1 3-39 0,-4-25 14 15,5 14-7-15,-1-4 2 16,1-3-46-16,-1-1-21 15,5 1-7-15,0 0 0 16</inkml:trace>
  <inkml:trace contextRef="#ctx0" brushRef="#br1" timeOffset="46598.0766">15683 9586 292 0,'-30'0'110'0,"26"-19"-60"0,-4-11-32 15,3 19 28-15,5-8-15 16,0-8-4-16,5-3-13 16,3 0-4-16,1 0-6 15,3 3-5-15,10 9 0 0,3 6-1 16,1 9 0-16,-1 10 2 15,-4 4 2-15,0 8-3 16,-8 0-2-16,-4 8 2 16,-5-5 2-1,0 5 0-15,-8-5 2 16,0-3-9-16,-9 0-3 16,-8-4-15-16,-9 0-5 15,0-4-16-15,1 1-6 16,3-1-17-16,1-19-5 15,8-3-27 1</inkml:trace>
  <inkml:trace contextRef="#ctx0" brushRef="#br1" timeOffset="46897.0375">15794 9005 184 0,'0'-11'68'0,"0"3"-36"0,0-3-13 0,-5 11 21 16,1 0 0-16,4-4 0 0,0 4-13 15,0 4-6-15,4 4-12 16,-4 3 0-16,5 4 2 0,3 19-4 16,0 11 1-16,1 12 4 15,-1 7 4-15,1 11-6 16,4-14-1-16,-1-5-7 15,1 1-2-15,-4-8-5 16,3 0-1-16,-3-8-46 16,-1-7-20-16,5-11-65 15</inkml:trace>
  <inkml:trace contextRef="#ctx0" brushRef="#br1" timeOffset="47210.2614">16103 9352 308 0,'-4'-7'115'0,"0"14"-62"0,4-3-49 0,0 3 24 15,0 1-7-15,0 3-1 16,4 4-6-16,0 1-1 15,5-1-8-15,4 3 4 0,4-6 1 16,4-1 1-16,9-7 1 0,8 3 0 16,-4-14 0-16,0-4 2 15,-5-5 2-15,-3-14-3 16,-5-4 2-16,-8-7-8 16,-5-4-2-16,1 7-21 15,-14-19-9-15,-7 5-47 16,-9-5-18-16,-1 0-75 15</inkml:trace>
  <inkml:trace contextRef="#ctx0" brushRef="#br1" timeOffset="47446.5145">16392 8779 268 0,'-8'23'101'0,"-1"-12"-54"0,9 8-48 0,-4-8 20 16,0 0-11-16,4 1 0 15,-5 3-2 1,5-4-4-16,0-3-16 0,5-5-8 16,-1-3-53-16,9-3-21 0,3-5 0 15</inkml:trace>
  <inkml:trace contextRef="#ctx0" brushRef="#br1" timeOffset="47950.0948">16757 6674 304 0,'-13'-7'112'0,"9"3"-60"0,8 4-58 0,5 0 19 0,16 11-6 16,26 12 1-16,26 22 15 16,-1 19 10-16,17 19-17 15,18 4 5-15,12 22 2 0,-4 23-12 16,-5 15-6-16,-8 23-3 15,-8 30 0-15,-22-8 8 16,-16 1 5-16,-22 11 6 16,-21-16 2-16,-21-7-8 15,-17 4-4-15,-22-8-4 16,-25-7-2-16,-29 0-39 0,-1-27-16 16,0-22-50-16,9-38-22 15,13-31-28 1</inkml:trace>
  <inkml:trace contextRef="#ctx0" brushRef="#br1" timeOffset="48863.8622">9855 10536 184 0,'21'-90'68'0,"-12"45"-36"0,4-1-7 16,-9 35 27-16,0 0-6 15,-4 3-2-15,-8 12-25 0,-5 15-11 16,-4 22-6-16,-4 31-7 0,-5 15 1 16,1 26 2-16,4 23 1 15,-5-4 3-15,9 7 1 16,4-10 1-16,13-1 2 16,0-23-1-16,13-18 2 15,13-23-2-15,16-19 2 16,26-33-2-16,13-35 0 15,-1-18 1-15,1-16 1 0,4-30-3 16,-9-18-1-16,1-12 3 16,-39 49 1-16,-8 8-1 15,-22-20-1-15,1 13-12 16,-22-13-5-16,-17-37-3 16,-17 16 1-16,-4 14 1 15,-4 8 3-15,4 18-7 16,0 16-4-16,13 7-29 15,30 19-92 1</inkml:trace>
  <inkml:trace contextRef="#ctx0" brushRef="#br1" timeOffset="49182.0449">9826 10559 264 0,'-30'11'101'0,"17"-7"-54"0,5 0-26 16,3 4 28-16,5-1-24 15,0 8-8-15,9 0-9 16,8 8-1-16,8-1-4 0,18-3 5 16,16 4 2-16,5-12-5 0,-1 1-1 15,-3-5-2-15,4-3 1 16,-1-8-48-16,-8-3-20 16,-8 3-79-1</inkml:trace>
  <inkml:trace contextRef="#ctx0" brushRef="#br1" timeOffset="49526.8283">10751 10827 228 0,'-9'0'88'0,"9"0"-48"0,5 0-36 16,-1 0 19-16,4 0-13 15,14 0-1-15,-1 0-5 16,0-8-1-16,0 5-1 0,-4-1-4 0,21 0-1 16,-8 0-108-1,17-7-50-15,16-12 81 16</inkml:trace>
  <inkml:trace contextRef="#ctx0" brushRef="#br1" timeOffset="49683.0652">10708 11283 292 0,'-21'42'110'0,"30"-42"-60"0,16-12-41 0,-8 12 27 16,4-11-18-16,9-8-2 16,4-3-45-16,8-1-18 15,18 0-92-15,8 5-37 0</inkml:trace>
  <inkml:trace contextRef="#ctx0" brushRef="#br1" timeOffset="52071.8641">11468 10288 292 0,'-13'-19'110'0,"9"19"-60"0,-4 0-39 0,8 0 28 16,-5 11-19-16,1 4-3 15,4 11-11-15,0 16-2 16,0 18-2-16,4 12-2 0,-4 3 1 16,5 8-1-16,-5-15 0 15,0-15 2-15,0 26 1 16,0 31-10-16,-5-12-5 16,1-19-43-16,0-19-16 15,-4-14-61 1</inkml:trace>
  <inkml:trace contextRef="#ctx0" brushRef="#br1" timeOffset="52243.795">11328 10865 252 0,'-21'-4'93'16,"17"4"-50"-16,4-8-19 0,4 5 27 0,9-9-17 15,8 1-5-15,4-8-17 0,5-7-8 16,0 7-2-16,-5 4-18 0,30 3-4 15,-8 5-74-15,17 3-30 16,-9 0 10 0</inkml:trace>
  <inkml:trace contextRef="#ctx0" brushRef="#br1" timeOffset="52611.7143">11880 11065 324 0,'-30'-23'121'0,"30"23"-66"0,-29-42-38 15,24 35 33-15,1-16-28 16,0 4-9-16,4-7-11 0,0 3-4 16,13 4 1-16,-5-3-2 0,5 11-1 15,-1-1 0-15,-3 12 0 16,-5 0 3-16,-4 12 2 16,0-1 0-16,-13 11 2 15,5-6-4-15,-9 18 0 16,4-4-12-16,1 0-7 15,-1 0-7-15,4-15-1 16,1 4-7-16,8-19-3 16,0 0 10-16,4-19 4 15,0 4 7-15,9-8 6 16,0 5 4-16,0 6 2 16,-5 1 11-16,0 18 6 15,1-3 1-15,-1 19 0 0,1-4-7 16,4 7-2-16,8 16-4 15,0-12-1-15,5 0-100 16</inkml:trace>
  <inkml:trace contextRef="#ctx0" brushRef="#br1" timeOffset="52955.499">12143 10785 264 0,'0'0'99'0,"0"0"-54"0,0 19-37 16,0-15 24-16,0 15-9 0,0-8-1 16,-4 12-6-1,0-1 0-15,-1 12-9 0,1-3 7 0,0-1 3 16,0-4-3-16,-1-3 2 16,1 3-5-16,4-14-1 15,0-1-6-15,0-15-1 16,0 0-1-16,9-22 1 15,-5 7-2-15,9-15-1 16,-5 8 3-16,5 3 2 16,0 4-2-16,4 12-2 15,0-1 0-15,0 16 1 16,-1-5-1-16,1 16-1 16,0-4-2-16,0 16 1 15,5-1-54-15,-5 7-25 16,4 12-81-1</inkml:trace>
  <inkml:trace contextRef="#ctx0" brushRef="#br1" timeOffset="53189.8624">12614 10306 264 0,'-17'19'101'0,"17"-19"-54"0,-12 23-31 16,7-19 27 0,10-1-8-16,-5 5 0 0,4-8-16 15,0 0-6-15,13 0-8 0,-4 0-4 0,8 0 0 16,-4 0-59-16,21 0-25 16,-8 0-60-1</inkml:trace>
  <inkml:trace contextRef="#ctx0" brushRef="#br1" timeOffset="53584.3581">12954 10031 220 0,'13'-11'82'0,"-13"11"-44"0,4 4-22 16,-4-1 22-16,4 5-5 15,-4 7 1-15,4-4-13 16,1-7-5-16,-1 15-9 16,0 4-3-16,0 3 2 0,1 4-3 15,3 8 0-15,-4-4-1 0,1 3 1 16,-1-3-22-16,-4 4-9 16,0-4-79-1,0-4-65-15,-4 4 56 16</inkml:trace>
  <inkml:trace contextRef="#ctx0" brushRef="#br1" timeOffset="54054.4098">13879 9692 304 0,'0'-34'112'0,"-8"34"-60"0,-9 7-52 0,4 5 23 16,0 6-9-16,-8 24 0 16,0 33-8-16,-5 16-2 15,-3 33-2-15,-5 42 12 0,-5 8 5 16,5 18 2-16,9-7 2 15,12 0-13-15,22-12-6 16,16-11-5-16,9-14 0 16,9-20 1-16,8-8 2 0,21-14-36 15,4 3-15-15,-4-7-57 16,-4-23-22-16,-13-18 10 31</inkml:trace>
  <inkml:trace contextRef="#ctx0" brushRef="#br1" timeOffset="54793.2535">14830 10691 188 0,'-26'11'71'0,"14"-3"-38"0,-9-8-6 0,16 0 27 15,-7 0-13-15,3 0-1 16,-4-11-14-16,5-1-7 16,4-14-10-16,-1 3-4 0,14-14 1 15,-1 6-3-15,14-3 0 0,-5 1-3 16,4 6-3-16,-4 5-1 16,0 6 3-16,-5 5 0 15,-3 15 3-15,-1 0-1 16,-8 11-1-16,0-4 1 15,-8 19 1-15,-1-7-3 16,-8 11-2-16,5-8-12 16,-9 1-5-16,4-5-25 15,-5-7-11-15,5-3-54 16,9-20-33 0,-1 1 66-16</inkml:trace>
  <inkml:trace contextRef="#ctx0" brushRef="#br1" timeOffset="54957.056">14915 10386 192 0,'8'56'74'0,"-8"-56"-40"0,5 64-31 16,-5-52 17-16,0 22-8 15,0-4-2-15,4 11-3 16,0-7-2-16,0 19-3 16,1-15-2-16,-1 18 3 0,0-10-20 15,0-1-8-15,1-4-69 16</inkml:trace>
  <inkml:trace contextRef="#ctx0" brushRef="#br1" timeOffset="55285.2769">15246 10797 348 0,'-26'-23'132'0,"26"23"-72"0,-33-23-44 0,24 20 32 15,1-20-15-15,-1 8-2 16,5-19-20-16,0 0-9 16,12-7-2-16,1 3-1 0,12 0 1 15,-4 4-3-15,12 12 0 16,-3 3-3-16,4 26 1 16,-5-3 1-16,5 26 2 15,-9-3 1-15,-4 14 3 16,0-3-1-16,-9 11 2 15,1-8-2-15,-5 5 2 0,0-9 0 16,-8 1 3-16,0-8-3 16,-13-7 0-16,4-1-23 15,-21-22-9-15,5 0-39 16,-22-18-14-16</inkml:trace>
  <inkml:trace contextRef="#ctx0" brushRef="#br1" timeOffset="55724.7362">14461 11317 220 0,'-9'19'85'15,"9"-19"-46"-15,-4 0-10 0,4 0 30 0,4 0-10 16,0 0-4-16,22 0-10 16,-5-7-5-16,34-5-16 15,-8 8-4-15,29-22 0 0,73-8-6 16,0 8 0-16,-5 7-2 16,9 0 1-16,4 4-48 15,-21 4-20-15,-13-8-20 16,-51 7-6-16,-9 1-29 15</inkml:trace>
  <inkml:trace contextRef="#ctx0" brushRef="#br1" timeOffset="56762.1293">14414 11872 288 0,'-13'-4'107'0,"13"4"-58"0,0-15-46 0,0 15 21 16,5-4-12-16,-5 0 1 16,12 0-8-16,1 1-3 15,17-5-1-15,-5 1 1 0,13-5 1 16,-4 5-1-16,5 3-2 16,-6-7 5-16,1 11 1 15,-8 0 9-15,-5 0 4 16,-4 3-3-16,-13 9-1 15,1-1-5-15,-14 8-1 16,1-4-3-16,-14 11 1 0,1-3 0 16,-4 7 3-16,3 4-1 15,1-7 2-15,4-1-6 16,9 0-1-16,-1 1 0 16,18-12 0-16,-5 4-2 15,21-16-2-15,-3 5-2 16,16-8 1-16,-8 0-15 15,8-8-6-15,-4 5-36 0,8-16-14 16,-8 8-10-16,4-8 1 16,-4 4-33-1</inkml:trace>
  <inkml:trace contextRef="#ctx0" brushRef="#br1" timeOffset="57066.6896">15008 11642 300 0,'0'-4'112'0,"0"4"-60"0,-4 0-41 16,4 0 26-16,0 11-16 15,0-7-4-15,0 15-2 16,0 0 3-16,0 11-10 16,0-4 4-16,0 4 4 0,0-7-6 15,4 7-1-15,0-3-5 16,1 3-1-16,-1-8 1 0,4 1 0 15,-3 0-5 1,3-8 1-16,1-4 0 0,12-7 0 16,-4 0-18-16,8-12-5 15,1 0-29-15,4-22-9 16,-5 8-17-16,5-12-4 16,-5 7-32-1</inkml:trace>
  <inkml:trace contextRef="#ctx0" brushRef="#br1" timeOffset="57269.8607">15420 11626 224 0,'0'0'85'0,"0"0"-46"0,-4 16-21 0,-1-9 23 0,1 4-12 16,0 5-2-16,0 14-3 16,0-4 2-16,-1 12-14 15,1-4-5-15,0 19-2 0,0-8-6 16,4 26-1-16,0-10 1 15,4 10 0-15,-4-6-37 16,4-1-16-16,0-11-64 16,1-12-44-1,7-7 67-15</inkml:trace>
  <inkml:trace contextRef="#ctx0" brushRef="#br1" timeOffset="57613.7078">15530 12068 304 0,'-17'-15'112'0,"5"3"-60"0,3-10-39 0,5 18 28 16,4-15-23-16,0 4-5 16,4-23-10-16,0 12-3 15,13-23 0-15,-4 11 0 0,13 0 0 16,-5 5 0-16,8 17 0 15,-3 1 0-15,4 30 0 16,-5-3 6-16,-4 22 4 16,-4-12 1-16,-8 24 3 15,-5-5 6-15,-12 16 4 16,-1-12-6-16,-4 0-3 0,5-7-6 16,-9-4-4-16,0-4-7 15,-9-11-1-15,-8-8-41 16,-4-30-18-16,0-15-34 15,8-41-13-15,5-12-21 16</inkml:trace>
  <inkml:trace contextRef="#ctx0" brushRef="#br1" timeOffset="58086.5689">16086 9899 272 0,'0'-7'104'0,"0"7"-56"0,9 18-43 16,-1-6 24-16,9 22-7 15,9 3 1-15,8 12 3 16,17 23 1-16,17 37-14 15,4 5 5-15,-9 10 3 0,-7 12-7 16,-10 11-3-16,-12-38-2 0,-8 42-1 16,-14 11-4-16,-12 1-1 15,-21-16 1-15,-17-8 0 16,-13-3-22-16,-13-8-8 16,1-15-58-16,-1-26-22 15,-4-23-41 1</inkml:trace>
  <inkml:trace contextRef="#ctx0" brushRef="#br1" timeOffset="58841.8577">10275 13331 236 0,'5'-49'90'0,"-14"49"-48"0,1 12-27 0,-1 3 24 16,-4 7-19-16,-3 20-6 16,-10 14 0-16,-4 12 3 15,5 15-9-15,4 15-2 0,8 12 0 16,9-12-3-16,12-12-2 16,13-10 8-16,9-16 6 15,0-14 2-15,-5-28-1 16,-4-3-2-16,18-18 1 15,-5-1-4-15,17-34 1 16,-9 4-5-16,9-30-2 16,-9 15 2-16,-12-19 0 15,-4 8-12-15,-18-12-6 16,1 1-13-16,-26 3-3 16,4 4 8-16,-17 3 4 15,5 12-5-15,-1-4 1 16,-8-11-19-16,9 19-8 0,8 3-81 15</inkml:trace>
  <inkml:trace contextRef="#ctx0" brushRef="#br1" timeOffset="59143.1199">10284 13335 312 0,'-21'19'118'0,"12"-19"-64"0,1 11-41 0,3-7 30 16,5 7-20-16,5 4-4 15,3 4-8-15,1 0-2 16,3-4-5-16,1-3-3 0,17 3 2 0,-5-4 0 15,18 8 1-15,-5-4-31 16,13 4-12-16,13 3-110 16,-13-22-61-1,-5 0 95-15</inkml:trace>
  <inkml:trace contextRef="#ctx0" brushRef="#br1" timeOffset="59471.8178">10912 13576 212 0,'4'0'82'0,"-4"0"-44"0,22 0-36 0,-22 0 19 16,17 0-13-16,-5 0-2 16,27 0-2-16,-6 0 0 15,14-3-2-15,-4-1-30 0,-1-7-14 0,22-12-53 16</inkml:trace>
  <inkml:trace contextRef="#ctx0" brushRef="#br1" timeOffset="59659.6376">10916 13957 376 0,'0'-7'143'0,"0"7"-78"0,30-23-63 0,-26 23 28 16,13-7-20-16,0 3-3 16,26-4-40-16,29-7-18 15,4-4-113-15,1-3-50 16</inkml:trace>
  <inkml:trace contextRef="#ctx0" brushRef="#br1" timeOffset="63470.7712">11672 13365 212 0,'0'-19'79'0,"0"16"-42"0,0-16-21 0,0 15 22 15,4-4-9-15,13 5 0 16,0-5-14-16,9 1-6 16,3 3-6-16,5 4-3 0,0 0 1 15,4 4-1-15,-8 11 0 16,-4-4 2-16,-5 0 1 16,-4 12 5-16,-4 7 5 15,-5 12-1-15,-12 14 3 16,-9 5 3-16,-17 10 1 15,-8 8-6-15,-4 12 0 16,-1-12-4-16,9-3 0 0,9-16-1 16,8-15 2-16,13-11-3 15,8-4-2-15,13-15 0 16,13-3-1-16,12-5-5 16,0-18 1-16,1 0-11 15,8-12-5-15,8-7-50 16,18 0-21-16,-1-1-63 15</inkml:trace>
  <inkml:trace contextRef="#ctx0" brushRef="#br1" timeOffset="63862.8481">12411 14006 300 0,'-47'-37'112'0,"30"7"-60"0,-21-16-39 0,16 24 28 16,10-16-21-16,7 0-6 15,10-26-6-15,12 0-1 16,8-15-4-16,5 11-4 0,8 11 0 0,4 8-1 16,-3 15-2-16,-1 19 0 15,-13 15 3-15,-3 4-2 16,-1 30-1-16,0-8 11 15,-8 27 8-15,0 34-2 16,-9 11 3-16,-4 4-3 16,-4-4 0-16,-5-15-1 15,1-11 0-15,-5-8-6 16,-8-19-2-16,-5-11 2 16,-8-15 1-16,-4-12-8 15,-9-18-1-15,9-23-31 16,13-15-13-16,20-8-25 0,10-3-8 15,12-15-64 1</inkml:trace>
  <inkml:trace contextRef="#ctx0" brushRef="#br1" timeOffset="64100.4676">12924 14097 300 0,'-21'23'112'0,"17"-23"-60"0,-1 0-39 0,-7 0 30 16,12 0-17 0,0 0-5-16,0 0-17 0,0-8-7 15,0 4 1-15,4 4-31 0,0-11-10 16,5 0-51-16,3-8-20 15,1-4 7 1</inkml:trace>
  <inkml:trace contextRef="#ctx0" brushRef="#br1" timeOffset="64484.6338">13332 13203 340 0,'-22'0'126'0,"10"11"-68"0,-5 12-63 0,4 0 23 16,0 14-10-16,-4 20 1 16,0 3-1-16,0 19 0 15,0 1-4-15,5 6-3 0,3-3 2 16,9 4 0-16,0-23 3 16,9-7-1-16,3-8 0 15,10-15-1-15,3-12 2 16,0-14 8-1,1-16 3-15,4-14-4 16,-1-8-3-16,-3-1-3 16,-9-6-2-16,-13-5-6 15,-8 16 1-15,0 3 2 0,-9 1 3 16,0 7-13-16,-8-4-7 16,4 4-14-16,-4-1-7 15,-5-6-21-15,5 3-9 16,0-7-74-1,12-8-39-15,5 0 89 16</inkml:trace>
  <inkml:trace contextRef="#ctx0" brushRef="#br1" timeOffset="64928.6638">13574 13196 272 0,'-5'-4'104'0,"-3"-8"-56"0,-1 1-21 0,1 4 32 16,4-5-27-16,4-3-9 16,0 0-13-16,8 0-5 0,5-4-2 15,4-3-3-15,4 3 3 0,4 7-4 16,1 9 0-16,-5 3-1 16,0 11 0-16,-4 0 4 15,-4 4 1-15,-4 8 14 16,-5 3 6-16,-4 1 0 15,-4 3 0-15,-5 0-6 16,-4-11-2-16,-4 0-7 16,-4-4-3-16,-4-8-13 15,-5-7-5-15,0-7-58 0,5-8-25 16,12-8-75 0</inkml:trace>
  <inkml:trace contextRef="#ctx0" brushRef="#br2" timeOffset="74224.7694">6901 2854 148 0,'4'-42'55'0,"-4"31"-30"0,0-19-14 0,0 18 15 0,0-7-3 16,0 1 0-16,0-1-3 16,4 4-3-16,-4-4-9 15,0 4 1-15,5 3 2 0,-1 9-2 16,0-5 2-16,0 4-2 15,5 4 2-15,-1 12-2 16,1 3 2-16,-1 15 3 16,1 4 1-16,-1 4 0 15,1 18 1-15,-5 1-4 16,0 14-2-16,1-3 0 16,-1 4 1-16,-4 0-1 0,0 7 1 15,0-4 0-15,0 12 1 16,0-8 0-16,0-3 2 15,0 3-5-15,4 0-1 16,0-4-4-16,1 5-1 16,-5 3-1-16,0 3 1 15,0-14-2-15,0 7 2 16,0-7 7-16,0 0 3 16,0-1-2-16,0 5-1 15,4-1-6-15,0 0-1 16,-4-3-3-16,0-4-1 15,4-8 1-15,-4 1 2 16,0-8 1-16,0-4 1 0,0-4-2 16,0 4 1-16,0 4 0 15,0 3 3-15,5 5-3 16,-1-9 0-16,0-3-1 16,0 0-2-16,1-15 1 15,-1 0-1-15,0-3 0 16,0-5 2-16,0 0-1 15,1-11-1-15,-5 4 3 0,0-7 0 16,0-9-1-16,-5 5 1 16,5-8-2-16,-4-8-1 15,0 5-2-15,4-9-1 16,0-7 2-16,0-11 0 16,-4-11 1-16,0-16 0 15,-1-7-3-15,1-15 2 0,-4-12 1 16,-5-26 0-16,0 0 0 15,0-7 2-15,5-4-1 16,-1 0 2-16,5-1-4 16,0 16-2-16,0 0 2 15,4 4 0-15,0-8 1 16,0 0 2-16,0 4-1 16,-5-1-1-16,1 9 1 15,-4-12-1-15,-5-4 0 16,0 12 2-16,5 11-1 15,-1 0-1-15,5 15-2 16,0 11 1-16,-1 16 1 16,5 7 0-16,0 11 2 15,0 11 1-15,-4 5 3 0,0 14 1 16,0 1-3-16,4 7-1 16,-5 11-1-16,1 15 1 15,0 8-2-15,4 19-1 16,0 11-2-16,4 15 1 15,5 16 3-15,-1-5 3 16,5 12-7-16,0 15 0 16,-5 0 2-16,1 7 2 15,-1-3-3-15,1 15 1 16,-1 0 0-16,-4-1 2 16,1-6-1-16,-5 14-1 15,0-15 1-15,4 0-1 16,0-3 0-16,0-19 0 15,1-8 2-15,-5 0 1 0,0-12-1 16,0-3-2 0,0-7 3-16,-5-16 2 15,1 1 0-15,0-9 0 0,-5-10-3 16,5-8-2-16,0-12-17 16,-5-10-9-16,5-12-41 15,4-15-20-15,4-19-60 16,5-8-66-16,8-7 73 15</inkml:trace>
  <inkml:trace contextRef="#ctx0" brushRef="#br2" timeOffset="75975.0396">6277 4072 156 0,'-8'7'60'0,"-5"-3"-32"0,0 0-20 0,5 3 16 16,-5 1-3-16,-4 0 2 15,0 3 2-15,0 0 4 16,0 0-15-16,-4 5 12 0,-1-5 4 15,1 4 2-15,0 4 1 16,0-8-7-16,-5 4-2 16,5-3-2-16,0-5-2 15,4 1-4-15,4-5 0 16,5-3-7-16,16 0 2 16,13 0-5-1,13 0-1-15,5 0 0 0,3 4-6 16,-8 0 1-1,4 3 2-15,5-3 3 0,8 4 0 16,4-8 2-16,13 0 0 16,8-4 1-16,5-4-4 15,-13-3-1-15,0-4-1 16,4 0 1-16,13-4-2 16,4 0 2-16,0 4-2 15,-4 4 2-15,-17 0-4 16,-9-5 0-16,-8 9 1 15,-9-1 2-15,1 1-1 16,-5-4-1-16,-4 3 1 16,0-3 1-16,0-1-1 15,-4 1-1-15,-1 4 3 0,1-1 0 16,0 8-4 0,-9-8 1-16,0 5 0 0,-8 3 2 15,-5-8-1-15,-3 8 2 16,-5 0 0-16,-13 0 3 15,0 0-3-15,-4 0-2 16,-4 0 0-16,-4-4 1 16,-5 4-1-16,0 0-1 15,5 12 3-15,-1-9 0 16,-8 16-6-16,-12 4 0 16,-10 3 1-16,-7 4 3 15,-5-3-2-15,0-4 0 16,4-12 5-16,-8-7 2 0,-9-4-5 15,-12-4 0-15,4-7-1 16,4-8 0-16,9 7 0 16,8 1 0-16,13 7-3 15,8 0 2-15,-4 4 1 16,4-3 2-16,1 6-1 31,-5 1-1-31,0 0 1 16,8 4 1-16,1-8-1 15,4 0-1-15,4 0 3 16,8 0 0-16,5 0-4 0,4 0 1 16,4 0-2-1,5 0 0-15,16 3 0 0,9 5-2 16,13-8 3-16,8 11 0 16,5-7-2-16,-1 4 2 15,0-5-1-15,5-3 0 16,13 0 2-16,16-3 2 15,17-5-1-15,-4-3-1 16,1-1 1-16,3 1 1 16,13 0-1-16,9-1 2 15,-5 5-2-15,-21-1-1 16,-4 5 1-16,0-5-1 16,4-3 0-16,-4 3 2 0,-4 4-1 15,-9-7-1-15,-4 4 1 16,-5-1-1-16,-16 8 2 15,-4-11 1-15,-10 11-1 16,-3-8-2-16,-4 4 1 16,-5 4-1-16,-4 0 0 15,0 0 0-15,0 0 0 16,-4 0 2-16,-1 0-1 16,-3 0-1-16,-5 0 1 15,0 4 1-15,-4 4 1 16,0-8 1-16,-8 11-2 0,-1-7 1 15,-3 0 0-15,-10 3 1 16,-12-3-2-16,-12 0 1 16,-14 3 0-16,-8 1 1 15,-4-1 0-15,9 1 2 16,-14-1-1-16,-21-3 0 16,-8 7-3-16,-4 1-2 15,8 7 1-15,-4 3-1 16,-13 1 0-16,5-4 0 15,12-4 0-15,8 0 0 16,18-8-3-16,16-7 2 16,10-3-1-16,3-9 0 0,9 1 0 15,4-8 0-15,4 0 2 16,13 4 0-16,4-7-5 16,13 3 1-16,0 7 0 15,5 1 2-15,12 0-1 16,16 3 1-16,23 1 2 15,24-1 0-15,5 12 0 0,4-4 0 16,9 4-3-16,29 3 2 16,1 5 1-16,-14 3 2 15,1 0-1 1,8 4-1-16,4-4-2 0,-12-4 1 0,-22-3-12 16,-8-8-5-16,-17-8-30 15,-13-3-14-15,-8-4-77 16,-9 3-36-16</inkml:trace>
  <inkml:trace contextRef="#ctx0" brushRef="#br2" timeOffset="77975.6418">5568 4506 160 0,'-4'0'60'0,"0"0"-32"0,-1 0-4 0,1 0 24 0,0 0-9 15,0 0 0-15,-1-8-11 16,1 4-3-16,0 4-14 16,4-7 0-16,0 3 0 0,0 4-6 15,4 4-3-15,0 7-4 16,5 8 1-16,-1-4 1 15,5 15 2-15,-4 4 3 16,-1 4 2-16,1 7 3 16,-1-15 1-16,1 8-1 15,-1-12 1-15,1-3-6 0,-5-12-1 16,0 1-2-16,0-12 1 16,-4-8 0-16,5-7 1 15,-5 4-2-15,4-16 1 16,0 5-7-16,0-1 1 15,1 12 1-15,-1-1 1 16,0 9-2-16,0 3 0 16,0 3 2-16,1 9 0 15,3-1 1-15,1 4 2 16,-1 4 5-16,1-4 4 16,3-4-4-16,-3 1-2 15,-1-1-2-15,5 0-3 0,0 1 1 16,0-1 1-16,-1-4 1 15,1 1 1-15,0 0 9 16,0-12 3-16,-5 4 4 16,1-12 2-16,-1 5-6 15,-4-16 1-15,1 1-12 16,3-12-3-16,0 4-2 16,5-4 0-16,-4 7-18 15,3 1-5-15,-3 3-55 16,4 4-22-16,-1 4-60 15</inkml:trace>
  <inkml:trace contextRef="#ctx0" brushRef="#br2" timeOffset="79160.5537">7279 2465 168 0,'0'4'66'0,"0"3"-36"0,-5 5-11 0,1-9 23 15,0 5-3-15,0 3-1 16,4 1-10-16,0-5-5 15,0 8-13-15,0-3-2 0,4 10-1 16,0-3-3-16,0 15-3 16,1-4 0-16,-1 0 1 0,0 1 1 15,-4 3 1-15,0-1 0 16,0-6 2-16,0-5-3 16,-4-6-2-16,4-1-9 15,-4-19-5-15,-1 4-4 16,-3-19 0-16,4 0-7 0,0-7-1 15,-1-4 8-15,1-8 5 16,0-7 8-16,0 18 4 16,-1 5 12-16,5 3 7 15,0 4 1 1,0 3 3-16,0 1-7 0,5 7-1 16,-1 4-3-16,4 8 0 15,1-4-4-15,8 11-3 16,0-4-2-16,0 15-3 15,-5-3 1-15,5 7 1 16,0-3-1-16,5 7 2 16,-5-8-2-16,4 4 2 0,-4-11 9 15,0 0 7-15,0-4 1 16,-5-11 3-16,1-1 2 16,-4-10 4-16,-1-1-4 15,-4-18-3-15,1 7-10 16,-5-22-3-16,0 7-7 15,0-4-2-15,4-11-2 16,4 15-2-16,1 0-26 16,-1 15-12-16,1 8-65 15,21 7-26-15,4-3-15 16</inkml:trace>
  <inkml:trace contextRef="#ctx0" brushRef="#br2" timeOffset="81710.5052">6094 15741 192 0,'9'-15'74'0,"-9"12"-40"0,0 6-9 0,0-3 43 0,-9 19-20 16,1 11-11-16,-5 12-6 15,-4 7-19-15,-12 15-7 0,-5 19-3 16,-5 11-5-16,1 12 0 16,0-4 4-16,4-8 3 15,0 4-3-15,0-11-1 16,4-12-5-16,5-14-1 16,4-24-41-16,4-14-19 15,4-23-57 1,13-23-30-16,17-22 76 0</inkml:trace>
  <inkml:trace contextRef="#ctx0" brushRef="#br2" timeOffset="82101.1437">6222 15674 280 0,'-4'0'107'0,"-5"3"-58"0,1 16-46 0,3-8 21 15,1 12-10-15,0 11 0 16,4 15-2-16,0-7 0 16,4 10-6-16,9 5-4 0,4 7 1 15,-4 11-2-15,-5-29 2 16,1-5 2-16,8 16 4 16,-5-4-6-16,9-1-2 15,-4-3 1-15,0 4 3 16,-4-4 2-16,0 4 1 15,-5-8 13-15,-8 1 9 16,0-5 1-16,-12 1 2 0,-10 10-7 16,-12-3-2-16,-4-7-11 15,-8-8-3-15,-10-12-6 16,-3-3-3-16,4-7-5 16,4-9-2-16,13 1-24 15,-1-15-10-15,5-4-15 16,13-8-5-16,9-15-28 15,7 1-11-15,18-1-31 16</inkml:trace>
  <inkml:trace contextRef="#ctx0" brushRef="#br2" timeOffset="82561.3345">6761 16752 336 0,'-26'-11'126'0,"18"3"-68"0,-22-3-39 0,13 3 34 16,0-7-14-16,-4-7-2 0,4-8-17 15,0-4-5-15,9-8-9 16,12-7-6-16,4-4-1 0,14 1-4 16,7 6 1-16,5 9 2 0,-4 14 1 15,0 4-6-15,-9 15 0 16,-4 4-2-16,0 15 1 16,0 0-6-16,-9 23-2 15,1-4 4-15,-9 15 5 16,0 19 4-16,-9 4 2 15,1-16-10-15,-5-3-3 16,0-11-9-16,-4-16 0 16,-4-7-12-16,-4-15-6 15,-1-19 1-15,1-19-1 16,4-27-17-16,8-18-8 16,13-27-22-16</inkml:trace>
  <inkml:trace contextRef="#ctx0" brushRef="#br2" timeOffset="82733.2567">6867 15662 288 0,'4'45'107'0,"-4"-45"-58"0,4 80-33 15,-4-39 27-15,0-3-8 16,0-4 0-16,5 30-14 16,-1-15-3-16,4 26-10 15,1-10-5-15,4 14 0 0,-1-11-13 16,1 15-6-16,13 49-62 15,-5-15-28-15,9-16-37 16</inkml:trace>
  <inkml:trace contextRef="#ctx0" brushRef="#br2" timeOffset="83030.1997">7355 16718 292 0,'-8'12'110'0,"-1"-12"-60"0,5 0-23 0,4 0 32 16,-9 0-16-16,1 0-2 15,4 0-22-15,-1 11-9 16,1 0-6-16,0 12-8 0,4-1 0 15,0-3 4-15,0 15 2 0,4 12-7 16,0 3-2-16,1-4-27 16,3-4-10-16,1-7-27 15,-5-7-10-15</inkml:trace>
  <inkml:trace contextRef="#ctx0" brushRef="#br2" timeOffset="83248.961">7100 16545 324 0,'-21'0'123'0,"21"0"-66"0,4-4-29 0,-4 4 38 16,9 0-25-16,-1 0-5 16,14-4-22-16,-5 0-7 15,17 1-4-15,-5-1-3 0,10-4 3 16,-10 1-46-16,14-1-21 15,-5 5-82 1,21-1-71-16,26-8 80 16</inkml:trace>
  <inkml:trace contextRef="#ctx0" brushRef="#br2" timeOffset="83658.7231">7886 16232 240 0,'-5'15'90'0,"5"-11"-48"0,0 11-20 0,0-4 28 15,0-7-6-15,5 3-1 16,3-7-13-16,5 0-4 15,4 0-15-15,0-7-4 0,0 3-1 16,-4 4-3-16,16-8-2 16,-3 5-38-16,25 6-15 0,-9-3-69 15,13 12-67 1,-8-5 62-16</inkml:trace>
  <inkml:trace contextRef="#ctx0" brushRef="#br2" timeOffset="83878.0788">8030 16590 420 0,'-8'-19'159'0,"3"19"-86"0,5-4-78 0,0 4 26 15,5 0-16-15,-1 0-3 16,13 0-4-16,0 0 1 15,25 0 1-15,-4 0-55 0,18-7-23 16,37-12-91 0</inkml:trace>
  <inkml:trace contextRef="#ctx0" brushRef="#br2" timeOffset="84539.09">8913 15998 220 0,'-26'-11'82'0,"14"3"-44"0,-18-7-20 0,22 15 23 15,-1-11-10-15,5-8-3 16,8 7-8-16,0-3 0 16,9-4-11-16,8 1-3 0,9-1-2 15,4 4-5-15,-4 3 1 0,-1 12 0 16,1 12 2-16,-9 3 1 15,-4 15 3-15,-8 11 3 16,-9 12 5-16,-13 11 1 16,-8 12 0-16,-5 7-3 15,-3-4-2-15,-10 0 0 16,1-3 4-16,8-5 5 16,5-14 3-16,8-12-3 15,4-7-1-15,13-8-8 31,13-7-2-31,12-8-6 0,14-8-2 16,7-3-2-16,1-8 0 16,4-3-29-16,-9-1-12 15,-8 4-53-15,30 1-21 16,-9-1-34 0</inkml:trace>
  <inkml:trace contextRef="#ctx0" brushRef="#br2" timeOffset="85289.1973">9855 15862 156 0,'4'0'60'0,"-4"0"-32"0,0 4-9 0,0-4 23 15,0 0-1-15,0 0 2 16,-4-4-1-16,0 0 1 15,0 4-24-15,0 0 7 0,-5 0 4 0,1 0 4 16,-1 0 4-16,-8 0-8 16,0 0-3-16,4 4-2 15,1 0 1-15,-5 0-5 16,-5-1-1-16,1 5-9 16,-4 3-2-16,-1 1-5 15,1 3-1-15,-1 4-1 16,5 7-2-16,0 0-2 15,4 8 1-15,0 0-1 16,4-4 0 0,5 1 0-16,8 3 0 0,4-1 0 0,4-2 0 15,1-1 2-15,4 0 2 16,4 4-3-16,0-11 0 16,4 3-6-16,0-7-3 15,5-8-5-15,-5 0-4 0,4 5 0 16,-4-13-1-16,-4 5 2 31,9-8 1-31,-5 4 5 16,5 3 5-16,-5-3 4 15,4 3 2-15,-4 5 5 16,1 3 5-16,-5-4 4 16,-9 4 4-16,1-3 0 15,-14 10 1-15,1-3 0 0,-9 4 0 16,1-1-7-16,-10 1-4 15,-11 0-4 1,-1-1-3-16,-5 1-6 0,5-4-4 16,9 0-34-16,4-8-14 15,8 0-38-15,13-11-17 16,0-11-39 0</inkml:trace>
  <inkml:trace contextRef="#ctx0" brushRef="#br2" timeOffset="85806.5441">10335 15689 268 0,'-13'-15'101'0,"13"15"-54"0,-13 0-35 16,9 0 26-16,-4 11-13 0,-1 11-5 16,-4 12-3-16,1 15 2 15,-1 8-11-15,0 7 0 0,5 15-1 16,4 16-6-16,4 6 0 15,4 1-1-15,4-11 2 16,5-4-1-16,4-8-1 16,0-11 1-16,-4-34 1 15,-1-4-8-15,5-8-1 16,0-3 4-16,5-19 1 16,-5 0 2-16,8-22 0 15,-4 3 0-15,-8-19 0 16,0 12 0-16,-9-16 2 15,-4 12 3-15,-9 4 2 16,1 3-3-16,-9 8-3 16,-8 4 0-16,-1 7-1 0,1 4-5 15,-1 0-1-15,5 4-22 16,0-4-6-16,8 3-29 16,9 1-11-16,12-4-46 15</inkml:trace>
  <inkml:trace contextRef="#ctx0" brushRef="#br2" timeOffset="86011.3661">10789 16613 288 0,'-21'3'107'0,"21"-3"-58"0,-9 0-18 0,5 0 35 15,0 0-33-15,0 0-10 16,-1 0-50-16,1 0-20 16,0 8-109-16,0-8-48 15</inkml:trace>
  <inkml:trace contextRef="#ctx0" brushRef="#br2" timeOffset="86731.8053">11027 15824 236 0,'0'0'90'0,"0"0"-48"0,8 0-18 0,-8 0 27 16,4 0-13-16,1 0-4 0,12 0-16 16,-5 0-4-16,10 0-8 15,-5 0-4-15,4 4 1 0,0 4-2 16,0-5 2-16,1 5 0 16,-5 7 1-16,-5-4-2 15,-7 12 1-15,-1-4-2 16,-8 11-1-1,-1-7 1-15,-3 7 1 16,-1-7-1-16,-8-1 2 16,5-3-7-16,-1 4-1 15,4-5-5-15,9 5 1 16,0-12 3-16,17 5 3 0,-4-5 2 16,17 4 1-16,12 4-3 15,-4 3 2-15,-4 5 1 16,-4 3 2-16,-9-4 12 15,-4 8 6-15,-4-7 7 16,-4 18 4-16,-9-4 0 16,-5-7 3-16,5-7-3 0,-12 7-1 15,-10 11-11-15,-7-11-4 16,-1-4-6-16,0-11-1 16,5-4-7-16,-9-7-1 15,4-1-42-15,5-11-19 16,8-7-57-16,25-4-23 15,13-23-21 1</inkml:trace>
  <inkml:trace contextRef="#ctx0" brushRef="#br2" timeOffset="87508.8016">11986 16149 252 0,'-8'11'96'0,"8"15"-52"0,0 5-40 0,0-16 21 15,0 11-7-15,0 8 1 16,0 0 1-16,0 4 2 15,0-4-12-15,-5 0 5 0,5 0 5 16,0-8-7-16,0-3 0 16,0-5-5-16,0-6-3 0,0-8 0 15,0-12 1-15,5-3-3 16,-1-16 0-16,0-7-3 16,5-7-1-16,-1-1 1 15,1 12 2-15,-5 4-3 16,8 7 0-16,-3-4 1 15,4 23 0-15,-1-7 0 16,1 18 2-16,-4 0-1 16,-1 16-1-16,1-5 1 15,-1 9 1-15,1-5-3 16,-1-3-2-16,-4-5-1 16,5 1 0-16,-5-7 5 15,5-16 1-15,-5 0 0 16,9-15-2-16,-1 4-2 0,5-7-1 15,0 3 4-15,4 0 3 16,-4 4 3-16,9 0 3 16,-1 3 6-16,1 5 2 15,-5 3-9-15,5 12-5 16,-1-5-3-16,0 16 1 16,-3 0 1-16,-1 15 3 0,9 23-5 15,-9-5-1-15,0-3-5 16,-4 8 1-16,-4-16-33 15,-5-14-16-15,1-5-80 16,4-3-74 0,-5-19 69-1</inkml:trace>
  <inkml:trace contextRef="#ctx0" brushRef="#br2" timeOffset="90096.0454">14138 15168 184 0,'13'-15'68'0,"-9"7"-36"0,0-7-11 0,-4 8 22 15,0-1-1-15,-4-3 1 16,-4-4-3-16,-5 4-3 15,0 3-20-15,-4-3 3 0,-13-1 1 16,-4 5-3-16,1 3 2 16,-6-3-2-16,1 3-2 0,0 4-2 15,0 0 1-15,-5 0-2 16,1 0 0-16,-5 0-7 16,5 0-2-16,-5 4-4 15,0 3-1 1,5 16 1-16,4-1 0 0,4 16-3 15,0 19 0-15,4-5-1 16,5 16 3 0,-1 12-2-16,5 18 1 0,0 19 2 15,4 7 0-15,0 16 0 16,4 18 0-16,0 4 0 16,5-3 0-16,3 3 6 0,5-15 4 15,5-15 1-15,3-15 1 16,5-23 0-16,4-15 2 15,0-11-7-15,4-8-2 16,9-22 1-16,0-4 3 16,3-7-4-16,1-12-1 15,5-8-2-15,-1-7-2 16,4-11 1-16,1-12-1 16,3-3-27-16,5-1-11 15,17-7-67-15,9-15-30 16,-9 0-35-1</inkml:trace>
  <inkml:trace contextRef="#ctx0" brushRef="#br2" timeOffset="90807.1308">14367 15911 264 0,'-12'-49'99'0,"7"34"-54"0,5-4-33 0,0 15 26 16,0 4-11-16,0 0-1 16,0 12-13-16,5 14-5 15,-1 4-5-15,4 12 0 0,1 11 2 16,-1 7 2-16,5 8 1 15,0-12 7-15,4 1 2 16,-5-8-6-16,1-8-4 0,0-7-4 16,0-7 0-16,-5-8-2 15,1-8 2-15,-1-11 0 16,-4-11 1-16,1-12-2 16,-1-7 1-16,0-4-4 15,5 0 0-15,8 4-1 16,0 3-2-16,4 9 0 15,4 6 3-15,1 8 0 16,-1 8 3-16,1 8 3 16,3 10 4-16,1 8 2 15,0 8 1-15,-5 0-4 0,1 3-3 16,-1-7 6-16,1-7 3 16,3-9 4-16,1-6 3 15,0-12-9-15,0-12-2 16,-1-6 0-16,-8-5 4 15,-4 4-6-15,0-19-2 16,0 8-6-16,-4-26 0 16,0 10-13-1,-5-25-5-15,5-39-28 16,-4 46-12-16,-5 11-41 16,4 4-17-16,9 4-35 15</inkml:trace>
  <inkml:trace contextRef="#ctx0" brushRef="#br2" timeOffset="91709.9964">15505 15794 212 0,'0'0'82'0,"-4"0"-44"0,8 0-27 0,-4 0 23 15,0-4-9-15,0 4-2 16,0-3-11-16,0 3-5 15,0 0-4-15,0 0-3 0,0 0 3 16,0 0 4-16,4-4 4 16,-4 4 0-16,4-4 1 15,1 0-2-15,3 1-1 16,-4 3-3-16,9-4-1 16,-4 4-1-16,3-4 0 15,1 0-5-15,8 4 1 16,-4 0 0-16,9 4 2 15,-1 0-3-15,1 7 0 16,8 12 1-16,-9 3 2 16,-8 4 10-16,-8 4 4 0,-9 4 1 15,-13 7 2-15,-8-7-8 16,-5 11-2-16,-4 4 1 16,-4-4 4-16,0 0 3 0,5-4 4 15,3-3 0-15,1-5 2 16,4-3-9-16,-1-7-3 15,5-5-6-15,5 1-2 16,-1 0-1-16,9-8-2 16,8 0 1-16,4 0-1 0,9-4-3 15,5-7 2-15,-5 0-1 16,25-4 0-16,34-4 2 16,1-4 0-16,-5-3-51 15,-25 0-20-15,-5 3-69 16,1-11-28-16</inkml:trace>
  <inkml:trace contextRef="#ctx0" brushRef="#br2" timeOffset="92200.9072">16218 16303 312 0,'0'-15'115'0,"0"15"-62"0,-4-19-27 15,-1 19 36-15,-3-15-15 16,4 4-5-16,-5-12-13 15,1 5-6-15,-1-16-13 16,1 7-4-16,4-11 0 0,-1 1-5 16,14-5-3-16,-1 8 1 15,14 8 2-15,-1-4-5 0,13 22 1 16,-5 1-6-16,10 18-1 16,16 23-4-16,-9 4 1 15,-12 3 5-15,-4 8 4 16,-4 8 3-16,-14-4 3 15,-7-1 1-15,-10-18 3 16,1-4-1-16,-13 1 0 16,-17 6-3-16,-4-6-2 15,-9-16-10-15,13-8-4 16,5 4-15-16,-1-22-4 0,4 11-16 16,5-22-4-16,4-1-45 15,13-15-19-15,0 4 9 16</inkml:trace>
  <inkml:trace contextRef="#ctx0" brushRef="#br2" timeOffset="92531.4119">16685 16318 260 0,'0'-3'96'0,"0"3"-52"0,4 3-18 0,-4-3 31 16,0 8-10-16,0-4 0 15,4 7-21-15,1-3-5 16,-5 7-13-16,0-4-5 0,0 4-2 16,0-4-12-16,0 5-5 0,0-5-36 15,4 0-16-15,-4-7-84 16</inkml:trace>
  <inkml:trace contextRef="#ctx0" brushRef="#br2" timeOffset="92955.9397">17339 15734 228 0,'4'-23'88'0,"-4"23"-48"0,-4-15-5 0,-1 15 32 16,-3-7-3-16,4 3-1 15,-9-7-22-15,4-1-10 16,-3 12-18-16,-10 12-6 0,1 10-3 15,0 20-5-15,-5 10-1 16,5 13 1-16,4 2 0 16,13 9-2-16,8-8 2 15,9 3-1-15,0-6-2 16,4-1 3-16,8-19 0 16,5-4 1-16,0-14 0 15,8-8-5-15,-4-8 1 16,-5-15-5-16,-12-3-1 15,-4-1 5-15,-4-18 4 0,-1 3 11 16,-16-7 3-16,3 0-4 16,-12-8-1-16,0 8-4 15,-8-4-1-15,-9-8-3 16,0-3-3-16,4 7-20 16,9 12-8-16,4 3-55 15,4 8-116 1</inkml:trace>
  <inkml:trace contextRef="#ctx0" brushRef="#br2" timeOffset="93450.0053">17733 15674 264 0,'0'-31'101'0,"-8"5"-54"0,-1-8-28 16,5 19 26-16,4-12-21 15,4 1-6-15,5 0-9 16,-1 3-4-16,5 8-2 16,0 0-5-16,0 11 1 15,-5 0 1-15,9 8 2 16,-4 0 1-16,-1 7 1 15,1 1 2-15,-4 6 1 16,-5 5 1-16,-4 3 0 16,0 5-2-16,-9 3-1 15,5-4-3-15,-4 4 1 16,-5 7-7-16,-4-18 1 0,0-8-17 16,0-11-6-16,0-8-40 15,9-7-17-15,-1-1-45 16</inkml:trace>
  <inkml:trace contextRef="#ctx0" brushRef="#br2" timeOffset="94300.5937">18285 15651 196 0,'0'-53'74'0,"0"38"-40"0,0 0-11 0,0 11 26 16,0 0-5-16,-4 1-1 16,8 6-11-16,-4 5-3 15,4 7-16-15,1 11-3 0,-1 20-3 16,0 14-1-16,-4 4 1 15,0 8-4-15,0-1 0 16,4 9-3-16,1 3-1 16,-1-4 1-16,4-8 2 15,-3 5-10-15,-1-23-4 16,0-8-36-16,-4-4-16 16,0-29-75-1</inkml:trace>
  <inkml:trace contextRef="#ctx0" brushRef="#br2" timeOffset="94647.3217">18319 15640 272 0,'0'-57'101'0,"0"53"-54"0,4 0-26 16,-4 4 28-16,0 0-11 16,5 4 0-16,-1 8-15 15,0 10-4-15,5 16-11 16,-1 7-3-16,1-3-1 0,-1-5-2 15,22 27-2-15,21 38 1 0,8-7 1 16,5-5 1 0,-1-14 1-16,-3-9 2 0,-9-21 1 15,-9-12 1-15,-16-16 2 16,-5-2 1-16,0-16 3 16,-4 0-1-16,-4-16 2 15,-5 1-2-15,-3-22 0 16,-1-27-7-16,0-8-2 15,-4-4-4-15,0-6-1 16,0-1-10-16,-8 7-5 16,3 4-56-16,1 5-23 15,0 10-85 1</inkml:trace>
  <inkml:trace contextRef="#ctx0" brushRef="#br2" timeOffset="95368.3738">19015 15115 208 0,'-8'15'77'0,"8"-15"-42"0,-5 12-17 0,1-9 23 16,4-3-6-16,0 0 2 15,0-3-6-15,0-1-1 16,9-4-17-16,-5 5-1 0,13-5-1 0,-4 4-2 16,16-3 2-16,-3-1 0 15,8 4 3-15,-4 1 4 16,12-1 1-16,-8 0-4 31,4 0-1-31,13 1 0 16,-8 3 4-16,-10 3-4 15,-7 5 0-15,-5 3-6 16,-4 4 0-16,-4 4-3 16,0 8 2-16,-5 3-6 15,1 11-3-15,-1 1 5 16,1 11 3-16,-5 7-3 0,0 19 0 16,0 15-1-16,1 8 1 15,-5 4-2-15,0-1-1 16,0 9 1-16,0-13-1 15,0 5 2-15,0 0 3 16,0-16 0-16,-5 4 2 16,1-7 2-16,0-4 2 15,0-7 8-15,-1-12 5 16,-3-8-2-16,-5-3 1 16,-4-11-6-16,-4-8 0 15,-5-8-10-15,-3-3-2 16,-5-8-8-16,4-4-2 15,5-7-27-15,-14-8-9 16,5 4-69-16,0-26-31 0,-16-16-64 16</inkml:trace>
  <inkml:trace contextRef="#ctx0" brushRef="#br2" timeOffset="96888.8267">3696 4125 152 0,'-8'0'57'0,"-9"0"-30"0,-9-8-5 0,14 8 20 16,-1-4-9-16,0 1-2 16,0-5-1-16,5 0 1 15,-1-7-16-15,1 0 4 0,-1 4 4 16,1-8-1-16,-1-4-1 15,9-7-7-15,0-7-1 16,0-12-2-16,9-19 3 16,16-15-3-16,9-4-1 15,9-11-2-15,16-12 2 0,-4-6-7 16,-4 2-2-16,5 9-1 16,3 3 2-16,0 8-3 15,5 14 0-15,0 9 1 16,-5 3 0-16,-4 11 0 15,0 8 2-15,-12 8-30 16,-5 11-11-16,-4 7-26 16,-4 0-12-16,-17 12-56 15</inkml:trace>
  <inkml:trace contextRef="#ctx0" brushRef="#br2" timeOffset="97468.1772">3845 2654 184 0,'-4'0'71'0,"4"0"-38"0,0 0-19 15,0 0 22-15,0 0-5 16,0 0 2-16,0 0-6 15,4 0 1-15,9 0-16 16,-1-4 9-16,5 4 2 0,0-11 0 16,0-1-2-16,-4 1-7 15,17 0-1-15,-1-4-6 16,10-4-2-16,-5 4 2 16,12-4 0-16,22-8 1 15,-8 5 2-15,-10 10 1 0,-7 1 3 16,-9 4-5-16,-9 14-1 15,-3-3-2-15,-1 15-1 16,-13-4-1-16,1 7 0 16,-5 1 0-16,-4 7 0 15,-4 8 0-15,-5 0 0 16,5 3-2-16,-9 4-2 16,5 8 1-16,-1 0-1 15,1-4-25-15,-1 8-10 16,5-20-64-16,0 1-26 15,0-19-25-15</inkml:trace>
  <inkml:trace contextRef="#ctx0" brushRef="#br0" timeOffset="107516.0139">4515 1884 176 0,'9'-19'66'0,"-9"19"-36"0,0-3-13 0,0 3 20 15,0 0-10-15,0 0-3 16,0 3-10-16,0 5-4 16,0-4-5-16,-4 11-2 0,4 7 1 15,-5 5 0-15,1 3 0 16,-4 4-2-16,-1-4-2 16,1-7 3-16,-5 11 2 0,-8 15-4 15,8-15-1-15,-4-4 2 16,4-8 1-16,5-14-10 15,8-12-3-15,0 0-17 16,4-14-6-16,9-28-75 16,-5 12-31-1,5 8 71-15</inkml:trace>
  <inkml:trace contextRef="#ctx0" brushRef="#br0" timeOffset="107860.6475">4511 1896 196 0,'4'3'74'0,"-4"5"-40"0,9-4-24 15,-9-1 17-15,0 1-4 0,0 0-2 16,4 4-9-16,0-1-3 16,5 8-5-16,-1-4 4 0,1 5 2 15,-1-5-1-15,1 11 2 16,4-10-4-16,-9 10 1 16,4-3-5-16,5 4-2 15,4 7 0-15,-8-7 1 16,-1-8-1-16,1 4 2 15,-5 3 18-15,0-10 10 16,-4-1 5-16,-8 0 2 16,3-3-9-16,-12 7-3 15,-4 0-13-15,0 0-3 16,-5 4-6-16,1-8-3 16,4-7-3-16,-1 4 1 0,10-5-4 15,-1 5 1-15,5-8-42 16,8-8-19-16,4 5-53 15,13-16-23-15,0-4 22 16</inkml:trace>
  <inkml:trace contextRef="#ctx0" brushRef="#br0" timeOffset="108237.608">4855 2156 288 0,'-17'-12'107'0,"17"12"-58"0,-25-3-35 0,20 3 26 15,-3-8-7-15,-5-3 1 16,5 3-15-16,-1 1-6 16,5-5-8-16,0 1-4 0,12-8 2 15,5-7-7-15,0 3 1 16,-5 8 1-16,9 4 1 15,9 0-2-15,-14 11 2 16,1 0-4-16,0 11 1 16,-9 0 2-16,0 0 3 0,-4 1 0 15,-4 3 2-15,0 8-2 16,-5-8 2-16,5-4-18 16,-9 4-4-16,1-4-20 15,-5-3-7-15,0-4-12 16,0-12-1-16,-5-18-21 15,10-8-42 1,3-8 35-16</inkml:trace>
  <inkml:trace contextRef="#ctx0" brushRef="#br0" timeOffset="108402.0439">4813 1703 204 0,'34'-22'77'0,"-39"33"-42"0,18-4-26 0,-9 5 22 31,1 3-2-31,3 11 3 16,5 8-13-16,-9 8-4 0,0-8-9 15,0-12-4-15,1 16 1 0,-1-8-2 16,4 12-1 0,1-1 3-16,-1-3 0 0,9 18-28 15,0-10-12-15</inkml:trace>
  <inkml:trace contextRef="#ctx0" brushRef="#br0" timeOffset="108652.0388">5122 2099 240 0,'-4'-7'90'0,"4"3"-48"0,0 0-25 0,0 4 25 16,0 0-27-16,0 0-7 15,0 8-6-15,0 7-2 16,0 0 0-16,0-4-3 0,0 8 2 15,0 7 3-15,0 5 1 16,4-1 1-16,-4-4 0 16,5 1-31-16,-5-12-12 15,0-4-81 1</inkml:trace>
  <inkml:trace contextRef="#ctx0" brushRef="#br0" timeOffset="108917.7801">5029 2107 212 0,'0'4'79'0,"0"-4"-42"0,0 0-19 16,0 0 25-16,9 0-9 15,-9 0-2-15,8-4-7 16,5 0-4-16,0 0-11 16,-1-3-4-16,5-1-2 0,4 1-2 0,1-5 1 15,-1 5-59-15,0-8-25 16,5-4-47 0</inkml:trace>
  <inkml:trace contextRef="#ctx0" brushRef="#br0" timeOffset="115653.4189">3764 6263 292 0,'0'0'110'0,"-4"0"-60"0,0 4-47 0,-1 3 23 16,-3 5-17-16,-1 10-2 16,-3 20-5-16,-10 11-2 15,10-12 1-15,-9-7-1 0,-5 23 0 0,5-12 2 16,-9 15 1-16,5-14-1 15,3 6 1-15,-7 13-4 16,12-20-26 0,8-38-12-16,1 1-9 15,8-23-3-15,8-30-56 16</inkml:trace>
  <inkml:trace contextRef="#ctx0" brushRef="#br0" timeOffset="116040.4003">3773 6199 228 0,'29'-30'85'0,"-20"22"-46"0,12 1-21 16,-17 3 23-16,5 4-15 16,-1 4-2-16,5 7-5 15,4 4-1-15,0 8-9 16,-4 11-1-16,4 7 2 0,0 8-6 16,4 8 0-16,4 3-2 15,-12-22 1-15,0-8-2 16,4 15 2-16,-4-11 0 15,4 15 1-15,-5-15 4 16,1 12 3-16,0-5 0 0,-5 1 3 16,-4-5 8-16,-4-3 4 15,0-4 5-15,-17-3 6 16,-12 7-9-16,-1-8-2 16,-17-3-9-16,-12-4 0 15,-13-4-10-15,4-4-4 16,0 4-5-16,4-7 1 15,5-1-1-15,12-3 0 16,9-8 0-16,8-7-2 16,9-8-33-16,8-4-12 15,18-11-40-15,7 0-16 0,35 1-63 32</inkml:trace>
  <inkml:trace contextRef="#ctx0" brushRef="#br0" timeOffset="116500.8615">4511 6814 332 0,'-29'-8'123'0,"12"5"-66"0,-9-20-36 0,9 15 33 16,-4-7-14-16,0-4-1 16,-1 1-18-16,5-13-7 15,5-6-9-15,7-16-4 0,10 0 0 16,12-4-6-16,8 5 1 16,9-1 0-16,0 8-1 15,-4 11 1-15,4 11 3 16,4 12-2-16,-4 14-1 15,-4 20 3-15,-9 19 0 16,-13 18 1-16,-8-19 0 16,0-3 0-16,-12 19 0 15,-5 22 0-15,4-4 2 0,-8-7 1 16,-1-11 1-16,5-12-2 16,-8-15 1-16,0-18-9 15,-5-16-3-15,0-19-15 16,5-15-5-16,3-18-20 15,10-20-9-15,7-10-18 0,10-5-7 16,7 12-37 0</inkml:trace>
  <inkml:trace contextRef="#ctx0" brushRef="#br0" timeOffset="116689.8501">4596 5988 212 0,'26'-19'79'0,"-18"19"-42"0,5 11-8 0,-9-3 28 15,0 7-3-15,1 8 1 0,-1-1-9 16,0 12-4-16,0 15-23 15,1 19-3-15,-1 11-1 0,0 8-6 16,0-8-3-16,0 12-6 16,5 3 0-16,-1 0 0 15,-3-3 2-15,-1-12-34 16,-4-34-16-16,0-3-41 16,4-12-17-16,22-11-32 15</inkml:trace>
  <inkml:trace contextRef="#ctx0" brushRef="#br0" timeOffset="117026.6613">5479 6550 208 0,'-4'0'77'0,"0"7"-42"0,-5 1-6 16,5-1 30-16,-9 5-6 16,0-1-1-16,-8 8-21 15,0 0-6-15,-5 3-15 0,-3 12-6 0,-5 4-1 16,0 11-2-16,4 11 2 15,0 1-4-15,1-1 0 16,3-11-26-16,-4-4-11 16,1-11-30-16,8-15-12 15,8-26-43 1</inkml:trace>
  <inkml:trace contextRef="#ctx0" brushRef="#br0" timeOffset="117203.7027">5105 6584 288 0,'-4'19'107'0,"4"-4"-58"0,4 7-29 0,1-10 32 16,-1 3-17-16,9 4-3 15,12 7-16-15,9 8-7 0,-4 11-6 16,12 4-3-16,5 8 3 0,-5-1-40 16,-3-10-14-16,-5-9-101 15,-5-10-50 1,-7-16 98-16</inkml:trace>
  <inkml:trace contextRef="#ctx0" brushRef="#br0" timeOffset="118049.1166">568 1500 176 0,'4'-8'68'0,"-4"8"-36"0,9 8-33 0,-9-5 12 16,0 12 6-16,4 8 6 15,-4 7-1-15,0-7-1 16,-9 26-11-16,-3 23 9 0,3-1 7 15,-8-7-12-15,-4 0-5 16,-9-3-3-16,5-1 0 16,-1-15-8-16,5-11 0 15,4-7-38-15,4-12-13 16,5-15-61 0</inkml:trace>
  <inkml:trace contextRef="#ctx0" brushRef="#br0" timeOffset="118440.6051">564 1488 208 0,'0'-11'77'15,"0"11"-42"-15,0-4-15 0,0 4 24 0,0 0-20 16,0 0-6-16,0 8-7 16,8 14 0-16,-4 1-6 15,1 0-1-15,7 11 2 0,14 26-1 16,4 0 2-16,8 1 0 15,-4-5 1-15,0-3-4 16,0-12-1-16,4 1 1 16,-8-8 0-16,-1 0 0 0,-12-15 0 15,-4 0 0-15,0-1 0 16,-5 5 13-16,-8-8 8 16,0 0 5-16,-13 4 2 15,1-8-4-15,-22 1-3 16,-17 10-11-16,-13 8-4 15,9-3-6-15,8-4-3 16,-8-5 0-16,13 1 1 16,3-15-1-16,1-4-1 15,13 0-26-15,8-11-12 16,4-4-52-16,17-8-20 16,1 0-41-1</inkml:trace>
  <inkml:trace contextRef="#ctx0" brushRef="#br0" timeOffset="118820.1901">1069 2069 296 0,'-17'-11'112'0,"13"7"-60"0,-5-4-30 16,5 1 31-16,4-8-15 0,0-4-2 16,0-7-19-16,0-5-5 15,4-6-8-15,5-1-5 0,-1 4 0 16,1 4-4-16,3 3 1 16,5 12 0-16,4 12-1 15,1 3 1-15,-1 7 0 16,-8 8 3-16,4 8 2 31,-9 7 0-31,-4 4 2 16,-8 0 0-16,-4-8 1 0,3-3-2 15,-7 11-2-15,-1 0-6 16,-4 0-1-16,-4-12-26 16,-9-10-10-16,5-12-38 15,3-27-13-15,1-26-30 16</inkml:trace>
  <inkml:trace contextRef="#ctx0" brushRef="#br0" timeOffset="119023.3017">1141 1266 228 0,'-4'15'85'0,"-1"4"-46"0,1 18-13 16,0-10 31-16,0-1-19 0,4 12-4 15,0 11-9-15,0 11-4 16,4 12-11-16,0 7-6 0,5-7-1 15,-1-4-2-15,5-4-1 16,-5-4-24-16,1-22-11 16,-1-4-73-1,9 4-73-15,22-1 52 16</inkml:trace>
  <inkml:trace contextRef="#ctx0" brushRef="#br0" timeOffset="119471.3657">1510 1794 256 0,'-4'3'96'0,"0"5"-52"0,4 3-32 0,-4 1 26 16,4 3-13-16,4 4-5 16,-4 3 4-16,0-10 4 15,4 10-15-15,4 5 4 16,5-5 3-16,0 1-7 0,0-12 0 15,-1 0-3-15,-7 1 1 16,-1-12-4-16,0 0 1 16,0 0-3-16,5-12 0 15,-1 1-12-15,-3-11-3 16,3 3 0-16,1 0 1 16,-1 0 1-16,-4 11 2 0,1 1 2 15,-1 11 2-15,0-1 5 16,0 16 6-16,5 0 4 15,-5 19 4-15,0-12-5 16,1 31 1-16,-1-12 3 16,-4 15 4-16,0-7 7 15,0 8 4-15,0-16-11 16,-4-4-2-16,-1-3-6 0,-3-8-2 16,-5 0-11-16,-8-15-4 15,4 1-70-15,-13-20-30 16,-17-11-101-1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5:24:36.7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4864 9560 88 0,'-5'-19'33'0,"10"15"-18"0,-5 0 4 0,0 4 16 16,0 0-4-16,0 0 2 16,0 0-10-16,0 4-4 15,0 4-11-15,0-1 4 0,4 4 1 16,0 4 2-16,-4 8 1 16,4 7-2-16,5-3 1 15,-5 7-2-15,-4 0 0 16,0 11 1-16,0 0 2 0,0 4-7 15,0 8-1-15,0-8 0 16,0 0 0-16,0 4-2 16,0-1 1-16,0 5-2 15,4-4 0-15,0-4-3 16,1 4 1-16,-1 7 2 16,0-7 2-16,0 3-1 15,1-3-1-15,-1-8-1 16,-4 1 0-16,0 3 2 15,4 0 1-15,0-4-3 16,1 0-1-16,-1-11-1 0,0 8 1 16,5 3-2-16,-1 0 2 15,1 4-2-15,-1-4 2 16,-4 1 0-16,5-5 1 16,-1 1 0-16,1-1 0 15,-1 4 0-15,1-3 0 16,-5-1 0-16,5-3 2 15,-5 4-1-15,0 3 0 16,5 0-6-16,-5 4 1 0,0-4 0 16,0 1 2-16,1-1 1 15,-1-4 3-15,-4 1-3 16,4 3-2-16,-4 4 0 16,4-7 1-16,0-1 1 15,1 1 3-15,-5-1-1 16,0 4 2-16,4 1-2 15,-4-1 2-15,0 0-4 16,0 0 0-16,0-3-3 16,0-1-1-16,4 5 3 15,-4-1 3-15,0-4 0 0,0 1 2 16,0-4-2-16,0 3 2 16,0 8-4-16,0-7 0 15,0 3-1-15,0-4 1 16,0 16 0-16,0-16 1 15,0 1 0-15,0-4 0 16,0 3-2-16,0-7 1 16,0 0-2-16,0 4-1 15,0-12-2-15,0 4 1 16,0-7 1-16,0-4 2 16,-4 3 1-1,0-3-4-15,4-4 1 0,0-15-31 16,-9-11-14-16,1-19-61 15,-1-38-27-15,-3-22-16 16</inkml:trace>
  <inkml:trace contextRef="#ctx0" brushRef="#br0" timeOffset="642.2354">4622 9869 188 0,'0'4'71'0,"0"-4"-38"0,-5 3-14 0,5-3 23 15,-4-3-6-15,4-1-1 16,0-7-8-16,0-5-5 16,0-6-12-16,4-5-2 0,5-14-1 15,-1 3 1-15,5-3 2 16,0-1-3-16,0-3-2 15,3-4 4-15,6 7 2 16,-10 5 0-16,5-1 1 16,0 12-2-16,0 11-1 15,5 15-3-15,-1 15-1 16,0 15-1-16,5 15 2 0,-1 0 1 31,0 12 1-31,1-4-2 0,4 3-1 16,-5 1-1-16,1-1 0 15,-1-3-2-15,1 0-2 0,-1-15-54 16,5 7-24-16,-5-19-84 16</inkml:trace>
  <inkml:trace contextRef="#ctx0" brushRef="#br0" timeOffset="3159.3447">2121 10423 116 0,'-4'-3'44'0,"0"3"-24"0,0-12-13 0,-1 5 15 16,1 7-2-16,0-4 0 16,0 4-2-16,0 0-1 15,4 0-9-15,0 4 1 0,0 7 4 16,0 4-1-16,8 15 1 0,0 12-3 16,1 7 1-16,4-8 5 15,-1 8 4 1,1 12-6-16,4-12-1 0,-4 3 2 15,0 9 0-15,-5-12-4 16,-4-4 1-16,5-7 2 16,-1-8 1-16,-3-4 0 15,-1-10 4-15,0-16 4 16,-4-16 3-16,0-10-13 16,0-23-6-16,4 0-6 15,5-11-2-15,-1-8 3 16,5 0 1-16,4-4-6 0,0 12 0 15,4 11-23-15,-4 0-11 16,-8 15-29-16,3 11-11 16</inkml:trace>
  <inkml:trace contextRef="#ctx0" brushRef="#br0" timeOffset="4046.9238">2520 11034 160 0,'0'-7'63'0,"-8"3"-34"0,8-4-21 16,0 8 18-16,-4 0-4 16,-5 0-1-16,9 0-3 15,-4-3-1-15,4 3-9 16,0 3 4-16,4 5 1 0,-4 7-4 16,4 8-1-16,5 3-2 0,-5 1-1 15,5 3-3-15,-5 0 1 16,4-4-2-16,-3-3 2 15,3-8-2-15,1 0-1 16,-5-7-13-16,0-8-4 16,0-12-33-16,-4-10-13 15,0-16-33 1</inkml:trace>
  <inkml:trace contextRef="#ctx0" brushRef="#br0" timeOffset="4207.7902">2448 10793 232 0,'-21'-4'88'0,"21"0"-48"0,-4 1-31 16,4 3 22-16,-4-4-21 15,4 0-5-15,0 4-9 16,4 0 0-16,4 0 2 16,14 4-45-16,3 7-19 0,0 4-32 15</inkml:trace>
  <inkml:trace contextRef="#ctx0" brushRef="#br0" timeOffset="4553.5556">2754 10865 172 0,'0'7'66'0,"0"-7"-36"0,-9 4-18 16,9-4 19-16,0 0-7 15,0 0 0-15,0 0-11 16,5 0-5-16,-1 0-5 16,4 0 0-16,5-4 0 0,0-3-6 15,0 3 0-15,-9 4-41 16,13-11-16-16,8 3-33 16</inkml:trace>
  <inkml:trace contextRef="#ctx0" brushRef="#br0" timeOffset="4746.1339">2835 10982 240 0,'-17'18'90'0,"12"-29"-48"0,1-4-27 0,0 11 24 0,4 0-21 16,0-3-7-16,0 3-10 15,4 0-3-15,5 1 1 16,3 3-16-16,10-4-3 0,-1 0-67 15,13 0-63 1,12-3 47-16</inkml:trace>
  <inkml:trace contextRef="#ctx0" brushRef="#br0" timeOffset="5158.317">3238 10487 156 0,'0'-11'57'0,"-4"11"-30"0,4 0-10 16,0 0 20-16,-5 8-8 15,1 3-2-15,4 4-4 16,0 4 0-16,0 11-13 16,0 0 1-16,0 0 2 0,0 4-5 0,0 0 0 15,0 0-4-15,0 0-3 16,0 0 0-16,4 4 1 15,1-12-1-15,-1 4-1 16,4-7-39-16,-8-12-16 16,9-14-59-1</inkml:trace>
  <inkml:trace contextRef="#ctx0" brushRef="#br0" timeOffset="5519.6992">3493 10495 228 0,'-9'-23'88'0,"9"23"-48"0,-8-18-29 16,3 18 21-16,1-4-13 15,0 0-3-15,0 4-12 16,-1 0-2-16,-3 11-2 16,-1 16 0-16,1 3 0 0,-1 8 0 15,1 3 2-15,4-3-3 16,-1-4 0-16,5 0 1 15,0-4 0-15,5-4 0 16,3-7 2-16,1-4-3 0,8 0 0 16,-5 0-1-16,10 4 0 15,-5-7 11-15,8-1 3 16,0 4 10-16,-12 0 6 16,4 0-4-16,-17 4 0 15,0-4-13-15,-4 8-4 16,0-4-5-16,-9 3 1 15,4 1-15-15,-8 3-7 16,0-7-26-16,1-8-8 16,3-3-85-1</inkml:trace>
  <inkml:trace contextRef="#ctx0" brushRef="#br0" timeOffset="5832.2705">3446 10529 260 0,'-4'-4'96'0,"4"4"-52"0,-5-11-38 0,5 11 22 16,0-4-15-16,0 0-4 16,5-3-6-16,-1 3 0 15,9-4-2-15,-1 1-1 0,18-1 1 16,0 5-52-16,8-1-20 16,26 4-42-1</inkml:trace>
  <inkml:trace contextRef="#ctx0" brushRef="#br0" timeOffset="6599.9663">3734 10770 152 0,'0'-11'57'0,"-4"11"-30"0,4 0-18 0,0 0 16 16,0 0-8-16,0 8-2 16,-4 3 0-16,4 4 3 15,0 4-10-15,0 0 7 0,0 3 4 16,0-3-1-16,0 0 1 15,0-4-1-15,0-4-2 16,0-3-4-16,0-8 0 16,0 0-5-16,4-8 1 15,0-7-5-15,5-4-2 0,4-3 0 16,-5 3-1-16,5 4-5 16,0-4-1-16,-5 8 3 15,1 3 1-15,-5 4 2 16,0 4 0-16,0 4-3 15,5 4 2-15,-5 7-1 16,0 0 0-16,1 8 2 16,-1-8 2-16,-4 3-1 15,4-10-1-15,0 0 1 16,1-5 1-16,-1-3-1 16,0-7 2-16,5-5 0 15,-5-10 1 1,4-1-5-16,1 4-1 15,-1 4-2-15,1 0 3 16,-1 8 0-16,1 7 1 16,-1 3-3-16,-4 9 0 15,1 7 4-15,-1 3 1 16,0 1-3-16,-4-1 1 16,0-10 0-16,4 10 0 15,1-3-33-15,-1-7-13 16,0-1-74-1</inkml:trace>
  <inkml:trace contextRef="#ctx0" brushRef="#br0" timeOffset="6836.0637">4240 10446 260 0,'-26'-8'99'0,"26"8"-54"0,-4 8-37 16,4-4 24-16,-9 11-11 15,5-4-2-15,-4 12-9 16,3-4-2-16,-3 15-4 16,-1-4-3-16,1 7 0 0,-1-3-4 15,1 12 2-15,-1-12 1 16,-8 11 2-16,9-7-19 16,-1-1-6-16,1-7-39 0,4-3-15 15,4-4-33 1</inkml:trace>
  <inkml:trace contextRef="#ctx0" brushRef="#br0" timeOffset="7183.4895">4482 10563 248 0,'-13'7'93'0,"13"-7"-50"0,-9 19-35 0,5-11 24 0,-4 3-22 15,3-3-5-15,1 7-6 16,-9-4-1-16,5 8 2 16,-1-4 0-16,5 8 2 0,0-12 1 15,4 8 1-15,0-4-5 16,8 0 1-16,1 0 2 16,12 0 1-16,-4 4 5 0,-4 0 3 15,0-8 9-15,-5 1 5 16,5 10 2-16,-5-7 3 15,-4 8-3-15,1 0 1 16,-5-5-12-16,-5 1-2 16,-3 0-8-16,-9-8-2 15,-4-7-29-15,-9-8-10 16,-8-3-58-16,8 3-23 16</inkml:trace>
  <inkml:trace contextRef="#ctx0" brushRef="#br0" timeOffset="8015.995">3068 11585 184 0,'-17'-11'71'0,"17"3"-38"0,0 4-39 15,-8 4 89 1,-1-3-24-16,1-1-12 16,-1 0-9-16,1 0-23 15,-5 1 4-15,0 3 2 0,0 0-5 16,-4 0 1-16,5 0-6 15,-5 0 1-15,-5 7-5 16,6-3-2-16,3 3 0 16,0 5-1-16,0-1-5 0,5 8 1 15,-1-4 2-15,1 8 1 16,4 7-4-16,-1 4-1 16,1 11 1-16,4 4 0 15,0-4 1-15,-4 8 2 16,4 4 5-16,0-5 4 15,-4 1 0-15,4 4 3 16,0-4-3-16,0-1 1 16,0 1-3-16,0-11 0 15,0-5-5-15,0 1-1 16,0-11-1-16,0-5-2 16,4-3 1-16,0-8 1 15,0-3-3-15,5-8 0 16,4 0-12-16,4-11-5 15,8-8-36-15,9-4-18 0,13-11-42 16,8 4-18-16,-4 0 7 16</inkml:trace>
  <inkml:trace contextRef="#ctx0" brushRef="#br0" timeOffset="8549.1372">3225 11879 216 0,'-8'0'82'0,"8"12"-44"0,0-1-27 0,0-4 23 16,0 12-11-16,8 4-1 15,-8 7-9-15,4 0-3 16,1 4-5-16,-5 11-4 0,4-7 2 15,0 4-2-15,-4-5 2 16,0-3 0-16,0-11 3 16,0-12-1-16,0-3 2 0,-4-16-6 15,0-11-1-15,-5-7-9 16,-4-19-4-16,5-4-7 16,4 3-2-16,-1-3 7 15,5 8 6-15,0 11 6 16,5 3 4-16,3 12 13 15,1 15 6-15,3 0-2 16,1 15 0-16,0 12 1 16,8 3 0-16,0 8-4 15,5 3 1-15,-1-7 0 16,-4-8-1-16,1-3-3 16,-1 0 0-16,0-4 2 0,5-4 1 15,-5-4 0 1,-4-11 4-16,-5 0-11 0,-3-15-2 15,4 4-6-15,-9-12-1 16,0 4-28-16,-4-11-13 16,0 3-29-16,0-10-11 15,0 3-60 1</inkml:trace>
  <inkml:trace contextRef="#ctx0" brushRef="#br0" timeOffset="8767.9374">3628 11570 164 0,'-42'-19'63'0,"38"19"-34"0,4 0-16 15,0 0 17-15</inkml:trace>
  <inkml:trace contextRef="#ctx0" brushRef="#br0" timeOffset="9129.0194">3582 11559 349 0,'0'7'39'0,"4"1"2"15,17-12-24-15,5 0-3 0,-5-3 0 16,13-1-4-16,-9 1 0 15,9-1-6-15,0 0-3 16,0 5 2-16,-4-1 0 16,-9 4 5-16,0 4 5 15,-4-1 2-15,0 13 3 16,-4 6-6-16,0 8-2 16,-5 4-1-16,1 8-1 15,-5 7-2-15,0 0 1 16,5 7 2-16,-5 5 2 15,-4 3-1-15,0 0 1 16,0 4-2-16,0 0 0 16,0 3-1-16,0-6 2 0,-4-9 4 15,-5-3 3-15,5-8 4 16,0-3 2-16,-5-8-4 16,1-8 1-16,-9-11-9 15,-5-7-4-15,-7-8-26 16,-1-12-10-16,9 5-70 15,-9-5-28-15,13-14-57 16</inkml:trace>
  <inkml:trace contextRef="#ctx0" brushRef="#br0" timeOffset="12366.4046">4864 9209 124 0,'0'4'49'0,"-5"3"-26"0,1-3-16 16,4-4 15-16,-8 7 7 0,3-3 4 16,5-4-6-16,0 0-2 0,0 0-14 15,5 0-2-15,3 0-2 0,5 0-3 16,4 0-1-16,-9 4 1 16,9 4 2-16,4-1 1 15,1 1 1-15,-1-5 4 16,4 1 5-16,-3-4-3 15,-5 0 0-15,0-4-6 0,4-3-3 16,0-1-2-16,0 5 0 16,5-5-2-16,-1 4 2 15,5 0-2-15,-5 1 2 16,5 3 2-16,8 0 4 16,-4 0 0-16,0 0 0 15,0-4-3-15,0 0 1 16,0 0-2-16,0 1 0 15,0-1-3-15,-4 0-2 16,-5 0 1-16,-4 1-1 16,1-1 0-16,-1 0 0 15,0 0 0-15,4 0 2 16,1 1-1-16,4 3 2 0,-1-8-4 16,-3 4 0-16,12 4 1 15,0 0 2-15,5-7-1 16,-1 3-1-16,1-3 1 15,-1 3 1-15,-4-8-1 16,-4 12-1-16,-4-7 1 16,-5 3-1-16,1 4 2 15,4 0 3-15,-5 0 0 16,5 0 2 0,-1-7-4-16,1 3 0 15,4 0-1-15,9 0 1 16,3 0-2-16,5 4-1 15,0 0 1-15,0 0 1 16,-8 0-3-16,-5 0-2 16,0 4 4-16,4-4 1 0,1 0 0 15,-1 0-2-15,1 0 1 16,3-4 1-16,5 1 3 16,0 3 4-16,0 0-4 0,0 0-1 15,0 0-2-15,-8 0 1 16,-5 0-2-16,0 0-1 15,0 0 1-15,5 3-1 16,-1 1 2-16,9 0 1 16,4 0-1-16,0 0-2 15,5 3 3-15,3-7 0 16,-12 4 1-16,-4-4 0 16,4 7-2-16,0-7-2 0,0 0 5 15,8 0 1-15,1 0 2 16,3 0 0-16,1 0-4 15,17-7-3-15,-18 3 2 16,-12 4 0-16,0 0-1 16,0 0 1-16,0 0-2 15,0 0 2-15,8-7 0 16,-3 3 3-16,-1 0-1 16,4 0 0-16,-4-3-1 15,-4-1 0 1,-8 4 0-16,-9-3 0 15,0 3-2-15,0 0 1 16,0 1-2-16,4-1-1 16,0 0 1-16,0 4-1 15,5-4 0-15,-5 0 2 16,0 1-1-16,-4-1-1 16,-4 0 1-16,-5 0-1 15,-4 1-25-15,1 3-8 16,-5 0-25-16,-9 0-11 15,-4 3-45-15,-4 9-17 16,-8-1 12 0</inkml:trace>
  <inkml:trace contextRef="#ctx0" brushRef="#br0" timeOffset="13008.7118">9159 8881 188 0,'-8'11'71'0,"3"-7"-38"0,-3 3-14 16,8-7 23-16,0 0-6 0,0 0-1 15,0 0-6-15,0-3-1 16,4-1-16-16,0 0-2 0,1 0 0 16,3 4-6-16,5 0 0 15,4 8 4 1,0-1 5-16,4 1 2 16,0 3 3-16,5 4-1 15,-5-3-1-15,0-1-4 16,5 0-2-16,-5 4-2 15,-8 4 2-15,-1-4 4 16,-12 4 1-16,-8 4 0 16,-5 3 4-16,-4 1-7 15,-4 3 1-15,-9 4-6 16,0-4-2-16,-3 11 0 0,7-7-1 16,5 0-5-16,0-4 1 15,-1-3-5-15,10-8 1 16,-1-4-42-16,4-8-17 15,9-10-34-15,0-9-12 16,5-10-39 0</inkml:trace>
  <inkml:trace contextRef="#ctx0" brushRef="#br0" timeOffset="14045.9228">8735 7730 148 0,'-17'-22'57'0,"8"7"-30"0,-8-12-10 0,9 16 20 15,-1 0-13-15,1-8-1 0,3 0 0 16,1 4 0-16,0 3-10 16,8 12-7-16,5 12 0 15,3 14 0-15,1 8 2 16,4 8 2-16,4 7 4 15,5 0 3-15,4 4-5 16,-1-4 1-16,-3-4 1 16,-1-7 1-16,1-8 3 15,-5-4 3-15,-4-3 2 0,0-20 1 16,-4-3 0-16,-1-11 2 16,1-19-10-16,0-11-2 15,0-20-10-15,-1-18-3 16,10 0-3-16,-6 3 0 15,1 8 2-15,-4 12 0 16,4 14-42-16,0 16-17 16,0 11-36-16,4 7-14 15,1 27-23 1</inkml:trace>
  <inkml:trace contextRef="#ctx0" brushRef="#br0" timeOffset="14488.9518">9329 7885 208 0,'-9'-4'79'0,"5"4"-42"0,0 0-28 15,0 0 19-15,4 12-14 16,0 3-3-16,0 7-5 16,0 5-1-16,4-1-3 0,0 8 3 15,0 4 4-15,1-4 1 0,-1 0 2 16,0 3-6-16,0-3-4 16,-4 0 7-16,0-15 4 15,0 0 13-15,0-8 6 16,0-11-3-16,-4-7-1 15,0-12-9-15,0-15-1 16,-1-11-9-16,5-16-1 16,5-3-6-16,7-7-4 15,10-1 1-15,3-7 2 16,5 11-2-16,0 11-2 16,-5 16-18-16,5 7-7 15,-5 15-20-15,1 15-8 0,-9 4-41 16,0 11-17-16,-5 1 11 15</inkml:trace>
  <inkml:trace contextRef="#ctx0" brushRef="#br0" timeOffset="14693.11">9261 7979 228 0,'-17'-3'85'0,"17"-1"-46"0,4-4-19 0,5 4 27 15,-1-3-16-15,9-4-3 16,13-1-16-16,4 1-5 16,8 7-5-16,5-3-4 0,0 7 1 15,4 0-52-15,-5 0-24 32,1 0-45-17</inkml:trace>
  <inkml:trace contextRef="#ctx0" brushRef="#br0" timeOffset="14943.6731">9766 7953 264 0,'-13'4'99'0,"9"-4"-54"0,4-4-37 16,0 4 24-16,4-4-20 16,9-3-4-16,4 3-7 0,9-8-2 15,3 5 1-15,14 3 0 0,3-3 2 16,-3 3-47-16,-1 4-22 16,-8-8-50-1</inkml:trace>
  <inkml:trace contextRef="#ctx0" brushRef="#br0" timeOffset="15116.1853">9919 8036 208 0,'-47'34'79'0,"47"-34"-42"0,-17 26-12 0,13-18 25 16,4-8-12-16,0 0-4 16,4-4-20-16,5-4-7 15,3 5-4-15,5-9-5 0,13 5-1 0,8-5-9 16,5 1-3-16,3 0-76 15,-3 0-73 1,-9-1 44-16</inkml:trace>
  <inkml:trace contextRef="#ctx0" brushRef="#br0" timeOffset="15579.8383">10326 7500 148 0,'0'-49'55'0,"-4"38"-30"0,4 0-12 0,0 11 19 16,0 0-7-16,0 0-2 15,0 11 0-15,0 12 2 16,0-1-13-16,0 12 0 0,0 8 1 16,0 3-5-16,0 8-2 15,0-1-3-15,0 1 0 16,0 0-4-16,0-8 0 16,0-3-15-16,0-1-4 0,-4 20-91 31</inkml:trace>
  <inkml:trace contextRef="#ctx0" brushRef="#br0" timeOffset="16135.0998">10607 7542 236 0,'8'-27'88'0,"-4"12"-48"0,5 4-27 0,-5 3 24 16,0 1-10-16,5-4-3 15,3-1-8-15,5 1-2 16,0 0-8-16,0 3-4 0,0 4 1 16,5 4-2-16,-5 4 2 0,0 4-4 15,-5 14 0-15,-3-3 1 16,-5 15 2-16,-4 11-1 15,-8 8-1-15,-5 4 1 16,-13 7-1-16,1 4 0 16,-1 0 0-16,1-1-3 15,8-6 2-15,4-1 1 16,0-7 0-16,9-12 0 16,4-7 0-16,9-3 0 15,3-16 0-15,10-8-3 16,3-7 2-16,9-19 1 0,-4 4 0 15,4-19 0-15,-17 15 2 16,0 4-1-16,-5-3-1 16,1-1 3-16,-9-4 0 15,1 4 21-15,-5-3 11 16,-9-9-14-16,-12 1-6 16,-13-4-9-16,-17-3-5 15,0-9 0-15,4 1-1 16,9 0-16-16,4-1-6 15,9-3-25-15,8 4-9 16,25 7-48-16,14-3-63 16,3 7 49-16</inkml:trace>
  <inkml:trace contextRef="#ctx0" brushRef="#br0" timeOffset="17002.4742">11069 7794 140 0,'4'-15'55'0,"-4"19"-30"0,0 11-18 15,0-3 15-15,0-1-2 16,0 4 0-16,0 0-4 15,0 4 0-15,0 4-9 16,0-8 0-16,0 3 3 0,0 1-4 0,0-4 2 16,0-3 1-16,0-5 2 15,0-3 6-15,0-4 3 16,0-7-10-16,0-9-3 16,9-6-5-16,4-1-2 0,8-11-2 15,0 0 1-15,0 0-1 31,1 4 0-31,-1 11 2 16,-4 8 0-16,0 11-3 16,-5 11 0-16,1 1 2 15,-4 6 2-15,-5 5 2 0,0 4 3 16,0 3-3-16,1 0 0 16,-1-4 1-16,0-3 0 15,0-4-2-15,1-8 1 16,-1-7 2-16,4-8 2 0,1-11-1 15,4-8 1-15,-1-7-6 16,5 0-1-16,-4 0 0 16,0 3 0-16,-5 5 0 15,1 10 2-15,-1 12-3 16,1 12 0-16,-5 3-1 0,0 8 0 16,0 3 2-16,1 8 0 15,-1-8-7-15,4 12-3 16,1-4-36-16,-1 0-17 15,1 0-50 1</inkml:trace>
  <inkml:trace contextRef="#ctx0" brushRef="#br0" timeOffset="17317.5989">11863 7508 192 0,'-9'-4'74'0,"9"8"-40"0,-8 0-13 15,-1 3 22-15,1 4-8 16,0 8-3-16,-1 11-10 16,-4 4-3-16,-4 4-11 15,-4 7-3-15,-4 4 1 0,3 8-3 0,1-4 0 31,0 0-1-31,0 3 1 16,-1-7-2-16,6-4 2 16,3-7-2-16,0-8-1 15,5-7-28-15,8-12-11 0,0-11-36 0,4-3-15 16,21-20-10 0</inkml:trace>
  <inkml:trace contextRef="#ctx0" brushRef="#br0" timeOffset="17686.9114">12050 7813 204 0,'0'-3'77'0,"-5"-13"-42"0,-3 5-17 16,8 11 25-16,-9 4-24 31,-3 3-10-31,-1 5 0 16,0-1 3-16,1-3-6 15,-1 3-1-15,0 0 1 0,5 1 1 16,-1-1 1-16,5 4-2 16,4 4 1-16,4-4-9 15,0 4 0-15,1-12 0 0,3 8 3 16,9 4 4-16,0 0 2 16,-4 4-1-16,0 3 1 15,-5 4 13-15,0-7 10 16,-3 0 1-16,-5-5 4 15,0-2-6-15,-5-1-1 0,1 0-11 16,-4-4-5-16,-5-3-10 16,-4-8-1-16,-8-12-21 15,-5 1-7-15,0-12-28 16,5 4-12-16,-1-7-42 16,13 0-19-16</inkml:trace>
  <inkml:trace contextRef="#ctx0" brushRef="#br0" timeOffset="18389.2628">12534 7398 200 0,'-5'-18'77'0,"10"10"-42"0,-10-3-21 16,5 7 20-16,-4-4-11 0,4 1-3 15,0-1 0-15,-4 1-1 16,0 3-10-16,-1 0 8 0,-3-3 5 15,-5-1 2-15,-4 4 3 16,4-7-6-16,-4 11-1 31,-4 0-9-31,4 11-6 16,0 4-1-16,9 16-3 16,-1 3-1-16,1 7 3 15,-5 16 2-15,5 3 2 16,-1 4 1-16,-4-11 4 15,1 11 5-15,3 4-7 16,-4-4-1-16,5 11-1 16,4-25 0-16,-1-9 0 15,10 12 2-15,-1-8-5 16,4-3-3-16,-3-5 1 16,12-3 0-16,-5-11-1 15,5-8-2-15,13-4 1 0,-4-11 1 16,-1-4-12-16,0-7-6 0,-3-4-35 15,-1-4-15-15,-4-3-48 16,-4-1-19-16,-5-19 6 16</inkml:trace>
  <inkml:trace contextRef="#ctx0" brushRef="#br0" timeOffset="18673.1489">12669 7613 208 0,'-4'0'79'0,"0"12"-42"0,0 3-23 0,-1 0 22 16,1 8-9-16,0 7-1 15,0 4-2-15,-1 0 0 16,1 3-13-16,0 1-7 0,0 4 0 15,4-9-5-15,0-6 0 16,0-1 3-16,0 1 1 16,0-5-12-16,0 5-4 15,0-5-36-15,4-10-15 16</inkml:trace>
  <inkml:trace contextRef="#ctx0" brushRef="#br0" timeOffset="18877.4389">12669 7647 272 0,'9'-11'104'0,"-1"0"-56"0,9-8-41 16,-8 15 26-16,4-7-19 16,12-12-5-16,5 8-5 15,8 0-4-15,0 0 1 0,-4 0-19 16,0 4-5-16,-4-1-53 0,-13 16-75 31</inkml:trace>
  <inkml:trace contextRef="#ctx0" brushRef="#br0" timeOffset="19072.8384">12699 7847 228 0,'-4'-3'85'0,"8"-13"-46"0,5 5-26 16,-5 4 24-16,4-1-19 15,5-3-5-15,17 3-8 16,0 1-4-16,3 7 0 16,1-8-26-16,0 4-10 0,-4-3-79 15</inkml:trace>
  <inkml:trace contextRef="#ctx0" brushRef="#br0" timeOffset="19265.4188">12695 8089 240 0,'-13'15'90'0,"9"-11"-48"0,4-4-29 0,0-4 24 0,4-4-15 15,5 1-4-15,8-1-9 16,0 4-4-16,8-7-2 15,9 0 0-15,8-1 0 0,1 1-52 16,-1-4-24-16,1 0-47 16</inkml:trace>
  <inkml:trace contextRef="#ctx0" brushRef="#br0" timeOffset="19866.5753">13175 7289 184 0,'-13'-11'71'0,"13"11"-38"0,-4-8-17 15,4 8 22-15,0 0-20 16,0-4-7-16,4 4-3 15,0 0-1 1,0 0-3-16,5 0 6 0,-1 0 3 16,5-7 0-16,0 7 0 15,4-4-3-15,0 4 1 16,4-4-4-16,0 1 1 16,5-5 1-16,3 4 5 15,-3-3-2-15,-5-1 1 16,0 8-7-16,-4-4-2 15,-4 8-2-15,0 0-2 16,-1 3 1-16,1 1-1 16,0 3 0-16,-5 8 0 15,5 4 0-15,0 7 0 0,0 4 2 16,-1 7 1-16,-3 16-4 16,-1 7-1-16,1 8 1 15,-1-8 0-15,-8 4 1 16,0 3 2-16,-4 5 12 15,-4-1 6-15,-5 5 5 16,0-5 2-16,-4-11-1 16,4 0 1-16,-8-15-2 15,0 0 2-15,0-3-11 16,-1-13-4-16,1-6-7 16,-4-8-2-16,-1-8-6 15,-3 0 0-15,3-3-37 0,1-4-15 16,-9-1-38-16,-4 5-15 15,-1 3-48 1</inkml:trace>
  <inkml:trace contextRef="#ctx0" brushRef="#br1" timeOffset="29665.4074">9325 9145 160 0,'8'-12'60'0,"-4"12"-32"0,18-11-15 0,-10 11 17 0,1-7-11 15,4-1-1-15,0 0-4 16,0 5 1-16,-4-1-8 16,-1 4 5-16,-3 0 1 0,-5 4 11 15,-4 3 5-15,-8 5 0 16,-9-1 2-16,-4 8-6 16,-1-8-3-16,1 4-8 15,0 8-1-15,0-4-4 16,-1 3 2-16,1 8-4 15,0 1 1-15,0-5-3 0,-5 4 2 16,5 0-2-16,-4 4 2 16,-5 8-4-16,-4-12-2 15,0 0 0-15,-8 4-1 16,-1 0 0-16,-4 0 0 16,5-4 0-16,-1 0 2 15,5 8-1-15,0 4-1 16,8-20 3-16,-4 20 0 15,0-1-1-15,5 4 1 16,-1 1-2-16,-4-5 2 16,-4 1 0-16,0-5 1 15,-5 1-2-15,18-12 1 16,4 1-2-16,-13-1-1 16,-13 16 1-16,4-5 1 15,1 1 1-15,0 4 3 0,3-5-3 16,1 5-2-16,4-4 0 15,4-1 1-15,5 5-1 16,0-12-1-16,3 0 1 16,-3 0-1-16,-1-3 4 15,-3-5 5-15,-1 1-3 16,0 0 2-16,-4-1-7 16,0 5-1-16,-4-5 0 15,4 5 2-15,0-5-1 16,4 1 2-16,1-4-2 15,-1 7-1-15,5-3 3 16,-1-1 0-16,1 5-4 16,3 3 1-16,1-4 2 15,4 1 1-15,0 3-4 16,0 4 1-16,-4-8 0 16,0 5 2-16,-5-5-1 15,1 0-1-15,-5-3 1 16,-4 0 1-16,0-1-1 0,0 1 2 15,0-1-2-15,5 5-1 16,-1-1-2-16,0 1 1 16,5-5-1-16,-1 5-2 15,1-1 7-15,-1 1 3 16,5 3-3-16,0 0-2 16,0 4 0-16,-5 0 1 15,5 0 1-15,0 3 1 16,0-3-2-16,-1 0-2 0,1-11 1 15,0 3 1-15,-5-3-1 16,1 0-1-16,-1-1 1 16,1 12-1-16,0-11 0 0,-1 3 2 15,-4-3-3-15,1-1 0 16,3 1 1-16,5-12 0 16,0 12 0-16,-1-4 2 15,1 4-3-15,0-1 0 16,0 1 1-16,0-1 0 15,-1 1 0-15,5 7 2 16,0-11-1-16,0 7 2 16,0-3-4-16,5 0 0 15,-1 3 1-15,0-3 0 16,-4-1 0-16,0 1 0 0,-8 0-3 16,4-1 2-16,-1 1 1 15,-3 3 2-15,-1-3-1 16,1 3-1-16,0 1 1 15,-1-5 1-15,-8-3-3 16,9 4 0-16,-1 0 3 16,5 3 1-16,0 0-4 15,-1-3 1-15,1 0 4 16,0-1 2-16,0 8 0 16,0-7 1-16,4-12-4 15,0 8 0-15,0 0 1 0,0 0 0 16,4 0-2-1,0 3 1-15,5-3-4 0,-5-4 0 16,0 4 1-16,1-7 2 16,-1 3-1-16,0 0-1 15,0-4 1-15,1 4-1 16,-1-4 0-16,0 4 2 16,5-3-3-16,-1-1 0 15,1 0-10-15,-1 1-3 16,9-12-15-16,0 0-7 15,0-8-20-15,4-3-7 32,5-4-18-32,4-23-4 15,4-3-27-15,0 3-44 16,8-15 53-16</inkml:trace>
  <inkml:trace contextRef="#ctx0" brushRef="#br1" timeOffset="30099.8514">5640 12656 96 0,'-8'0'38'0,"12"0"-20"0,-8 0-1 0,4 0 16 15,-4 0 0-15,-1 0 1 16,1 0 0 0,-4 0 2-16,3-4-20 15,1 1 13-15,0-1 5 0,4 4-3 0,0 0-1 16,0 0-5-16,0 0-2 15,4 7-6-15,0 5 0 16,-4 7-1-16,5 3-1 16,-1 1-5-16,-4 11-2 15,0-8 5-15,0 23 3 16,0 4 1-16,-4-8-1 16,-5 1-6-16,5 3-4 15,0-12 3-15,-1 1 2 16,5-4-2-16,0-4 2 15,0-3-4-15,0-5 1 16,0-3-1-16,5-4 1 16,3-4-4-16,1-3-3 15,3-8 0-15,1-4 1 0,4-3 1 16,4-5 1-16,9 1-5 16,4-4 1-16,17 7-51 15,8-3-20-15,9 4-62 16,-8 3-26-16</inkml:trace>
  <inkml:trace contextRef="#ctx0" brushRef="#br1" timeOffset="30995.68">8285 11498 196 0,'-5'-11'74'0,"-12"3"-40"0,9 8-22 16,8 0 21-16,4 8-2 16,0 3 2-16,1-3-10 0,3 7-1 15,5 15-13-15,0 8 3 0,4 11 2 16,4 4-1-16,0-1 0 16,0 5-1-16,1-8 2 15,3 0 4-15,-4-4 1 16,0-7 3-16,-4-8 3 15,-4-7-4-15,0-8-1 16,-5-4-2-16,1-15-2 16,-5-11-4-1,0-15 0-15,1-26-3 16,-1-16 2-16,4-7-8 0,1 3-2 16,4 8-1-16,-5 23 0 15,1 7-14-15,3 5-5 16,1 6-61-16,4 8-27 15,30 0-69 1</inkml:trace>
  <inkml:trace contextRef="#ctx0" brushRef="#br1" timeOffset="34548.1743">7839 11442 204 0,'-4'-8'77'0,"4"4"-42"0,-4 4-15 0,4 0 24 0,-5 4-11 16,-3 4-2-16,-1 3-7 15,1 4-3-15,-5 8-11 16,0 7-2-16,1 15-1 0,-10 8-3 16,-7 7-3-16,3-7 0 15,5-4 1-15,0 0-1 16,0 0-1-16,4-7 1 15,0-1 1-15,4-18-19 16,0-4-8-16,5-12-23 16,3-7-7-16,5-11-61 15,5-23-30-15,7-11 74 16</inkml:trace>
  <inkml:trace contextRef="#ctx0" brushRef="#br1" timeOffset="34955.6">7758 11457 200 0,'9'-4'74'0,"-9"8"-40"0,4 7-27 0,-4-3 20 15,0-5-3-15,0 5 1 16,4 7-6-16,1-4-1 16,3 8-10-16,5 11 1 0,0 4 2 15,4 8-6-15,4-12-1 16,0 0-2-16,0 4-2 15,0 4 1-15,1-4 1 0,-5 0-1 16,0-4-1-16,-5 0 12 16,-3 0 4-16,-1-7 9 15,-3-4 5-15,-5 0 8 16,-5-4 6-16,-3 0-9 16,-5-4-3-16,-8-3-5 15,-9-5-2-15,-8 1-10 16,-9-4-2-16,-4 0-7 15,5 0-4-15,-5 0-1 16,21 0 1-16,5 0-6 16,-1-4 1-16,5 4-17 0,4-3-4 15,0-1-32-15,8-4-14 16,1 5-23-16,12-9-9 16,34-18-40-1</inkml:trace>
  <inkml:trace contextRef="#ctx0" brushRef="#br1" timeOffset="35459.8252">8981 11679 212 0,'-21'0'82'0,"16"4"-44"0,-7 0-16 0,7 0 28 16,5-4-15-16,0 0-3 16,9 0-14-16,8-4-6 0,4 4-7 15,9-4-4-15,0 4 2 0,3 0-4 16,-3 4 0-16,-4 0-37 16,16-1-16-16,-4 1-61 15,9 0-40 1,12 0 68-16</inkml:trace>
  <inkml:trace contextRef="#ctx0" brushRef="#br1" timeOffset="35694.2295">9057 11864 288 0,'-12'11'110'0,"3"-22"-60"0,5 15-36 0,4-4 26 15,0 0-18-15,4 4-4 16,9-4-11-16,4 0-5 16,0 0-1-16,4 0-1 0,0 0 2 15,-4 0-28-15,26-4-9 16,-9 0-60-16,25-3-24 16,17-16 11-1</inkml:trace>
  <inkml:trace contextRef="#ctx0" brushRef="#br1" timeOffset="36070.5349">9503 11325 240 0,'-9'-8'90'0,"9"8"-48"0,13-15-20 16,-13 15 26-16,13-11-16 15,-5 3-4-15,18-7-10 16,8-11-1-16,0 3-10 16,0 4 0-16,-9 8 0 0,-4 0 1 0,1 7 2 15,-1 4 8-15,-4 4 3 16,0 15-2-16,-9-1 1 15,-3-3-9-15,-5 12-4 16,0-4-4-16,-9 14 0 16,1 16-7-16,-1 4-1 15,1 3-25-15,-1-15-10 16,-4 0-30-16,1-3-11 16,-1-1-63-1</inkml:trace>
  <inkml:trace contextRef="#ctx0" brushRef="#br1" timeOffset="36402.3348">9749 12030 288 0,'-4'8'107'0,"0"-5"-58"0,-1 1-18 16,5-4 35-16,0 0-13 15,0 0-4-15,-4 0-21 16,0 0-9-16,4-4-12 0,0 1-7 0,0-1-3 16,4 0 2-16,0 0 0 15,1 1 1-15,-1-1 0 16,0 0 0-16,-4 4 0 16,0 0 2-16,0 4 1 15,0-4-1-15,0 7 1 16,0 1-4-16,0-1-2 15,0 1 4-15,0-1 3 16,0 5-58-16,0-12-26 16,0 0-99-1</inkml:trace>
  <inkml:trace contextRef="#ctx0" brushRef="#br1" timeOffset="97316.8949">10564 11506 184 0,'-21'11'71'0,"21"-11"-38"0,-4 8-10 0,4-5 26 16,0 1-18-16,0 0-8 0,12 0-5 15,1 0 1-15,21-4-11 16,-4 0 7-16,21-4 2 0,-9 0-7 15,43-11-3-15,-17 0-2 16,25-4-1-16,-12-4-2 16,25-3-2-16,-17 3-6 0,17-7-1 15,51-15-46 1,-72 18-17-16,-13 5-54 16</inkml:trace>
  <inkml:trace contextRef="#ctx0" brushRef="#br1" timeOffset="97728.1951">11685 10955 228 0,'-39'11'88'0,"39"-11"-48"16,-4 16-25-16,0-9 24 0,4-7-10 15,0 0-2-15,13 0 0 16,16 0 0-16,1 0-14 16,-4 0-3-16,12 0 0 0,13 11-2 15,-17-11 1-15,-5 0 3 16,5 0 3-16,9 12-4 15,-9-1-1-15,-9 8 2 16,-16 4 5-16,-1-5-5 16,-12 16-2-16,0-7-3 0,-13 14-2 15,4-7-3 1,-17 11 1-16,5-7-4 16,-1 0-2-16,5-8-27 0,4-7-10 31,4-4-29-31,13-16-9 0,0 1-70 15</inkml:trace>
  <inkml:trace contextRef="#ctx0" brushRef="#br1" timeOffset="98561.65">13255 10257 220 0,'9'-30'82'0,"-9"30"-44"0,0 0-27 0,0 0 21 15,-5 12-11-15,1-5-1 16,-4 12-8-16,-5 26 0 0,-4 8-7 16,0 11-1-16,-4-4 2 0,-5 1-3 15,5-27 0-15,4-4-1 16,-4 8-2-16,4-1-10 16,0-10-6-16,-4 7-14 15,8-15-4-15,5-12-2 0,8-11 0 16,0 1 11-16,8-28 5 15,0 5-6-15,9-27-3 16,13-26-17 0,-13 30 29-16,0 7 43 15,-4 5 15-15,0 7 9 16,-5 7-15-16,1 0-7 16,-1 12-7-16,1-4-2 15,8 19-10-15,-5-1 3 0,14 20 2 16,-5-4-3-16,17 19 1 15,-4-4 2-15,4 7 3 16,-4-3 0-16,0 0-1 0,-4-5 3 16,0 5 0-16,-5-4-2 15,-8 0 2-15,0-4 1 16,-13-3 0-16,1-5 0 16,-22 1 0-16,4 0 0 15,-25-8 0-15,8 3-9 16,-13 1-4-16,-16 4-2 15,4-8 1-15,0-4-5 16,4-3-1-16,8-8-16 16,9-4-4-16,9-3-25 15,12-5-12-15,17-7-27 16,9-3-12-16,21-23-36 16</inkml:trace>
  <inkml:trace contextRef="#ctx0" brushRef="#br1" timeOffset="99032.6884">13692 10333 192 0,'-4'-15'74'0,"4"15"-40"0,-4-8-7 16,0 8 27-16,-1 0-8 16,5 0 0-16,0 0-17 15,0 0-6-15,5 8-13 16,-5-1-4-16,8 16 0 0,1-4-1 15,3 26 2-15,-3-7-2 16,8 11 2-16,-4-8 5 16,4 12 4-16,0-8 3 0,4 4 1 15,0-15-3-15,0 0 2 16,-4-4 1-16,4-15 0 16,-4-3-7-16,9-24 0 15,-5 1-8-15,9-34-3 16,12-38-21-16,1 0-8 15,-5 8-35-15,-4 10-15 16,0 5-12-16,-4 15-6 16</inkml:trace>
  <inkml:trace contextRef="#ctx0" brushRef="#br1" timeOffset="99358.1343">14299 10570 252 0,'-4'12'96'0,"4"-12"-52"0,0 7-34 0,0-3 25 16,0-4-12-16,4-4-1 15,1 4-11 1,-1 0-4-16,9-3-4 16,12-5-5-16,5 0 1 0,8 1 1 15,13-4 0-15,4-5-47 16,-17 5-20-16,-8 4-57 15</inkml:trace>
  <inkml:trace contextRef="#ctx0" brushRef="#br1" timeOffset="99578.1471">14376 10785 276 0,'-17'8'104'0,"17"-8"-56"0,-4 0-30 0,4 0 31 16,0 0-9-16,0 0-1 16,12-4-18-16,-3 4-5 15,12-4-10-15,17 1-4 0,9-1-1 0,8 4-41 16,5 4-15-16,7-1-105 16</inkml:trace>
  <inkml:trace contextRef="#ctx0" brushRef="#br1" timeOffset="100697.6552">14940 10989 188 0,'-8'-34'71'0,"4"19"-38"0,-1 4-17 0,1 11 22 16,0 0-7-16,0 0 2 15,-1 4-13-15,1-4-4 0,4 11-9 16,0 0-1-16,4 12 1 0,5 22-1 16,4-11 1-16,-5-4-2 15,13 12 2-15,-4-8-6 16,13 7-1-16,-5-7 9 15,9 0 5-15,-8-4 7 16,-1-7 2-16,-3-8 1 16,-1-15 0-16,-4 0-9 0,-9-27-4 15,1-3-4-15,-9-34 0 16,0 11-6-16,-4-33-1 16,-1-61-2-16,-3 11 0 15,4 7 2-15,8 20 0 16,0 4 0-16,5 6 0 15,-1 5 0-15,9 4 0 16,8 3 0-16,1 27 0 16,-5 14 0-16,9-7 0 15,21-18 0-15,0 14 0 16,0 12-3-16,4 11 0 16,9 8 2-16,3 11 0 0,1 3 1 15,5 8 0-15,-6 8-3 16,6 4 2-16,7 3 1 15,18 0 0-15,8-3 0 16,0-4 0-16,13-4 4 16,-26 0 2-16,-12 0 0 15,42-4 1-15,123-7 0 16,-106 3 3-16,-21 1-3 16,51-5-2-16,144-10 6 15,-21 3 3-15,-38 4-5 16,-9 3-3-16,-13-10-3 15,-37 3-3-15,-18 4 1 0,-13 3 1 16,-12 5 1-16,-21-1 1 16,-26 5-18-16,-21-1-5 15,-13 4-29-15,-13-4-11 16,-33 8-90 0,-22 0-10-1</inkml:trace>
  <inkml:trace contextRef="#ctx0" brushRef="#br1" timeOffset="102026.9087">15802 10314 168 0,'0'-8'63'0,"0"8"-34"0,4 4-12 0,-4 0 20 16,0 3-2-16,4 5 4 15,1-1-6-15,-1 19-3 0,0-3-16 16,0 14 2-16,-4 8 2 0,0 0-4 16,-4 0 0-16,0 4-8 15,0-8-4-15,-1-11-1 16,1 8-1-16,0 22 0 15,4-8 2-15,0-6-10 16,4-13-2-16,-4-14-46 16,4-16-18-16,1 5-52 15</inkml:trace>
  <inkml:trace contextRef="#ctx0" brushRef="#br1" timeOffset="102545.7444">16286 10435 184 0,'4'-8'68'0,"-4"4"-36"0,17-7-22 0,-21 7 20 15,8 4 4-15,-4-7 4 16,0 7-3-16,-4-4 1 15,-5 4-20-15,1-8-3 0,-1 5 1 16,1 3-8-16,-1 0-1 16,1 0-5-16,-1 3-1 15,1 9 1-15,-5 7 2 16,0-8 3-16,-3 8 4 16,-1 3-2-16,4 5 1 0,0-1-5 15,5-3 0 1,-1-8-3-16,5 11-1 0,4-3 1 15,4 3 0-15,0-3 0 16,13 3 0-16,-4-3 0 16,13 3 0-16,-5-3 0 15,13 0 0-15,-5-5 0 16,5 9 0-16,-4-12 0 16,-4 8 2-16,-5-5-1 15,-4 5 2-15,-5-4 0 16,-12 4 1-16,0-5 0 0,-8 5 0 15,-17-8-7-15,3-7-2 16,1 3-18-16,-9-22-5 16,-12-19-26-16,16 11-8 15,5 0-64 1</inkml:trace>
  <inkml:trace contextRef="#ctx0" brushRef="#br1" timeOffset="102747.3959">16167 10318 220 0,'4'11'82'0,"-4"-11"-44"0,22 15-18 15,-14-7 27-15,9 3-12 16,13-7-2 0,-1 3-17-16,5-7-7 15,-8 0-6-15,-1 0-3 0,5-7 3 16,-5 7-20-16,5-4-6 15,-4 4-28-15,3-11-10 16,-3 3-52-16</inkml:trace>
  <inkml:trace contextRef="#ctx0" brushRef="#br1" timeOffset="103235.9514">16681 10288 184 0,'-5'-4'71'0,"5"4"-38"0,5-4-14 0,-5 4 21 15,4 0-3-15,-4 0 3 0,8-8-5 16,9-3-1-16,0 7-19 16,0-7 0-16,0 11 1 0,0 0-8 15,-4 0-2-15,-5 11 0 16,1-3 3-16,-9 7 9 16,-4 0 3-16,4-4 1 15,-9 12-2-15,-3 11-8 16,-1-11-3-16,0 3-1 15,0 0 2-15,1-3-5 16,3-8-1-16,1 0-4 0,3 0-1 16,5 4-1-1,9-4 0-15,8-3-11 0,17-12-7 16,12-4-7-16,-3-8-3 16,-13 1-22-16,16-8-6 15,-3 4-38-15,8-11-14 16,21-12 3-1</inkml:trace>
  <inkml:trace contextRef="#ctx0" brushRef="#br1" timeOffset="103486.2977">17470 10506 208 0,'-25'-11'77'0,"25"3"-42"0,-5 1-12 16,5 7 24-16</inkml:trace>
  <inkml:trace contextRef="#ctx0" brushRef="#br1" timeOffset="103630.4097">17436 10491 439 0,'-4'19'28'15,"0"7"-16"-15,-1 1-3 0,5 11 0 16,0-1-3-16,0-7 2 16,0 1-7-16,5 3-1 15,-1 22 2-15,0-3 1 16,5-8-28-16,-1-3-12 15,-12-12-35-15,0-7-15 16,-1-12-17 0</inkml:trace>
  <inkml:trace contextRef="#ctx0" brushRef="#br1" timeOffset="103802.3222">17262 10759 240 0,'-4'-8'90'0,"4"5"-48"0,8-1-25 16,1 0 25-16,8 0-16 15,8-3-2-15,14-1-14 16,7 1-6-16,-8 3-3 16,-8 4-8-16,17-8-3 0,-9 5-41 0,9-5-18 15,-5 4-49 1</inkml:trace>
  <inkml:trace contextRef="#ctx0" brushRef="#br1" timeOffset="104119.3242">17933 10235 300 0,'0'-8'112'0,"0"16"-60"0,0 3-58 16,0 4 19-16,0 8-8 15,0 18 0-15,0 8-3 16,0 15-2-16,0 4 1 16,0 0 1-16,0 4 1 0,-4-8-1 15,-1 8-2-15,5-4-4 0,-4-19 0 16,0-4-44-1,4-15-21-15,0-4-50 16</inkml:trace>
  <inkml:trace contextRef="#ctx0" brushRef="#br1" timeOffset="104597.652">18255 10457 272 0,'-4'-15'104'0,"8"11"-56"0,9-14-36 0,-13 18 24 0,9-12-4 15,-1 1 3-15,9-8-10 16,-4 4-6-16,8-4-10 16,9-4-4-16,-1 8-1 0,-3 4-5 15,-9 7 1-15,-4 12 4 0,-5 3 2 16,-8 16-5-16,-8 10 0 15,-5 9-1-15,-4 14 2 16,-4 8-3-16,-9-4 0 16,5 4 1-16,3-4 0 15,5 0 2-15,5-11 3 16,7-4 4-16,5-8 2 0,5-10-3 16,3-1-3-16,5-19 0 15,0-7-1-15,4-8-2 16,0-7 1-16,4-8-2 15,-9 0 2-15,1-7-2 16,-9 7 2-16,1 0-2 16,-5-8-1-16,0 5-19 15,-5-20-8-15,1 5-6 16,-4-24 0-16,-1 1-15 16,1-4-5-16,-5 7-33 15,5-3-15-15,-1-23-1 16</inkml:trace>
  <inkml:trace contextRef="#ctx0" brushRef="#br1" timeOffset="105088.9397">18854 10061 196 0,'-13'12'74'0,"13"-12"-40"0,-17 11-22 16,13-11 21-16,0 11-4 15,-1-7 3-15,5 4 2 0,0-8 1 16,13 0-19-16,-4-8 6 0,8 4 2 16,-5-7-1-16,5 3-2 15,0 5-9-15,0 6-5 16,-4 5-2-16,-4 3 1 16,-1 1 1-16,-4-1 3 15,1 4-1-15,-5 15 2 16,0-7-4-16,-5 7 1 15,1 0 1-15,4 0 2 16,0 0 1-16,0 1 2 16,0-5-7-16,4-3-2 0,1-1-1 15,7-10 0-15,1-1-9 16,4-7-4-16,0-1-42 16,13-10-18-16,12-12-36 15,1-4-14-15,-5-3-16 16</inkml:trace>
  <inkml:trace contextRef="#ctx0" brushRef="#br1" timeOffset="105777.0049">13374 12030 176 0,'4'0'68'0,"-4"0"-36"0,-4 15-20 0,0-4 21 16,0 12-8-16,-5 3 0 16,-4 16-8-16,-4 7-2 15,0-15-9-15,5 0-4 0,-10 7 1 16,-7 35-2-16,-5-16-1 15,4 4 1-15,0-11 1 16,5-8-30-16,8-14-11 16,4-16-22-16,5-15-7 15,8-12-10-15</inkml:trace>
  <inkml:trace contextRef="#ctx0" brushRef="#br1" timeOffset="106137.508">13306 12083 188 0,'13'-4'71'0,"-13"4"-38"0,8 11-28 16,-8-7 17-16,5 4-8 16,-1 3 0-16,9 8-4 15,12 19-1-15,-4-4-5 16,-4-8-1-16,13 12 1 0,-5-4 2 16,9 3 3-16,-4-6 7 0,4 6 2 15,-4-3-3-15,-1 4 1 16,-3-8 0-16,-9 4 2 15,0-8 3-15,-9 8 4 16,1-7 9-16,-13-1 3 16,-1-3-8-16,-20-4-5 15,-1 0-12-15,-20-8-5 16,8 0-4-16,-13 0 0 16,-17 1-4-16,13-8 0 15,8-4-10-15,9-8-5 16,4-3-25-16,12-8-11 15,14-4-22-15,8-3-6 16,0 7-10-16,17-15-48 16,-4 4 34-16</inkml:trace>
  <inkml:trace contextRef="#ctx0" brushRef="#br1" timeOffset="106501.9261">13913 12072 272 0,'-8'-19'101'0,"3"15"-54"0,1 4-39 0,4 0 24 15,0 7-16-15,0-3-1 16,0 15 0-16,4 15 2 15,5 8-9-15,-1 10 4 0,1-6 4 16,-1-16-6-16,9 19-3 16,0-8 4-16,5 12 5 15,-1-15 1-15,4 3 1 16,1-3 0-16,-1-15 0 16,-4-1 2-16,5-14 0 15,-5-1-9-15,5-22-4 16,-5-4-4-16,0-18-3 15,9-24-32-15,-5-3-16 0,1 4-27 16,-1 3-8-16</inkml:trace>
  <inkml:trace contextRef="#ctx0" brushRef="#br1" timeOffset="106976.3631">14711 12437 244 0,'-21'0'93'0,"21"0"-50"0,-9 8-37 0,5-4 20 16,8-4-10-16,1 0 1 15,12-4-8-15,0 0-1 16,12-7-4-16,22-4-3 0,0 3 2 16,0 5-2-16,-8 7 2 15,-5 0-55-15,13 0-24 16,-9 0-39-1</inkml:trace>
  <inkml:trace contextRef="#ctx0" brushRef="#br1" timeOffset="107181.8817">14830 12596 272 0,'-17'19'101'0,"21"-16"-54"0,0 9-37 15,1-5 25-15,-1 1-12 16,4 3-1-16,5-3-11 16,4-1-4-16,9-3-4 0,8-4-5 0,8 0 1 15,17 0-37-15,9-4-14 16,5-3-82 0</inkml:trace>
  <inkml:trace contextRef="#ctx0" brushRef="#br1" timeOffset="108122.3921">15395 12890 168 0,'4'0'66'0,"-4"0"-36"0,4 0-13 0,0 4 20 16,0 3-15-16,5 8-4 16,-1 0-7-16,1-3 0 15,-1 14-6-15,1-3 4 0,4 15 3 16,-1-16-2-16,10 12 2 16,-5-4 2-16,4 4 3 15,-4-4 2-15,0-7 1 16,0-4 0-16,0-12 0 15,0 1 0-15,-5-19 0 0,1-1-9 16,-4-22-2-16,-5-49-5 16,0-7-3-16,-4-12 0 15,-4-11-1-15,-5 0 0 16,-3-8 2-16,-1 8 1 16,4 7 3-16,1 12-3 15,4 11 0-15,4 11-3 0,4 1-1 16,4 14-4-16,9 4 1 15,13 12 2-15,13 7 1 16,8 11-2-16,-9 4 2 16,-8 4 1-16,21 4 0 15,43-12-3-15,8 5 2 16,8 2 1-16,-41 9 2 16,-14-1-1-16,43 5-1 15,72 3 1-15,-13 0-1 16,9 0 4-16,-55 0 5 15,-18 0 4-15,39-4 4 16,-21 0-7-16,46-3-3 16,-25-1-4-16,46 0 0 15,-25-3-2-15,39 0 2 16,-27 3-2-16,10-3 2 0,-26 0-2 16,8-1 2-16,72-7-18 15,-54 4-6-15,-48 4-30 16,-33 0-10-16,-30-1-45 15,-22 12-20-15,-16 0 9 16</inkml:trace>
  <inkml:trace contextRef="#ctx0" brushRef="#br1" timeOffset="121728.3904">16447 12143 164 0,'0'0'63'0,"0"0"-34"0,-8-7-5 0,3 7 24 15,1 0-6-15,0 0 0 16,-5 0-13-16,5 0-3 16,-9 0-15-16,5 0 4 0,-9 0 3 0,4 0-6 15,-4 0 1-15,0 0-4 16,-4 0 0-16,4 0-1 15,-4 7 0-15,4-3 0 16,-4 7 0-16,-5 4-4 31,1 4-3-31,4 0-3 16,4 4 1-16,0-1 1 16,4 1 0-16,0 0 0 0,5-1 0 15,3 8-3-15,1-3 2 16,4-5 1-16,0 1 0 15,4-4-3-15,1-8 0 16,-1 1 4-16,4-5 1 16,-3 1-3-16,7-5 1 15,-3 1-2-15,8 0 0 16,-4-4 0-16,8 4 0 16,-4-4 2-16,4 4 0 15,0-1 0-15,-4 5 2 16,0-1-1-16,-8 8-1 15,-1 4 1-15,-8 4 1 16,0-8-1-16,-4 11-1 16,0-3 3-16,-9 7 0 0,4-7-1 15,-8 11 1-15,0-12-2 16,-4 1-1-16,-8 0 1 16,3-8-1-16,5-8-18 15,4-7-8-15,8-3-35 0,9-9-13 16,9-7-59-1</inkml:trace>
  <inkml:trace contextRef="#ctx0" brushRef="#br1" timeOffset="121900.5305">16608 12177 244 0,'5'-15'90'0,"-5"23"-48"0,-5-12-25 0,1 8 27 16</inkml:trace>
  <inkml:trace contextRef="#ctx0" brushRef="#br1" timeOffset="122104.0508">16604 12185 498 0,'-4'22'37'0,"4"1"-19"15,0-12-1-15,0 12 0 0,-4 15-7 16,4-1-1-16,-5-3-5 15,1 0-1-15,4-4 3 16,0 1 3-16,0-5-4 16,0-3-3-16,4-5-1 15,1 1-1-15,-1-15-3 16,4-4 2-16,5-4-1 16,0-7 0-16,-5 3-29 0,9-10-12 15,0 3-40-15,9-8-15 16,-5 4-30-1</inkml:trace>
  <inkml:trace contextRef="#ctx0" brushRef="#br1" timeOffset="122339.2399">16816 12162 292 0,'0'0'110'0,"0"0"-60"0,5 4-43 0,-5 0 26 15,0 11-10-15,0 0-1 16,0 15-8-16,0-4-4 16,0 16-5-16,0-8-4 0,0 15 0 15,0-11-1-15,0 14 2 0,0-6-8 16,4 3-1-16,0-8-38 16,9 1-18-16,-5-8-22 15,9-12-11-15,-4 1-2 16</inkml:trace>
  <inkml:trace contextRef="#ctx0" brushRef="#br1" timeOffset="122671.4821">17075 12490 324 0,'-4'-19'123'0,"4"19"-66"0,4-45-47 0,-4 45 28 16,5-23-21-16,-1 5-5 15,9-13-9-15,-5 5-3 16,9-8 0-16,-4 8 0 0,4 3 0 16,-4 0 0-16,4 8 2 15,-1 4-1-15,1 11-1 16,-4 0 5-16,0 11 1 16,-5 1 0-16,-3 14-1 15,-1-3-14-15,-8 11-4 16,4-4-5-16,-9 0-2 0,1 0-4 15,-5-7 0-15,0-8-7 16,-4-8-3-16,5 1 1 16,-5-23 2-16,4 0-24 15,4-15-9-15,1 3-22 16</inkml:trace>
  <inkml:trace contextRef="#ctx0" brushRef="#br1" timeOffset="122860.8571">17326 12328 288 0,'8'64'107'0,"-8"-64"-58"0,5 57-42 0,-5-46 26 15,0 15-19-15,0-3-5 16,0 11-8-16,0 0-3 16,0 4 1-16,0-4 0 0,0 11 1 15,0-11-38-15,0-4-16 16,0 0-75-1</inkml:trace>
  <inkml:trace contextRef="#ctx0" brushRef="#br1" timeOffset="123514.0603">13620 13912 200 0,'-17'8'74'0,"0"18"-40"0,-4 8-31 0,4-11 15 15,-8 14 2-15,-5 9 2 16,-4-1-3-16,0 0 1 0,0 8-11 16,0 4-3-16,4-5 0 0,5-3-5 15,-1-3-3-15,9-9 1 16,0-6 2-16,5-13-24 15,7-6-10-15,5-12-10 16,5-8-3-16,3-18-44 16</inkml:trace>
  <inkml:trace contextRef="#ctx0" brushRef="#br1" timeOffset="123857.8413">13612 13946 192 0,'8'15'71'0,"-4"4"-38"0,9 7-23 0,-9-7 20 16,5 8-7-16,4 7 1 16,-1-8-13-16,5 8-4 15,5 0-5-15,3 4 3 0,-8-8 1 16,0-8 4-16,4 12 4 16,-4-7 3-16,4 7 4 15,1 11-2-15,-10 0-2 16,-3-11 10-16,-9 0 5 15,-9-4-5-15,-8 0-2 0,-4-3-5 16,-8-1-3-16,-10-3-7 16,-12-4-2-16,-17-15-4 15,5-1-1-15,-1-6-3 16,9-1-3-16,8-4-14 16,9 1-4-16,4-8-18 15,13 3-5-15,8-3-26 16,13 0-10-16,17-8-54 15</inkml:trace>
  <inkml:trace contextRef="#ctx0" brushRef="#br1" timeOffset="124079.1289">14062 14037 212 0,'-26'-23'79'0,"5"15"-42"0,8 1-19 15,13 7 23-15</inkml:trace>
  <inkml:trace contextRef="#ctx0" brushRef="#br1" timeOffset="124315.4705">14011 14018 422 0,'17'30'26'0,"4"8"-15"16,0-1 2-16,5 16 0 0,3 4 0 16,5 7 0-16,-4 4-3 15,-5 0-1-15,-3-4 6 0,-1 0 2 16,-4-11 0-16,0-8 0 16,-4-15 2-16,-1-7 2 15,1-23 0-15,-4-8-1 16,-1 1-10-16,5-31-4 15,0 0-4-15,4-18-2 16,-5 7-19-16,5-19-10 16,0 11-25-16,13-11-11 15,-5 15-53 1,9-11-69-16,13-19 58 16</inkml:trace>
  <inkml:trace contextRef="#ctx0" brushRef="#br1" timeOffset="124628.5291">14855 14263 236 0,'-8'-15'88'0,"4"15"-48"0,-1-8-36 15,5 8 19-15,0 0-9 0,5 0 0 16,3-4-8-16,5 4-4 16,0-3-1-16,8 3-4 0,-4 0 2 15,0 0 1-15,13 0 2 16,-5 0-52-16,17-4-23 15,-8 4-29 1</inkml:trace>
  <inkml:trace contextRef="#ctx0" brushRef="#br1" timeOffset="124867.8819">14872 14689 296 0,'17'-19'112'0,"-8"4"-60"0,4 0-36 15,-5 8 27-15,1 3-23 16,-1 0-8-16,13 0-11 16,1 0-3-1,20 4 1-15,-8 0-40 0,21 4-17 16,34-4-76-1,-4-4-38-15,-8-7 85 16</inkml:trace>
  <inkml:trace contextRef="#ctx0" brushRef="#br1" timeOffset="126305.6042">15641 14184 212 0,'-17'30'79'0,"17"-30"-42"0,-9 4-28 0,5-4 19 16,0 0-12-16,4 0-2 16,4-8-2-16,4-7 0 15,5-4-6-15,13 0 0 0,-1 4 4 16,-4 4-8-16,13 0-1 15,-4-1 1-15,0 12 1 16,12 0 7-16,-12 12 4 16,-13 10 1-16,-9 5 1 15,-8 7-2-15,-8 11 1 16,-9 0-6-16,-4 12-1 0,-9 7 0 16,0 0 2-16,5 0 4 15,4-7 1-15,4-12-4 16,4-7 1-16,9-8-5 15,8-8-2-15,9-7 0 16,8-3-1-16,9-8-5 16,8-8 1-16,4-8-31 15,5-3-12-15,0-15-46 16,-13 11-19-16,-9 4-22 16</inkml:trace>
  <inkml:trace contextRef="#ctx0" brushRef="#br1" timeOffset="126870.2085">16188 14195 244 0,'-17'30'93'0,"17"-30"-50"0,-12 0-28 0,12 0 24 16,-5 0-15-16,1 0-1 16,4 0-7-16,0 0-2 15,9-11-8-15,-1 0-4 0,18-1 1 0,-5 1-2 16,13 0-1-16,-9 3 1 16,5 4-1-16,-5 1 0 15,1 10 2-15,-5 1-1 16,-8 7-1-16,-5-4 1 15,-8 12 1-15,0-1-1 16,-8 8-1-16,4-3 3 16,-9 3 2-16,0-7-4 15,5-1-3-15,-1-3-2 16,9-8 3-16,0 1-2 0,9-5-1 16,-1 5 3-16,13-12 2 15,-4 3-2-15,9 5 0 16,-5-8 1-16,4 11 0 15,-3-7 8-15,-5 7 7 16,4 8 10-16,-13-4 7 16,1-3-4-16,-9 10-2 15,0 1-1-15,-13-1-1 16,0-6-11-16,-12 10-5 16,4-3-5-16,-13 3 0 15,4-7-2-15,-8-8-1 16,8 1-24-16,-4-5-11 15,4-7-51-15,9-11-22 0,0-19-53 16</inkml:trace>
  <inkml:trace contextRef="#ctx0" brushRef="#br1" timeOffset="131170.8084">16787 14546 244 0,'0'-12'93'0,"0"12"-50"0,0-11-22 0,0 11 28 0,0-4-15 15,0 1-2-15,0 6-17 16,0 1-6-16,4 4-6 16,0-1 0-16,0 5 2 0,-4-1-2 15,0 4 0-15,0-4 3 16,0 8 1-16,0-11-3 15,0-1-3-15,0 1-7 16,-4-1-4-16,4-3-30 16,-4-4-13-16,0 0-26 0,4-7-11 15,0 3-15 1</inkml:trace>
  <inkml:trace contextRef="#ctx0" brushRef="#br1" timeOffset="131515.0478">17020 14037 200 0,'0'-19'74'0,"0"19"-40"0,4-19-13 0,-4 19 25 15,0-4-11-15,0 0-2 16,0 1-6-16,0-1-2 16,5 4-14-16,-1 0 0 0,-4 7 2 15,0 1-1-15,0 11 3 16,0-4-6-16,-4 11-1 15,-1 1 0-15,1-5 2 0,4 1-3 16,0 3-2-16,0-3 0 16,0 0-1-16,0-5 0 15,9-3 2-15,-5-3-5 16,9-1-3-16,-1-7 1 16,10 3 2-16,7-7-2 15,-7 0 0-15,-5 0-23 16,4-7-12-16,0 3-8 15,-4 4-1-15,0 0-13 16,-4-19-5-16,-1 8-50 16</inkml:trace>
  <inkml:trace contextRef="#ctx0" brushRef="#br1" timeOffset="131733.7897">17322 13837 220 0,'-9'0'82'0,"9"0"-44"0,-8 19-27 0,3-16 23 15,1 12-5-15,0 1 1 16,4 14-4-16,0-4 1 16,0 19-15-16,0-7 2 0,0 19 0 15,0-12-7-15,0 15-2 16,0-3-1-16,0 7 0 16,0-7-5-16,0 10 1 15,0-10-13-15,0-4-7 16,0-4-36-16,4-15-16 15,0 0-55 1</inkml:trace>
  <inkml:trace contextRef="#ctx0" brushRef="#br1" timeOffset="132282.8509">17606 13995 220 0,'-21'11'85'0,"21"-11"-46"0,-17 4-17 16,13-4 28-16,-1 0-11 15,5 0-2-15,5-4-8 0,-1 1-4 16,9-9-13-16,-5 5-3 0,13-8 1 16,-4 3-4-16,4 5-1 15,-4 3-2-15,0 4-3 16,0 0 1-16,-4 4-1 15,0 3 2-15,-5 16 1 16,-3-4-1-16,-1 11 1 16,-4-4-2-16,-4 5-1 15,4-5 1-15,-9 4-1 16,5-3 0-16,0-5 0 16,-1-3-5-16,5-4 1 15,0-4 0-15,5 1 2 16,-1-1 1-16,4-7 1 15,1 3-3-15,4 5 2 16,-1-8-1-16,5 14 0 16,-4-3 8-16,-5 4 6 0,1-4 11 15,-5 12 6-15,-4-5 2 16,-4 9 1-16,0-5-11 16,-9 8-3-1,0-4-10-15,-12 8-3 0,4-16-21 16,-13 1-9-16,8-4-16 15,-4-15-5-15,5 0-17 16,8-23-8-16,4 4-45 16,13-23-60-16,4-45 53 15</inkml:trace>
  <inkml:trace contextRef="#ctx0" brushRef="#br1" timeOffset="133129.3">18200 14259 164 0,'9'-23'63'0,"-5"8"-34"0,0 8-10 0,-4 7 23 15,0 4-10-15,0-1-3 16,0 5-9-16,0 11 0 16,0 3-11-16,0 9-1 0,0-1 2 15,0 4-4-15,0 3-1 16,0 5 0-16,-4-12 1 15,0 0 3-15,4-3 5 16,0-16 3-16,4-3 2 16,0-16-6-16,5-11-3 15,-1-7-5-15,5-12-2 16,0 0-1-16,-1-7-2 0,5 7-2 16,-4 1 1-16,0 10-1 15,0 12 0-15,-1 8 0 16,-3 3-2-16,-1 8 5 15,-3 7 1-15,-1-4 0 16,0 16-2-16,9 0-2 16,-9-4 1-16,0-4 3 15,0 4 1-15,1-4-1 16,-1-8-2-16,0 1 3 16,0-5 0-16,1-3-1 15,-1-11-2-15,0 0-2 0,5-12 1 16,-1 4 1-16,5-11 2 15,-5 4-1-15,5 7 2 16,-4 4 0-16,3 7 1 16,-3 4-2-16,-1 16 1 15,1-1-2-15,4 23-1 16,-5-11 1-16,9 18 1 16,-4 1-3-16,4 3-2 15,-5-4-34-15,5 8-12 16,-4-7-31-16,4-12-12 15,9-11-20 1</inkml:trace>
  <inkml:trace contextRef="#ctx0" brushRef="#br1" timeOffset="133429.3174">19079 13995 300 0,'-4'0'112'0,"4"0"-60"0,-5 15-39 16,5-11 30-16,-4 11-24 0,0-4-5 15,0 16 2-15,-1-5 1 16,-3 12-8-16,-1-3-1 0,-3 14 2 16,-5 26 5-16,0 5 3 15,0-1-9-15,0-7-5 16,-4 4-3-16,4-16 1 15,0 1-1-15,0-8-1 16,0-15-24-16,4-4-11 16,4-7-31-16,9-8-11 15,5-8-21-15,3-3-6 16,9-26 5 0</inkml:trace>
  <inkml:trace contextRef="#ctx0" brushRef="#br1" timeOffset="133806.4247">19457 14142 292 0,'-5'12'110'0,"5"-12"-60"0,-21 26-45 0,17-19 22 16,-5 5-9-16,1-1 0 15,-9 8-8-15,4 0-2 16,-4 3-4-16,0-6 4 0,0 6 4 15,5-3-4 1,3 0-2-16,1-4-6 16,12 0 0-16,-4-4 2 0,17 4 1 15,-4-3-6-15,4 7 0 16,0 3 1-16,-1 5 1 16,1-1 5-16,-4 8 2 15,0-4 15-15,-9 4 6 16,0-11 4-16,-8 11 1 15,0-12-6-15,-9 5-2 16,5-12-11-16,-14 4-5 16,6-8-14-16,-14-11-4 15,4 0-30-15,-8-19-14 16,9 8-60-16,-1-23-27 0,22-30-6 16</inkml:trace>
  <inkml:trace contextRef="#ctx0" brushRef="#br1" timeOffset="139446.1124">1646 14795 272 0,'-21'-19'104'0,"4"11"-56"0,-9 23-47 0,9-3 21 0,-12 10-16 15,-1 24-6-15,-12 18 0 16,3 34 1-16,1 0 0 15,13 7 4-15,8 5 4 0,25-1 1 16,13-11 2-16,18-3-6 16,3-31-4-16,-4-12-1 15,5-21 1-15,8-28 5 16,-5-21 4-16,5-20 0 16,9-19 1-16,-14-14-6 15,-7-20-2-15,-10-7-2 16,-16 8 1-16,-17 3-2 15,-13 8-1-15,-4 7 1 0,-5 12-1 16,1 11 0-16,-1-1 0 16,5 9 2-16,-4 3 1 15,8 4-12-15,4 8-4 16,4 3-29-16,9 4-13 16,5 8-81-1</inkml:trace>
  <inkml:trace contextRef="#ctx0" brushRef="#br1" timeOffset="139727.3902">1510 14968 284 0,'-21'-4'107'0,"13"4"-58"0,3 8-40 16,5 0 25-16,5-1-8 15,3 4-1-15,9-3-7 16,8-1-3-16,1 5-9 16,12-1-2-16,-4-7 0 0,17 3-2 15,13 5-2-15,-5-1-37 16,9-7-17-16,-13 3-97 15</inkml:trace>
  <inkml:trace contextRef="#ctx0" brushRef="#br1" timeOffset="140170.2653">2194 15225 248 0,'-5'11'93'0,"1"-7"-50"0,0-4-35 16,4 0 24-16,0 0-18 15,8 4-2-15,1-8-8 16,4 0-3-16,4 0 0 0,-5 0 1 0,22 1 1 16,30-1-39-16,0 4-15 15,8 7-65 1</inkml:trace>
  <inkml:trace contextRef="#ctx0" brushRef="#br1" timeOffset="140389.0384">2155 15417 248 0,'0'-11'93'0,"13"3"-50"0,0 1-24 16,-5 7 29-16,5 0-19 15,0-4-6-15,8 4-17 16,-4 0-3-16,26 4-3 15,33 3-20-15,5 1-7 0,3-1-81 16,1 1-62-16,-21-12 61 16</inkml:trace>
  <inkml:trace contextRef="#ctx0" brushRef="#br1" timeOffset="141004.2543">3191 14617 188 0,'-4'-7'71'0,"4"14"-38"0,0 16-23 16,0-8 20-16,0 12-5 15,4 7 0-15,0 11-13 16,-4 15-5-16,5 16-5 16,-5 10 1-16,0 1 0 0,0-4 1 15,0-4 0-15,0-7-20 16,0-16-9-16,0-10-40 15,-5-12-16-15,1-15-4 16</inkml:trace>
  <inkml:trace contextRef="#ctx0" brushRef="#br1" timeOffset="141191.7085">2890 15225 276 0,'-4'0'104'0,"8"-4"-56"0,8-15-43 0,-3 15 22 16,12-3-20-16,17-5-3 16,18 1-3-16,16 4-1 15,-9 7 0-15,14 3-51 0,-14 9-20 16,31-1-44 0</inkml:trace>
  <inkml:trace contextRef="#ctx0" brushRef="#br1" timeOffset="141645.9067">3531 15440 196 0,'-13'-8'74'0,"9"1"-40"0,-5-9-7 16,5 9 29-16,0-8-11 15,4 0-2-15,0-15-18 16,4 3-7-16,0 1-11 0,5-1-5 0,8 5-1 16,-5 7-1-16,1 11 0 15,0 8-3-15,4 11 2 16,-4 7 1-16,-9 1 2 16,-4 3-6-16,-4 1-1 15,-5 7-12-15,1-8-1 16,-5 4-9-16,0-3-3 15,0-8 3-15,1-4 4 16,-10-12 2-16,10-6 3 16,3-9-1-16,5-3 2 15,8-15 0-15,1 0 1 16,3 4 9-16,0 10 6 0,1 5 1 16,8 22 3-16,-9 5 7 15,9 2 3-15,5 13 0 16,-1 3 0-16,0-4-7 15,0 4-2-15,5-16-4 16,-1 9-3-16,-8-8-84 16</inkml:trace>
  <inkml:trace contextRef="#ctx0" brushRef="#br1" timeOffset="142005.3682">3891 15213 276 0,'0'8'104'0,"0"-1"-56"0,5 9-38 16,-5-5 23-16,0 4-20 0,4 8-5 15,-4-1-5-15,0 12 0 16,4-7-2-16,-4 6-1 0,0-2 3 16,0-5-4-16,0-3 0 15,0-8 1-15,0-8 2 16,0-7-1-16,4-11-1 15,1-8 1-15,3-11-1 16,1-8 0-16,-1 1 2 16,1-1-3-16,-5 19 0 15,0 0-1-15,5 12-2 16,-1-1 5-16,5 19 3 16,-5 1-3-16,-3 7-1 0,3 3 0 15,1 1 0-15,-1-1-9 16,1 5-2-16,3 7-45 15,-3 0-20-15,-1 0-41 16</inkml:trace>
  <inkml:trace contextRef="#ctx0" brushRef="#br1" timeOffset="142286.7263">4333 14889 280 0,'-13'-4'104'0,"9"4"-56"0,0 4-43 0,4-4 24 15,4 8-14-15,4-8-1 16,5 0-8-16,4 0-2 15,4 0-2-15,1 0-2 0,-1-8 3 16,4 4-35-16,1 4-16 16,-1-7-83 15</inkml:trace>
  <inkml:trace contextRef="#ctx0" brushRef="#br1" timeOffset="142929.6132">4876 14421 228 0,'0'-11'85'0,"0"11"-46"0,-8 0-19 15,8 0 27-15,-4 11-21 0,-1-7-4 16,1 15-7-16,4 0-2 15,0 15-7-15,4 0-4 0,-4 7 1 16,5-7-4-16,-1 8 0 16,0-5-8-16,0 1-2 15,5-4-49-15,-5 4-23 16,-4-4-32 0</inkml:trace>
  <inkml:trace contextRef="#ctx0" brushRef="#br1" timeOffset="143354.4812">5564 14270 160 0,'17'-60'63'0,"-9"41"-34"0,-3 12-1 0,-5 7 27 16,-5 7-10-16,-3 8-2 15,-5 8-13-15,-8 18-6 16,-9 24-14-16,-8 21 5 0,0 20 2 16,0 15-3-16,8 26 0 15,4 0-6-15,9 0-3 16,13-8 0-16,17-3-1 16,12-11-2-16,18-16-2 15,4-22-2-15,-5-19-1 16,5-8-40-16,-1-22-17 15,-3-16-84-15</inkml:trace>
  <inkml:trace contextRef="#ctx0" brushRef="#br1" timeOffset="143823.9058">5997 14798 216 0,'-4'-18'82'0,"-5"6"-44"0,9-7-25 0,0 16 24 16,4-9-19-16,5 1-5 16,4-8-4-16,4 0-1 15,4 0-4-15,4 1-3 0,5 6 2 16,0 5-4-16,-5 7-2 16,-4 4 2-16,1 11 2 15,-1 3 0-15,-8 5 2 16,-5 4-2-16,-4 3-1 0,1-11 12 15,-5 3 4-15,-9 1-6 16,-4-1-1-16,-12-3-5 16,4-4-1-16,-9-7-8 15,0-8-2-15,5 0-27 16,8-8-13-16,4 5-24 16,13-20-10-16,8-3-10 15</inkml:trace>
  <inkml:trace contextRef="#ctx0" brushRef="#br1" timeOffset="144310.1528">6451 14817 212 0,'4'-11'82'0,"1"11"-44"0,-1 4-36 0,-4 3 17 16,8 8-4-1,-4 8 1-15,-4 7-2 0,0-3 1 16,0 10-8-16,-4 1 7 0,0 0 3 16,0-4-1-16,0-8 1 15,4-7-3-15,-5-8 1 16,5-3 1-16,-4-12 2 15,4-15-10-15,0-3-2 16,0 3-4-16,0-23 1 0,0 5-2 16,13-20-1-16,-1 8-2 15,5-8-1-15,0 8 2 16,9 4 2-16,-5 7-2 16,5 12 0-16,12 0-1 15,-4 18 0-15,-9 12 2 16,1 11 0-16,-9 7 0 15,-5 5 2-15,-7 3-1 0,-10-7 2 16,-7-4-18-16,-10 3-4 16,-7 5-22-16,-18-5-9 15,0-3-11-15,18-8-4 16,3-3-38 0</inkml:trace>
  <inkml:trace contextRef="#ctx0" brushRef="#br1" timeOffset="144968.72">6956 14863 140 0,'-8'22'52'0,"8"5"-28"0,0 7-11 0,-5-16 17 16,5 9-2-16,0-5 3 15,0 12-11-15,-4-7-2 16,4 7-10-16,-4 0-1 0,0 0 3 15,-1-12 3-15,1 1 4 16,0-12 0-16,0-3 1 16,-1-1 0-16,1-14 0 15,0-1-5-15,4-26 0 16,0 12-8-16,0-35-3 0,0 12-1 16,13-19-1-16,-5 7-3 15,9-7 2-15,0 7-1 16,9 1-2-16,-1 14 3 15,1 5 2-15,-5 6-2 16,0 20 0-16,4 4 1 16,-3 25 2-16,-10 5-1 15,-3 4 2-15,-5 3-2 16,0 0 2-16,-4 0-2 16,-4 0 2-16,-13-3-22 0,-4-5-9 15,0 1-30-15,-5-12-14 16</inkml:trace>
  <inkml:trace contextRef="#ctx0" brushRef="#br1" timeOffset="145735.7352">5780 15417 196 0,'-17'-4'74'0,"13"0"-40"0,0-3-16 16,4 7 23-16,0-4-15 15,4 0-4-15,13 4-7 16,9 0-2-16,20 0-7 16,18 4 3-16,8 0 3 0,-4-4 3 15,8 0 0-15,26-4-10 0,9 4-2 16,-1 0-3-16,-12 4 0 16,-5 0 2-16,-8-1 1 15,8 5-37-15,-8 0-16 16,-8 3-81-1</inkml:trace>
  <inkml:trace contextRef="#ctx0" brushRef="#br1" timeOffset="146445.8904">6120 16322 188 0,'-21'-11'71'0,"12"-8"-38"0,1-7-19 15,3 11 20-15,5-4-8 16,0-4-1-16,5-7-10 16,7-8-2-16,5 4-7 0,5 4-2 0,-5 4 0 15,0 7-2-15,0 8-2 16,-5 3 1-16,-3 4 1 15,-5 8 1-15,5 7 1 16,-9 8 0-16,-9 4 2 16,5-1-8-16,-5 9-3 15,-3 3-19-15,-1-1-10 16,-4 5-11-16,0-4-5 16</inkml:trace>
  <inkml:trace contextRef="#ctx0" brushRef="#br1" timeOffset="146604.2091">6145 15956 212 0,'13'-26'79'0,"-13"22"-42"15,9 31-37-15,-5-16 16 0,0 4-9 16,0 11 1-16,5 5-5 16,-1 3-2-16,5 3 0 15,4 5-6-15,-4-5 1 0,-5 1-16 16,1-4-6-16,-1-4-67 15</inkml:trace>
  <inkml:trace contextRef="#ctx0" brushRef="#br1" timeOffset="146981.5434">6413 16243 200 0,'-9'-8'77'0,"5"-10"-42"0,-4-9-19 0,3 20 24 0,5-8-14 16,0-4-5-16,0-4-6 15,5 0 0-15,3-3-8 16,5 7-6-16,0 4-2 0,12 0 1 15,-4 8 2-15,-4 7-1 16,0 7-1-16,-8 8 3 16,-1 8 0-16,-12-1-1 15,-9 5-2-15,0-1-2 0,5 1-1 16,-5-5-7-16,1-3-2 16,-1-8-20-16,0-7-6 15,0-19-45 1,5-8-45-16,-1-3 39 15</inkml:trace>
  <inkml:trace contextRef="#ctx0" brushRef="#br1" timeOffset="147137.7755">6430 15651 236 0,'4'45'88'0,"0"-15"-48"0,1 31-40 0,-5-24 16 16,4-3-14-16,0 12 0 15,0 3 0-15,17-4 1 16,-4 0-1-16,0-3-13 0,0-1-4 16,0-7-90-16</inkml:trace>
  <inkml:trace contextRef="#ctx0" brushRef="#br1" timeOffset="147456.2909">6752 16085 192 0,'-4'18'74'0,"8"-6"-40"0,-4 3-29 0,0-4 19 15,5 8 2-15,-1-8 5 16,4 4-9-16,1-3-2 15,4-1-12-15,-1-3 4 0,1-5 3 16,0-6-5-16,0-5-1 16,-5 1 1-16,1-9 4 15,-5-2-6-15,0-9-2 16,0 1-17-16,-4-12-5 0,0-3-27 16,-4 3-13-16,-4-7-67 15</inkml:trace>
  <inkml:trace contextRef="#ctx0" brushRef="#br1" timeOffset="147628.1558">6863 15802 264 0,'-9'11'99'0,"9"-11"-54"0,0 0-55 0,0 0 16 16,0 0-26-16,5 0-7 15,-1 0-79-15,0 0-32 16</inkml:trace>
  <inkml:trace contextRef="#ctx0" brushRef="#br1" timeOffset="148068.1521">7283 14263 236 0,'0'0'88'0,"4"7"-48"0,9 9-23 0,-5-1 25 15,5 11-13-15,4 4-5 16,4 23 2-16,9 0 3 16,8 18-16-16,5 1 4 0,8 15 1 15,-5 0-6-15,-3 18-2 16,-9 1-5-16,-13 7-2 15,-13 4 1-15,-20 4 0 16,-9 7-2-16,-9 0 1 31,-4-11 0-31,0-8 3 16,-9-3-25-16,-3-4-12 16,-1-8-39-16,0-26-18 0,9-15-51 15</inkml:trace>
  <inkml:trace contextRef="#ctx0" brushRef="#br1" timeOffset="148971.6041">7839 9397 208 0,'-17'-15'77'0,"9"15"-42"0,-14 19-30 0,10-4 19 16,-1 4-6-16,0-4 1 16,-12 15-10-16,8-3-5 15,-5 26-3-15,5-4 3 0,5 15 2 16,3-8 2-16,9 8 2 16,0-11-1-16,21 0 0 15,-4-8-3-15,22-15 1 16,-5 1 2-16,8-20 2 15,-8 0-3-15,8-26-3 16,-3 0-2-16,-5-23 0 16,-5 4-7-16,-7-15-1 15,-5 8-16-15,-13-12-6 16,-8-22-6-16,-18 14 0 0,-12 12 2 16,-12 15 5-16,-1 12-10 15,-4 7-2-15,4 7-40 16</inkml:trace>
  <inkml:trace contextRef="#ctx0" brushRef="#br1" timeOffset="149256.9867">7737 9537 272 0,'-17'34'104'0,"17"-34"-56"0,-4 19-30 0,4-12 31 16,4 5-14-16,0-9 0 16,18 9-14-16,-5-5-3 15,12 5-10-15,-3-12-5 0,8 0 0 16,21 0-33-1,-21 0-14-15,-4 0-77 16,16-12-72 0,-3-7 62-16</inkml:trace>
  <inkml:trace contextRef="#ctx0" brushRef="#br1" timeOffset="156769.3564">1540 16764 252 0,'-17'-42'96'0,"8"38"-52"0,-3 0-32 0,-1 4 24 15,-4 8-13-15,0 3 0 16,-21 23-16-16,-5 19-5 16,5 19-1-16,4 11-4 0,5 19 2 15,3-8-1-15,13 8-2 16,13 3 0-16,9-25 3 16,29 2 0-16,0-17 1 15,13-13 0-15,9-14 2 16,-14-15 1-16,5-16 3 15,4-14 3-15,-12-20 2 16,4-29-3-16,-13-8 0 16,-5-8-5-16,-12-3 0 0,-8-5-1 15,-5-3 1-15,-8 0-2 16,-5 27 2-16,9 11-4 16,-13-12-2-16,-4-18 4 15,-4 10 1-15,9 13-3 16,-1 10-1-16,0 12-17 0,-4 7-7 15,9 8-34-15,-1 8-13 16,5 7-46 0</inkml:trace>
  <inkml:trace contextRef="#ctx0" brushRef="#br1" timeOffset="157084.715">1413 16730 200 0,'-26'11'77'0,"1"-11"-42"0,8 15-26 16,8-4 22-16,5 4-6 15,4 4 3-15,0 4-3 16,8-4 0-16,1 0-14 16,8-1 2-16,4-6 1 0,13-1-7 15,0 0-2-15,0-7-3 0,4 4-2 16,5-8-17-16,-5 11-6 16,4-3-49-16,30 10-20 15,-16-6-16 1</inkml:trace>
  <inkml:trace contextRef="#ctx0" brushRef="#br1" timeOffset="157398.5039">1939 17118 184 0,'-26'4'68'0,"22"-4"-36"15,4-8-20-15,0 8 28 16,13-3-17-16,4-1-11 15,4-4-6-15,13-3-4 16,9 0-2-16,-5-1 3 0,4-7-37 0,-12 16-17 16,0-9-45-1</inkml:trace>
  <inkml:trace contextRef="#ctx0" brushRef="#br1" timeOffset="157602.546">2024 17276 232 0,'-21'4'88'0,"25"-4"-48"0,0 0-31 0,5 0 19 16,3 4-16-16,10-4-5 15,-5 4-2-15,8 0-1 0,9-4-2 16,-4 3-30-16,-1 1-14 0,-12-4-66 15</inkml:trace>
  <inkml:trace contextRef="#ctx0" brushRef="#br1" timeOffset="157959.2004">2741 16624 244 0,'4'-34'90'0,"-8"34"-48"0,4 0-31 0,0 0 23 16,0 11-18-16,-4 4-4 16,4 16-7-16,4 14-2 15,0 15-1-15,5 8-2 0,-5 4 3 16,9 3-9-16,-5 1-3 16,1-5-31-16,-5 8-11 15,-4-14-60 1</inkml:trace>
  <inkml:trace contextRef="#ctx0" brushRef="#br1" timeOffset="158169.4114">2576 17043 240 0,'8'0'90'0,"-4"3"-48"0,22-3-34 16,-9-3 21-16,0 3-11 0,8-12 0 15,5 1-11-15,0-4-2 16,-9 7-3-16,4 1-17 0,1 3-7 16,-1 0-62-1,22 4-65-15,21 0 41 16</inkml:trace>
  <inkml:trace contextRef="#ctx0" brushRef="#br1" timeOffset="158600.2998">3077 17111 252 0,'-34'-8'96'0,"34"-3"-52"0,-13-4-36 16,17 15 24-16,0-8-3 16,5 4 3-16,4-7-9 15,8 0-1-15,-4-8-13 16,4 0-5-16,4 4-1 0,1 4-2 15,-1 7 2-15,-8 4-2 16,0 11 2-16,-8 8-9 0,-9 7-1 16,-4 8 2-16,-5-11 0 15,-4 3 3-15,1 1 1 16,-5-5-10-16,0-3-3 16,0-4-4-16,4-7-2 15,0-8-2-15,5-8 1 0,8-3 1 16,4-8 2-16,4-4 5 15,5-3 4-15,0 0 2 16,0 11 3-16,4 3-3 16,0 12 0-16,-5 15 4 15,5 4 1-15,-8 8 4 16,-1 3 3-16,-3 0 0 16,7 0 0-16,1-7-17 15,-4 3-4 1,3-3-78-1</inkml:trace>
  <inkml:trace contextRef="#ctx0" brushRef="#br1" timeOffset="158985.6734">3514 16994 256 0,'0'7'96'0,"0"-7"-52"0,-5 19-34 0,5-15 23 16,-4 15-16-16,4-4-4 16,-4 7-8-16,4-3-2 0,0 11-1 15,0-7 5-15,0 0 5 0,0-1-2 16,0-3 0-16,0-4-6 16,0-7-1-16,0-1 1 15,0-10 0-15,0-1 0 16,4-8 0-16,0 1-2 15,5-19-2-15,4 7 1 16,-1-3 1-16,-3 3-6 16,8 4 1-16,13 4 1 15,-5 12 1-15,1 14 3 0,-5 0 3 0,4 12 0 16,-12 7 0-16,4 4-3 16,-4 0-2-16,-1-4-15 15,5 0-7-15,-4-11-29 16,0 0-10-16</inkml:trace>
  <inkml:trace contextRef="#ctx0" brushRef="#br1" timeOffset="159155.1149">3942 16775 252 0,'0'-11'96'0,"9"14"-52"0,-5-3-51 15,-4 8 75-15,4-4-24 16</inkml:trace>
  <inkml:trace contextRef="#ctx0" brushRef="#br1" timeOffset="159233.2109">3972 16786 525 0,'17'-4'9'0,"-8"1"-9"15,-1-1-17-15,5 4-6 16,8 7-118-1</inkml:trace>
  <inkml:trace contextRef="#ctx0" brushRef="#br1" timeOffset="159577.0436">4316 16484 236 0,'-13'-7'90'0,"9"11"-48"0,4-1-20 16,0-3 28-16,0 8-13 15,0 0-1-15,0 7-15 16,4 11-3-16,0 12-10 16,1-4-7-16,-1 3-2 0,0 1 3 0,0 4 3 15,1 3-7-15,-1-7 0 16,0-1-38-16,0-7-13 16,1 4-90-1</inkml:trace>
  <inkml:trace contextRef="#ctx0" brushRef="#br1" timeOffset="160234.8854">4957 16477 236 0,'0'-27'90'0,"0"16"-48"0,-4 11-23 0,-5 4 26 16,-4 7-14-16,-4 16-4 0,-8 10-2 15,-13 24 1-15,8 18-14 16,5 27 4-16,3 14 2 0,10 5-2 16,7 7 1-16,18-4-9 15,13-4-3-15,8-10-3 16,12-9-2-16,1-3 1 16,-5-19-1-16,1-8 0 15,-5-10 0-15,0-9-58 16,-4-22-23-16,-4-11-78 15</inkml:trace>
  <inkml:trace contextRef="#ctx0" brushRef="#br1" timeOffset="161250.8326">5725 16745 156 0,'0'-15'60'0,"0"15"-32"0,0-8-24 0,0 8 15 0,0 0-9 16,0 0-3-16</inkml:trace>
  <inkml:trace contextRef="#ctx0" brushRef="#br1" timeOffset="161686.3259">5721 16730 287 0,'-4'0'5'0,"4"0"4"0,0 0-1 16,0 0 1-1,0 0-3-15,0 0 1 0,-5 3-4 16,5-3 0-16,0 0-1 15,0 0-2-15,0 8 1 16,0 3 1 0,0-11 1-16,0 4-1 0,0 4-2 15,0-16-4 1,0 4 2-16,0 8 1 16,0-4 1-1,0-4 0-15,0 8 0 16,0 4 2-16,0 3-1 15,0-4-1 1,0-7 1-16,0 8 3 16,0-4 5-16,0-1 1 15,0 13 13-15,0-1-4 16,0-4 0-16,0 15-3 16,0 12-2-16,0 7-1 15,0-3-1-15,0-4 0 16,0-1-6-16,0-3-2 15,0 0-2-15,0-4-2 16,0 0 1-16,0-7 1 0,0-8-12 16,0 0-6-16,0-3-20 15,5-5-10-15,-1-3-41 16,0-4-55 0,0 0 42-16</inkml:trace>
  <inkml:trace contextRef="#ctx0" brushRef="#br1" timeOffset="162109.7722">6094 16714 232 0,'-8'0'88'0,"-1"0"-48"0,-3 4-31 0,3-4 19 15,1 4-10-15,-1 4 0 16,1-8-9-16,-13 11-3 16,-5-7-3-16,5 15-3 0,8-8 3 15,0-4-4-15,5 8 0 16,8 4-1-16,4-4-2 16,0-3 3-16,13 10 0 15,13 9-2-15,0-1 0 16,0 0 2-16,3 0 0 15,-3 0 1-15,-4 0 2 16,-5 1 3-16,0-9 4 0,-4 5 7 16,-4-5 2-16,4-3-5 15,-9 0-3-15,-8 0-3 16,-4-8 0-16,-4 0-4 16,-14 1 0-16,-3-12-10 15,-5 0-5-15,-4-8-23 16,-4 4-8-16,4-7-19 15,0-8-9-15</inkml:trace>
  <inkml:trace contextRef="#ctx0" brushRef="#br1" timeOffset="162315.2555">6031 16730 264 0,'8'3'99'0,"-3"-3"-54"0,12 0-22 0,-17 0 29 15,8 8-21-15,5-8-4 16,8 0-19-16,0 0-8 16,5 0 0-16,-1 0-10 0,1 11-1 15,3 1-60-15,-12-1-26 16,-4-4-27-16</inkml:trace>
  <inkml:trace contextRef="#ctx0" brushRef="#br1" timeOffset="162772.3709">5530 17495 200 0,'-9'12'74'0,"5"-12"-40"0,4 3-11 0,0-3 24 0,9 0-7 16,3-3 2-16,10 3-7 16,7-12-1-16,-3 8-19 15,-5 1 6-15,30-5 3 0,-9 1-10 16,26-1-3-16,34 1-7 15,-42 7-1-15,-9 0-23 16,4 3-12-16,-9 1-43 16,1 4-19-16,-4-1-42 15</inkml:trace>
  <inkml:trace contextRef="#ctx0" brushRef="#br1" timeOffset="163612.5726">5657 17880 212 0,'0'0'82'0,"5"4"-44"0,-10-1-18 0,5-3 24 0,0 4-9 16,0 4-1-16,0 3-13 16,0 4-3-16,5 8-10 15,-1-1-3-15,0 12 1 0,-4 0-5 16,4 0-1-16,-4 4-5 16,-4 7-1-16,4-11-24 15,0 0-10-15,0-4-39 16,0 1-15-16,4-9-5 15</inkml:trace>
  <inkml:trace contextRef="#ctx0" brushRef="#br1" timeOffset="164196.5843">5840 17846 264 0,'4'-11'101'0,"0"7"-54"0,5-7-35 0,-9 11 24 16,4-12-17-16,5 5-5 15,12-1-7-15,0 1-2 16,4 3-3-16,1 4-2 0,-1 0 3 16,1 0-2-16,-1 4-1 0,-3-1 1 15,-6 5-1-15,-3 0 2 16,-4 7 3-16,-5-4-7 15,-8 12-3-15,-5 10-4 16,-8 9-2-16,-4 11 3 16,-17-4 5-16,4 11 2 15,0-3 1-15,8-1-3 16,5-7 2-16,4-3 7 16,5-12 6-16,7-4 0 31,5-8 3-31,13-3-4 0,8-4 1 15,9 0-5-15,0-11-2 16,4 4-2-16,0-8 0 16,-5 0 0-16,1-8 1 15,-5 4 6-15,-3-7 4 16,-5 0-3-16,-5-4 1 16,-7-4 6-16,-1-8 3 15,-8-3-2-15,-9-4-1 16,-8-11-4-16,-5 0 1 15,-8 3-4-15,-4-3-1 16,4 4-11-16,4 7-1 0,5 3-18 16,4 1-4-16,4 4-21 15,8-1-7-15,13 5-12 16,13-1-3-16,9 4-25 16,12 4-9-16,0-7-1 15</inkml:trace>
  <inkml:trace contextRef="#ctx0" brushRef="#br1" timeOffset="164707.2454">6612 16662 240 0,'-12'-8'90'0,"7"4"-48"0,-3 1-27 16,4 3 24-16,4 0-12 16,0 0-1-16,0 3-6 15,12 5-3-15,5 7-9 16,5 4 4-16,7 11 1 0,5 15 7 16,-4 12 2-16,0 15 0 0,-5 11 1 15,-4 15-9-15,-4 11-1 16,-8 15 2-16,-5 12 0 15,-4 8-6-15,-8 6-1 16,-9-6-2-16,-5-9-1 16,-3-10-3-16,-5-12-2 0,0-7-15 15,5-23-5-15,4-15-25 16,0-23-12-16,8-26-40 16,0-23-16-16,9-30-19 15</inkml:trace>
  <inkml:trace contextRef="#ctx0" brushRef="#br1" timeOffset="165679.7036">8599 16466 256 0,'-21'-16'96'0,"8"9"-52"0,-4 3-23 16,8 4 28-16,1 0-22 15,-1 11-5-15,-3 20-13 16,-5 6-4-16,-5 24-3 16,1 10-2-16,4 20 3 0,5-8-4 0,12 0-2 15,8-8 2-15,9-3 0 16,4-19 5-16,9-8 2 15,4-11 4-15,4-11 4 16,5-12-2-16,7-15 1 16,-3-7-1-16,-4-19 0 15,-5-16 0-15,-8-14 0 16,-5-4-4-16,-12-4-3 16,-5-11-2-16,-8 30 0 15,0 7-2-15,-17-14-1 16,5 7 1-16,-10 3 1 15,1 9-8-15,-4 3-1 16,3 7-7-16,1 12-2 16,-4 0-9-16,3 8-2 0,5 3-3 15,5 4-1-15,3 0-19 16,5 0-5-16,4 0-68 16</inkml:trace>
  <inkml:trace contextRef="#ctx0" brushRef="#br1" timeOffset="166000.3069">8612 16450 280 0,'-22'0'107'0,"1"19"-58"0,8-7-46 0,5-5 23 16,-5 12-6-16,5 0 0 16,3 4 1-16,5 7-1 15,5-8-11-15,3 5 6 0,5-1 4 0,4-3-4 16,0-8 0-16,-4-4-5 16,12 8-1-16,-4 0-5 15,13-8-3-15,17 1-40 16,0-1-19-16,-4-4-52 15,-5-3-23-15,-4-11 16 16</inkml:trace>
  <inkml:trace contextRef="#ctx0" brushRef="#br1" timeOffset="166344.5872">9155 16579 212 0,'0'-8'79'0,"-4"8"-42"0,4 8-17 15,0-8 24-15,0 0-9 16,0 3-3-16,0 5-12 16,4-8-2-16,0 4-11 15,0 3-6-15,9-7-2 0,0 0 3 16,8 0 1-16,-4 0-17 16,21 4-7-16,-8-4-52 15,4 8-20-15,8-8-16 16</inkml:trace>
  <inkml:trace contextRef="#ctx0" brushRef="#br1" timeOffset="166545.0088">9193 16880 372 0,'-13'23'140'0,"9"-12"-76"0,4 1-50 0,0-1 31 16,4-11-21-16,1 4-5 15,12-4-12-15,-5 0-3 16,31-4-2-16,-14-7-2 0,22-1 1 16,30-10-39-16,-5 3-16 15,1 8-125 1</inkml:trace>
  <inkml:trace contextRef="#ctx0" brushRef="#br1" timeOffset="174030.7557">9872 16345 164 0,'-8'15'63'0,"-1"-4"-34"0,1 1-10 0,4-5 23 0,-1-3-12 16,1 0-5-16,4-1-8 16,0 1-3-16,0-4-8 15,0 0 3-15,9-7 3 0,7-8-2 16,14-1 0-16,0 1-9 16,4 0 0-16,0 0-1 15,0 4 0-15,-5 0 4 16,-3-1 2-16,-5 12-2 0,-4 4-1 15,-8 7-1-15,-5 12 1 16,-8 7-2-16,-5 8 2 16,-4-4-2-16,1 7-1 15,3-7 1-15,-4 0 1 16,5-4-1-16,4-3-1 16,4-8-2-16,4-4-1 15,4-4-1-15,5 0 3 16,4-3-2-16,9 3 1 15,-1 1 2-15,1 3 0 16,-5-4 8-16,-4 4 7 16,-4 8 4-16,-1-1 3 15,-3 5 3-15,-9 3 4 16,-5 4-6-16,-7 0-2 0,-5-8-3 16,-9 1-2-16,-3-9-6 15,-10-2-4-15,-3-5-6 16,4-7 0-16,4-8-18 15,4 4-8-15,9-15-77 16,8-4-21 0,26-11-14-16,12-4 27 15</inkml:trace>
  <inkml:trace contextRef="#ctx0" brushRef="#br1" timeOffset="175292.0465">10420 16590 148 0,'-9'-11'55'0,"9"11"-30"0,-4-8-21 0,0 8 15 16,0 0-5-16,-1 0 0 16,5-4-2-16,0-3 0 15,0-4-6-15,0-1 0 0,0-3 4 16,0 4-4-16,9-8-1 15,-5 4 0-15,13-8-1 16,-4 8-2-16,12 4-2 16,-4 0 7-16,1 11 5 15,-5 0 7-15,-5 11 5 16,-3-7-3-16,-9 14-1 0,0 1-5 16,-9 0 1-16,1-4-7 15,-5 8-1-15,0-4-4 16,-4 3-1-16,5-10-1 15,-5-1 1-15,4 0-7 16,0-11-1-16,1 4-20 16,7-8-9-16,1 4-26 15,8-22-12-15,-4 10-33 16</inkml:trace>
  <inkml:trace contextRef="#ctx0" brushRef="#br1" timeOffset="175526.5116">10636 16450 224 0,'4'31'85'0,"-4"-31"-46"0,5 30-15 0,-5-23 27 16,0 5-9-16,0-1-2 15,4 15-18-15,0-11-8 16,0 16-9-16,1-5-4 0,-5 16 2 16,0-9-2-16,0 17 2 15,0-9 0-15,0 4 3 16,0-3-8-16,0-8-3 15,0-4-30-15,0-7-13 16,0-1-39-16,8-14-15 16,5-12-3-16</inkml:trace>
  <inkml:trace contextRef="#ctx0" brushRef="#br1" timeOffset="175698.4334">10874 16828 348 0,'0'0'132'0,"0"0"-72"0,-4 11-66 16,-1-3 25-16,1-1-15 15,4 1 0-15,0-1-22 16,-4 4-10-16,4 1 14 16,0-12-51-16,0 0-18 0</inkml:trace>
  <inkml:trace contextRef="#ctx0" brushRef="#br1" timeOffset="176199.3828">11023 16405 252 0,'0'4'93'0,"0"-4"-50"0,4-15-28 0,-4 15 24 15,4-8-8-15,0 5-1 16,5-9-5-16,-5 1-2 15,13-4-12-15,0 0-2 0,4 0 1 16,-4 3-2-16,4 1 3 16,-4 7-4-16,0 4-2 15,-4 4-2-15,-4 19-3 0,-5-4 1 16,-4 14-1-16,0-6 0 16,-17 18 0-16,4-3 0 15,-4 14 2-15,4-3-1 16,1 4-1-16,-1-5 1 15,4 1-1-15,1-8 0 16,4 1 0-16,-1-9 0 16,10-3 0-16,-1-3 0 15,13-5 0-15,0-3 0 16,4-8 2-16,0-4-1 16,1-11 2-16,-5 0 2 15,-5-19 4-15,1 4 0 0,-9-15 0 16,0 3-5-16,-12 1-1 15,0-4-1-15,-18-12 1 16,5 8-4-16,-5 1 0 16,5-1-10-16,0-8-3 15,4 8-31-15,4 4-12 16,0-4-26-16,13 0-11 16,0 8-31-1</inkml:trace>
  <inkml:trace contextRef="#ctx0" brushRef="#br1" timeOffset="176625.6003">11515 16217 212 0,'-13'-23'82'0,"13"23"-44"0,-17 23-11 15,9-20 29-15,3-10-16 0,1-1-5 16,0-3-9-16,0-4-3 16,4-4-12-16,0-4-2 0,4-7 1 15,4 4-6-15,5 11 0 16,-4 0 0-16,8 3 2 15,0 1-1-15,0 7 0 16,0 1 1-16,0 10 3 16,0 1 7-16,-9 10 4 15,1-2 3-15,-9 10 1 16,0-3-5-16,-5 7 1 16,1-4-7-16,-4 1-3 15,-1-5-5-15,-4-3-2 0,1-4-17 16,-5-15-7-16,-5-19-50 15,10-3-21-15,3 3-89 16</inkml:trace>
  <inkml:trace contextRef="#ctx0" brushRef="#br2" timeOffset="185759.2301">9477 8571 124 0,'0'-15'46'0,"0"12"-24"0,0-9-10 0,0 5 13 16,0 3 4-16,0-7 5 16,0-1 1-16,0 1 3 15,0 3-21-15,0 1 10 0,0 3 4 0,0 0-12 16,0 4-3-16,0 0-6 16,5 8 1-16,-1 3-4 15,0 8 1-15,5 4 4 16,-1 3 4-16,1 4 1 15,-1 12-1-15,1 7-4 16,-1 0 0-16,-4 4-1 16,1-4 1-16,-1 3-2 15,0 1-1-15,-4 4-5 16,4-4-1-16,1-1-3 16,-1 5-1-16,0 0 1 15,0 3 0 1,1-3 0-16,-1-16 0 15,0-7 2-15,-4 7 1 16,0-14-1-16,0-1-2 16,0-3 1-16,0 0 1 15,-4-5-1-15,0-3-1 16,4 4 3-16,-5-7 0 16,1-1-4-16,0-7-1 15,4-4 3-15,0 0 3 16,0-4-1-16,4-4-2 15,-4-3 0-15,4-12 1 16,1-7-3-16,-1-11-2 0,0-8 2 16,-4-4 2-16,0 0-2 15,-4-3 0-15,0-5 1 16,-5 5 2-16,1-1-1 16,-1-7-1-16,5 0 1 15,-5-4 1-15,5 8-1 16,0 3-1-16,4 4 1 15,0 4-1-15,0 4 0 16,0 3 0-16,0 5 0 16,0 7 2-16,0 7 1 15,0 4 3-15,0 4 1 0,-4 4 1 16,4-1-2-16,-5 5-1 16,1 3-3-16,4 4 1 15,0 0-4-15,0 8 0 16,4 7 3-16,1 7 1 15,-1 5 1 1,0 3 2 0,0 11-1-16,1 12 2 0,-1 0 0 0,0 11 3 15,0 4-1-15,1 0 0 16,-1 4-1-16,0 3 0 16,-4 12-2-16,4-12 1 15,1 4-2-15,-1-7 0 16,0-4-3-16,0-4 1 15,1-4 0-15,-1-3 3 16,0-16 1-16,0 8 3 0,1 1-3 16,-5-9 1-16,0 4-5 15,0 8 0-15,0-15-1 16,0 3-2-16,-5-11 1 16,5 1-1-16,0-9 0 15,0-7 2-15,0-3-3 0,5-5 0 16,-1-7-32-16,0-11-15 15,0-8-51-15,5-7-20 16,-1-8-69 0</inkml:trace>
  <inkml:trace contextRef="#ctx0" brushRef="#br2" timeOffset="187234.2476">8718 9028 200 0,'-22'-4'77'0,"14"0"-42"0,-5 0-10 16,5-7 27-16,-1 11-17 15,1-11-5-15,-1 11-7 16,1 0-3-16,-1 4-10 16,1 3 2-16,-5 4 2 0,5 5 4 15,-1 2 3-15,1 1 2 16,-1 0 1-16,1-4-7 15,3 4-2-15,-3-8-3 16,8-7 0-16,0-4-4 0,0 8 0 16,4-8-1-16,0 0 3 15,1 0-3-15,3 0 1 16,1 0 1-16,8 0 2 16,4 0-3-16,4-8 0 15,9 4-5-15,17 4 0 16,13-11-1-16,4 0 1 15,-9-1-2-15,1 1 2 16,8 0-2-16,-1 3 2 16,14 5-4-16,4 3 0 15,-4 3 1-15,-5 1 2 16,-12 0-1-16,-22 0-1 16,-8-4 1-16,13 0-1 15,-9 0 2-15,17-4 1 0,26-7-1 16,-5-1-2-16,-8 5 1 15,-8-1-1-15,-10 1 2 16,-7-1 1-16,-9 0-1 16,-4 8 1-16,-5-7-2 15,-8 3 2-15,-4 4-2 16,-5 0 2-16,-3 0 0 16,-5 0 1-16,-13 0 0 15,-8 0 0-15,-13 0-2 16,-13 0-2-16,-8 0 1 15,-5 0 1-15,5 0 1 0,0 0 1 16,-9-7-5-16,-12 3 1 16,-13 4 0-16,0 0 2 15,4 0-1-15,8 0-1 16,18 0 1-16,-43 0-1 16,-8 0 2-16,8 4 1 15,8 3-1-15,14 4-2 16,12-7 1-16,8 0-1 15,5 0-3-15,4 0 2 16,5-4 1-16,7 0 2 16,5-4-1-16,9 0-1 15,-1 0 1-15,10 0 1 16,-1 4-3-16,8-7 0 16,1 3-1-16,8 4-2 0,0 0 3 15,12 0 0-15,10 4-2 16,3 3 0-16,0-7 2 0,5 4 2 15,8 4-2-15,9-1-2 16,17 1-1-16,16-1 3 16,1-3 0-16,-5-4 3 15,14 0-3-15,11 0 0 16,18 0 1-16,-4-4 2 16,-13-3-1-16,4-1 2 15,4 1-4-15,5-1 0 16,-9 4 3-16,-13-3 1 15,-16 3-4-15,-9 4 1 0,-5-7 0 16,-7 7 2-16,-6 0-1 31,-3-4-1-31,-4 4 1 0,-1 0 1 0,0-8-1 16,-8 5 2-16,0 3-2 16,-4-8 2-16,-4 8-2 15,-5 0-1-15,-4 0 3 16,-9-4 0-16,-3 4 1 15,-5 0 0-15,0 0 0 16,-9 0 2-16,-12 4-3 16,0 4-2-16,-5-8 2 15,-4 3 0-15,-4 5 1 16,-4-8 0-16,0 4-2 16,-4 3-2-16,-14 4 1 15,-16 5-1-15,-4-1 0 0,-5 4 2 16,1-1-1-16,-1-3-1 15,-17-3 1 1,-16-1 1-16,-1-11-1 16,13 0 2-16,17-7-4 0,0-1 0 15,1 0-1-15,11-3 0 16,10-4-3-16,12 0 1 16,13 0-40-16,8 0-16 15,17-8-70-15,13-18-30 16,4-5-17-1</inkml:trace>
  <inkml:trace contextRef="#ctx0" brushRef="#br2" timeOffset="190939.4965">7465 8424 224 0,'0'-22'85'0,"0"22"-46"0,-4-12-21 0,4 12 23 16,-4 0-8-16,0 0-2 16,0 4-13-16,-1 4-4 15,5-5-8-15,0 9-4 0,0 3-1 16,0-4-1-16,5 19 2 15,-1-7 1-15,0 22 3 16,0-11 6-16,5 11 2 16,-5-3-1-16,4-1 2 15,-3-7-4-15,3-3-1 16,1-5-4-16,-1-7 1 16,1 0-4-16,-1-19 0 15,1 0-1-15,-1-23 1 16,1 8-4-16,-1-11-2 15,1 3 2-15,3 4 2 0,1 4-2 16,4 7-2-16,-4-3 2 16,8 11 0-16,-4 0 3 15,4 11 1-15,0-3 5 16,9 7 3-16,-9-4 2 16,5 4 5-16,-5-3-6 15,5-5 1-15,-5 1-4 16,-4-8 2-16,0 0-2 0,0-11 0 15,-5-1-5-15,1-14-1 16,0 3-1-16,0-15-2 16,-1 5-4-16,1-9-2 15,0 4-33-15,0 1-11 16,8-12-46-16,0 11-18 16</inkml:trace>
  <inkml:trace contextRef="#ctx0" brushRef="#br2" timeOffset="192310.0801">9800 10299 104 0,'0'-4'38'0,"0"4"-20"0,0 0 1 0,0 0 16 15,-4 0-2-15,4 0 3 16,-4 0-7-16,4 0-1 16,-5 0-15-16,5 0 3 0,0 0 4 15,0 0-7-15,0 0-2 16,0 0-4-16,-4 4-2 16,4-4 1-16,-4 4 3 15,4-4 2-15,-4 0 3 16,-1 0 6-16,1 3 2 15,4-3-3-15,-4 0-1 16,4 0-2-16,-4 0 3 16,-1 0-7-16,1 0 1 0,4 0-6 15,-4 4-2 1,0 0 2-16,-1 0 0 0,1-4-1 16,0 3 1-16,0 1 0 15,-1 0 1-15,1 0-2 16,0 0-1-16,0-1-1 15,-1 1 0-15,1 0-2 16,-4 0-2-16,-1-1 1 16,1 5 1-1,-1-4-3-15,5 3 0 0,0-3 1 16,-5 4 2-16,5 3-3 0,-4 0-2 16,3-7 4-1,1 4 1-15,0-1-3 0,4 4 1 16,0-3 0-16,4 3 0 15,5 1-3-15,-5-1 0 16,0-4 2-16,4 1 2 16,5 0-2-16,4 3 0 15,0 0-1-15,-4-7 0 16,-5 3 0-16,9-3 0 16,-4 4 4-16,4 3 3 15,0-7-4-15,0 7-1 16,-4-3 0-16,0 3 2 15,-5-3 1 1,-4 7 1-16,1-4-2 16,-5 4 1-16,0 0-2 15,-5 4 2-15,1-8 9 16,-4 1 4-16,-9 10 1 16,0-7 2-16,0 0-1 15,4-3 0-15,-4-1 0 16,0-3 0-16,-4-5-5 15,-1-3-3-15,1-3-5 16,0-1-4-16,0 0-3 16,0 0 1-16,4 1-41 0,4-1-17 15,4 0-41-15,9-26-138 32</inkml:trace>
  <inkml:trace contextRef="#ctx0" brushRef="#br2" timeOffset="194900.5449">14066 16115 208 0,'-4'-12'77'0,"8"1"-42"0,-13 0-15 0,5 7 24 15,0 0 0-15,-9 4 3 16,5 4-9-16,-9 4 0 16,0 10-22-16,0 5 2 0,-4 11 2 15,-5 19-9-15,1 11-1 0,-1 4-8 16,1 7-2-16,3 1-2 16,-3-1 0-16,4 4 2 15,4-7 0-15,4-12 0 16,0-11 0-16,5-15-11 15,-1-7-3-15,5-23-28 16,4-8-13-16,4-26-33 16,5-8-14-16,8-7-10 15</inkml:trace>
  <inkml:trace contextRef="#ctx0" brushRef="#br2" timeOffset="195323.6768">14036 16058 212 0,'0'-7'82'0,"-21"7"-44"0,29 0-22 0,-16 3 22 16,8 1-11-16,4 4-1 15,0 3-11-15,5 4-2 16,-1 8-7-16,9-1-2 0,9 12 0 16,4 12 0-16,4 6 0 15,0 1 2-15,-5-4 1 16,-3-3 5-16,-1 3 5 0,1-4 0 15,-5 0 1-15,-4 0 0 16,0-14-2-16,-4 2 3 16,-5 5 0-16,1 0-4 15,-5 0-1-15,-4-1-2 16,0-3 0-16,-4 0 5 16,-5-4 1-16,1-7 4 15,-9-8 1-15,-9 0-4 16,-12-7 1-16,-13-16-9 15,-17-11-4-15,-4-3-4 16,4-1-3-16,9 0 1 0,3-3-1 16,10 7-9-16,3 0-4 15,9 4-31-15,17 4-11 16,9 0-36-16,16-1-15 16,9 1-62-1</inkml:trace>
  <inkml:trace contextRef="#ctx0" brushRef="#br2" timeOffset="195941.566">14605 16254 236 0,'-42'-30'88'0,"20"4"-48"0,5 7-25 16,9 15 26-16,4 0-9 15,-1 1 1-15,1 3-9 16,4 0-5-16,0 3-11 15,4 12-1-15,9 8 3 0,8 15-6 16,1 15-2-16,3-4 3 16,0 11 1-16,1 8 4 15,4-4 1-15,-1-4 1 16,1 1 2-16,0-9 6 16,-5-2 2-16,-4-20 0 0,-4-11 1 15,0-16-2-15,-4-14 2 16,0-12-7-16,-5-18 1 15,1-4-12-15,4-16-6 16,-1-7-2 0,1-3-1-16,0-5-41 0,4 8-18 15,4 8-61-15,0 7-23 16,22 0-2 0</inkml:trace>
  <inkml:trace contextRef="#ctx0" brushRef="#br2" timeOffset="196274.4158">15246 16454 160 0,'-17'23'63'0,"8"-12"-34"0,9-7-8 0,0 4 22 16,0-8-4-16,0 0 2 16,5 0-10-16,7-4-2 15,5 0-16-15,5 0-6 0,3-3 0 16,5-1-6-16,8-3-1 15,-4-1-22-15,4 1-10 16,0 0-94 0</inkml:trace>
  <inkml:trace contextRef="#ctx0" brushRef="#br2" timeOffset="196519.9896">15246 16688 308 0,'-17'15'115'0,"13"-11"-62"0,8 0-40 16,0-4 30-16,5 0-15 16,8 0-4-16,8 0-11 15,5-4-4-15,8 0-5 16,-4-3-3-16,8-1 0 0,5 1-26 15,17-5-8-15,-1 1-87 16,1-19-80 0,-9-4 64-16</inkml:trace>
  <inkml:trace contextRef="#ctx0" brushRef="#br2" timeOffset="198389.1972">16061 16092 188 0,'0'0'71'0,"0"0"-38"0,0 4-17 0,0-4 24 15,0 0-3-15,0 0 0 16,0 0-7-16,0 0-4 16,0-4-14-16,0-3-3 0,4-1-2 31,5 1-3-31,3-5-1 0,10 5-1 0,3-1 1 15,1 4-4-15,8 4 0 16,-5 4 1-16,1 4 2 16,-9 3-1-16,-8 8-1 15,-9 3 3-15,-12 12 2 0,-1 8 4 16,-8 7 5-16,-4 4-2 16,0 3 1-16,0-7 4 15,-1 4 3-15,5-11-4 16,5-5 1-16,-1-6-4 15,4-9 2-15,1-3-6 16,8-4-1-16,4-4-6 0,5-3-4 16,8-8-2-16,8 0 3 15,9 0 0-15,4 0 3 16,5 0-3-16,-1 0 0 16,1 0-10-16,-1 0-5 15,-8 0-17-15,0 0-4 16,-4 0-9-16,-5-8-1 15,-12 5-63 1,0-28-65-16,-5 5 54 16</inkml:trace>
  <inkml:trace contextRef="#ctx0" brushRef="#br2" timeOffset="199016.1804">16672 16021 304 0,'-4'-23'115'0,"0"23"-62"0,-1-11-49 15,5 11 26-15,0 0-13 0,0 0 1 16,0 0-7-16,5 0-1 16,-1 0-6-16,0 0-5 0,5 0 0 15,-1 3 3-15,5 5 1 16,4 7-1-16,-4 0-2 16,-1 0 1-16,-7-4 1 15,-1 1-1-15,0 3-1 16,-4 7 1-16,0 5 1 15,-4 3-1-15,0-11-1 16,-1 0-2-16,1 0-1 16,0-4 2-16,0-8 0 15,4 1-4-15,0-8 1 16,4 0 2-16,0 4 1 16,5-1-2-16,3 1 0 0,10 4 2 15,3-5 0-15,0 9 1 16,9-1 2-16,-4 8-1 15,-4 0-1-15,-5 7 12 16,-4-3 6-16,-9 3 2 16,-3 1 3-16,-5-5 4 15,-9 5 4-15,-8-5-4 16,-4-3-2-16,0 0-11 16,-5-4-6-16,-4-4-3 15,5 1-1-15,4-1-13 16,4-11-4-16,4 0-34 15,5 0-12-15,8-8-37 16,17-14-15-16,12-8-38 16</inkml:trace>
  <inkml:trace contextRef="#ctx0" brushRef="#br2" timeOffset="199199.6991">17249 16518 340 0,'-12'49'126'0,"3"-37"-68"0,5-9-43 0,0 5 29 16,-1-8-24-16,1 4-6 16,-4 3-11-16,3-7-3 15,5 12 0-15,0-12-22 0,0 0-8 16,0 0-47-16,0 0-18 16,5-12-38-1</inkml:trace>
  <inkml:trace contextRef="#ctx0" brushRef="#br2" timeOffset="199576.2018">17394 15873 268 0,'-9'0'101'0,"1"-3"-54"0,-1 3-26 16,9 0 30-16,-4-4-7 15,0 0-1-15,0 4-13 16,-1 0-6-16,5 0-14 0,0 0-9 16,0 11-1-16,0 1 0 0,-4 7 0 15,0 11-3-15,0 11 2 16,-1-7 1-16,5 4 2 16,0-4 3-16,5 4 4 15,-1-4-4-15,4-4-1 16,1-4-2-16,4-7-2 15,8-4 1-15,4-4-1 16,1-7-3-16,3-4 2 16,1-7-26-16,0-12-9 15,-5-4-17-15,1-3-8 16,-5 3-8-16,0-11-3 16,-4 0-39-1</inkml:trace>
  <inkml:trace contextRef="#ctx0" brushRef="#br2" timeOffset="199763.3553">17712 15847 256 0,'-8'8'96'0,"-5"-1"-52"0,4 8-21 16,5-7 29-16,0 7-16 15,0 0-4-15,4 4-9 0,0 11-3 16,0 4-11-16,4 4-5 0,0 11-3 16,0 15 1-16,1 7 3 15,-5 1-11-15,0-8-5 16,0-3-17-1,0-9-8-15,0-6-20 0,0-12-10 16,4-16-61 0</inkml:trace>
  <inkml:trace contextRef="#ctx0" brushRef="#br2" timeOffset="200284.1786">17912 15968 236 0,'-22'22'88'0,"14"-22"-48"0,4 0-16 0,4 0 29 16,-5 0-12-16,5 0-1 15,0-3-19-15,5-5-5 16,3 4-10-16,-4-3-2 0,9-5 2 15,13 1-1-15,3 7 0 0,-3 4-1 16,-5 0 0-16,0 4-2 16,-4 4-2-16,-4 3 1 15,-5 4 1-15,-3 4-1 16,-5 4 2-16,-9-1-4 16,1-3-2-16,-1 0-5 15,5-4-2-15,0 4 5 16,-1-8 2-16,14-7 3 15,4 3-3 1,-1 5 0-16,5-8 2 16,0 3 0-16,5 4-2 0,-1 8 0 15,-4 0 10-15,-9 4 8 16,-3 11 16-16,-5-8 8 16,-9 4-12-16,-4 0-3 15,-4 4-14-15,-8-3-4 16,-1-9-11-16,1 5-2 15,-1-9-18-15,1 1-9 16,4-4-13-16,4-7-4 16,8-23-54-16,5-12-41 15</inkml:trace>
  <inkml:trace contextRef="#ctx0" brushRef="#br2" timeOffset="200805.0032">18425 16115 244 0,'-4'-8'93'0,"0"8"-50"0,4 8-39 15,0-4 19-15,0 3-9 16,0 8 0-16,0 12 5 16,0 3 2-16,0 11-10 15,0 8 2-15,4-3 3 0,0-1 1 16,0-4-1-16,1 1-11 0,3-8-2 15,-4-4 1-15,1-7 2 16,-1-5-16-16,0-3-5 16,-4-7-17-16,0-8-8 15,0 0-36-15,4-34-79 32</inkml:trace>
  <inkml:trace contextRef="#ctx0" brushRef="#br2" timeOffset="201756.38">18438 16390 228 0,'0'0'88'0,"-4"-7"-48"0,4-5-18 0,0 8 26 16,0-3-5-16,4-8 1 15,0 0-9-15,5-4-4 16,-1-4-17-16,1-7-9 0,-1 7-1 31,5 5-3-31,0 3 2 0,-1 3-2 0,5 5-1 0,9 7-2 16,-5 0-1-16,0 7 2 15,0 5 0-15,-4 6 3 16,0 9 1-16,5 3-4 31,-5 4-1-31,0 0 1 16,-5 4 2-16,1-4 2 16,0-8 1-16,-5 4-5 15,1-7 1-15,-1-8 0 16,-4 0 0-16,1-4 0 15,-1-3 2-15,0-1-1 16,0-3 2-16,-4 0-2 0,5-4-1 16,-5 0 5-16,4-4 4 15,0 0-1-15,0-7 3 16,1-4-4-16,-1-4-2 16,0 0-2-16,0-7-3 15,5-4 1-15,-5-1-1 16,5 1-3-16,-1 4 2 15,1-4 1-15,-1 7 0 16,1 8 0-16,-1-8 2 16,1 8-3-16,-1 8 0 15,1 7-1-15,-1 7 0 16,1 12 0-16,-5 0 0 16,0-4 2-16,0 11 2 15,5 23-1-15,-1-7-1 0,-3-1-10 16,-1 1-6-16,0-8-30 15,0 0-12-15,0-4-36 16,5-7-14 0,-1-8-8-16</inkml:trace>
  <inkml:trace contextRef="#ctx0" brushRef="#br2" timeOffset="202119.3335">19406 15790 208 0,'8'-37'77'0,"-8"22"-42"0,4 7-15 0,-4 8 24 15,0 4-7-15,-4 7 1 16,4 8-9-16,-4 11-1 16,0 12-15-16,-5-5-1 0,-4 16-1 15,1 8-6-15,-5 6-1 16,-4 16 0-16,-1-7 0 16,-7-1-2-16,-1-14-2 15,0-5 1-15,5-7 1 16,3-3-6-16,6-13-1 0,3-6-45 15,0-8-18-15,5-16-74 16</inkml:trace>
  <inkml:trace contextRef="#ctx0" brushRef="#br2" timeOffset="202547.0342">19682 15888 280 0,'-13'23'104'0,"4"7"-56"0,-3-7-45 0,3-12 23 15,1 1-13-15,-5 3 0 16,0 0 2-16,0 4 0 16,1-1-8-16,3 1-4 0,1 0 0 15,-1 4 0-15,1 11 1 16,4-8-2-16,-1 4 1 0,5-3-4 15,5-8-2 1,-1-4-1-16,9 7 3 0,12 1 4 16,5-4 3-16,8 7 6 15,-13-7 3-15,-3-4 5 16,3 12 2-16,-4-12 6 16,-8 3 3-16,0 1 2 15,-18 0 5-15,1-4-17 16,-13 0-4-16,5-3-11 15,-10-1-4-15,1 0-12 16,-4-3-4-16,-14-8-28 0,5-8-13 16,1-11-35-16,3-7-14 15,0-8-52 1</inkml:trace>
  <inkml:trace contextRef="#ctx0" brushRef="#br2" timeOffset="203567.2373">16668 17160 224 0,'0'-19'85'0,"0"15"-46"0,0-4-19 0,-4 5 27 15,-1-1-10-15,1 0 1 16,0-3-12-16,0-1-7 16,-1 4-10-16,-3 4-2 0,-1 0 0 15,-3 0 5-15,-10 4 3 16,-7-4 3-16,-5 0 3 16,-9 0 0-16,-3 0-1 15,-1 0-4-15,0 4-2 16,1 0-6-16,3-1 0 15,5 5-3-15,0-1 2 16,4 5-2-16,0 3 0 16,4 0-3-16,0 7 1 15,1-6 0 1,3 6 3-16,5 1-3 16,0-1-2-16,4 9-5 15,4 6 0-15,0 20 4 16,1-4 2-16,3 3 0 15,1 8-2-15,-1 8-2 0,1-4 1 16,-1 15 3-16,1 4 3 16,3-8 4-16,1-7 5 15,4-8-6-15,0 4-2 16,4-12-1-16,1-3-1 16,3-8-5-16,5-11 1 15,0-4 0-15,4-7 2 16,4-4 1-16,4-8 1 15,-3-3 0-15,3-8 0 16,5 0-2-16,4-8-2 0,0 4-2 0,0-11 1 16,0 0 3-16,8-4 3 15,-4 4-57-15,0-4-25 16,1-11-58-16,-1-15-25 16</inkml:trace>
  <inkml:trace contextRef="#ctx0" brushRef="#br2" timeOffset="204956.0193">16778 17439 236 0,'0'-8'90'0,"-4"4"-48"0,4 4-20 0,0 0 26 0,0 0-21 16,0 8-5-16,0 7-9 16,4 8-3-16,1 11-6 15,-1 3-1-15,4 1 1 0,1 0-5 16,-1 3 1-16,5 4 4 15,-5 1 2-15,9-5 9 16,0-3 4-16,-8-4-7 16,4-12-2-16,-5 1-4 15,5-8-1-15,-5-7-3 0,1-8 1 16,-1-8-4-16,5-7 0 16,-4-8 1-16,3-7 2 15,1 4-6-15,4-8 1 16,0 4 3-16,0 7 2 15,0 4 0-15,0 8-2 16,4 11-2-16,0 0-1 16,-4 4-1-16,0 7 3 15,0 12 2-15,0 7 2 16,0 8 5-16,0-4 5 16,0-1 4-16,0 1 4 15,0-3-5-15,0-9 1 0,0-10-6 16,-4-5 1-16,0-18-5 15,-1-1 1-15,1-18-5 16,0-7-2-16,-5-1 0 16,5-7 1-16,8-12-12 15,-4 8-3-15,4-15-40 16,5 11-16-16,4-4-81 16,-1-3-64-1,-3 26 83-15</inkml:trace>
  <inkml:trace contextRef="#ctx0" brushRef="#br2" timeOffset="205777.8794">17797 17510 228 0,'-9'12'85'0,"9"-12"-46"0,0 0-26 0,0 0 24 15,0-4-6-15,0-7-1 16,0-5-5-16,5 1-4 16,3-7-11-16,5-1-4 0,8 4-2 15,5 8-5-15,-1 3-1 16,9 5 3-16,0 14 3 15,-4-4-1-15,-5 12 0 16,-8 8-1-16,-4 3 1 16,-9 4-4-16,0-8 0 0,-16 4 3 15,-1 1 1-15,0-5-6 16,0 0 0-16,1-3-1 16,-1 0 2-16,5-4-4 15,3-1 2-15,1-3 2 16,4 1 1-16,4-5-2 15,9-4 0-15,4 1 2 16,0 0 2-16,0-1 0 0,0 4-1 16,0 8 3-16,-4-4 2 15,-1 4 11-15,-7 0 5 16,-5 7 0-16,-9 5-1 16,5-9 1-16,-17 12-1 15,-5-4-3-15,1-3 0 16,-1-8-9-16,1-1-3 15,-5-10-8-15,5-12 0 16,-1-7-30-16,5-15-11 16,4-8-26-16,13-4-11 0,8-4-64 15</inkml:trace>
  <inkml:trace contextRef="#ctx0" brushRef="#br2" timeOffset="206390.3389">18323 17703 284 0,'0'-31'107'0,"-4"28"-58"0,0-9-35 0,4 1 26 16,0-4-16-16,4-4-1 16,0-3-7-16,1-5-2 15,-1 4-8-15,4 5-4 0,1 3-1 16,4 3-4-16,3 8 0 16,-3 4 4-16,0 8 1 15,-5 3 0-15,1 8 1 16,-5 4-2-16,-4 7-1 0,-4 0-6 15,-5 4-4-15,-3 0-12 16,3-8-4-16,-4 1-10 16,-8-5-5-16,4-6-9 15,0-13-2-15,0-6 7 16,5-9 2-16,7-7 18 16,5-7 7-16,0-4 9 15,5 3 4-15,-1-7 3 16,9 12 3-16,-5 7 2 15,5 7 1-15,-5 12 31 16,1 7 13-16,-1 12 14 0,1 3 4 16,3 4-16-16,-3 12-7 15,-1-4-21-15,1 11-6 16,4 4-10-16,-5 7-2 16,5-4-2-16,-5-3-2 15,1-4-4-15,-5-7-2 16,0-8-39-16,1-4-15 15,-1-23-69 1,0-10-39-16,5-9 82 16</inkml:trace>
  <inkml:trace contextRef="#ctx0" brushRef="#br2" timeOffset="206562.2129">18765 17933 312 0,'-13'37'118'0,"9"-25"-64"0,0-1-56 16,4-11 20-16,0 4-13 15,0-4-3-15,0 7-30 16,0-7-11-16,4 0-93 16,0-7-39-16</inkml:trace>
  <inkml:trace contextRef="#ctx0" brushRef="#br2" timeOffset="207090.1414">19015 17465 288 0,'0'-4'110'0,"0"-7"-60"0,0-8-32 16,0 4 28-16,4 0-11 15,1-8-3-15,3-11-16 16,1 4-5-16,3 4-7 16,1 3-3-16,0 4 0 0,0 12-1 15,4-5 0-15,-5 16 0 16,1 8 0-16,-4 6 0 16,-5 13 2-16,-8 10-3 0,-5 19 0 15,-8 8 1-15,-4 11 0 0,0-3-5 16,-1 11 1-16,5-12 0 15,5 1-1-15,3-16 1 16,5-4 3-16,4-10 0 16,4-16 1-16,5-4 6 15,8-7 6-15,0-8-6 16,8-3-3-16,5-4 0 16,0-12 0-16,-1-3-1 15,-3-8-2-15,-5-4 7 16,-8-3 5-16,-5 3 0 15,-4-11 3-15,-8 1-2 16,-13-5 0-16,-4 4-5 16,-5-8 0-16,-3-7-5 15,-1 0 0-15,0-4-3 16,5 1-3-16,4-1-18 16,4 4-7-16,4-4-27 15,4 8-10-15,5 3-45 16,8 1-20-16</inkml:trace>
  <inkml:trace contextRef="#ctx0" brushRef="#br2" timeOffset="208536.192">19512 17367 236 0,'-4'-19'90'0,"4"8"-48"0,-17 3-20 0,8 5 26 0,5-9-5 16,0-3-1-16,-1-4-8 16,5-7-4-16,0-1-16 15,5 9-7-15,-1 2-2 0,4 1-6 16,1 4 1-16,-1 4 0 15,5 3 0-15,0 4 0 16,0 4 2-16,-5 7 1 16,1 4 1-16,-5 4 2 15,0 3 3-15,-4-3 2 0,-4 4 1 16,0 0-4 0,-5 3-3-16,1 0-2 15,-1-3 0-15,1-12-2 0,-1 1-1 16,1-12-15-16,-1 0-5 15,1-8-25-15,3-3-12 16,10-4-24-16,7-4-10 16,5 0-35-1</inkml:trace>
  <inkml:trace contextRef="#ctx0" brushRef="#br2" timeOffset="209594.8852">20560 17552 144 0,'0'-8'55'0,"0"4"-30"0,0 4-3 0,0 0 23 15,0-7-3-15,-4 3 2 16,0-3-2-16,0 3-2 15,4-7-21-15,-5-1 0 0,1 1-1 0,-4 0-2 16,-1-1 1-16,1 1-5 16,-1 0-2-16,-4-1-4 15,1 1 1-15,-1 0 0 16,0-1 1-16,0 1 2 16,-4 0 4-16,-4-4-2 0,0 3 3 15,0 5-6-15,0-1-1 16,-1 5-6-16,1 3-2 15,0 0 0-15,0 0 2 16,-1 3-1-16,5 5-1 16,0-1 1-16,0 16-1 15,0-12 0-15,5 1 0 16,-1 6-3-16,5 5 2 0,-1 0 1 16,5 3 0-16,0 4-3 15,4 0 0-15,0 4 2 16,4-3 0-16,0-9-2 15,5 1 2-15,-1-1 1 16,5-3 0-16,-1-4-3 16,10 4 2-16,-1-4 1 15,0-3 2-15,9-1-3 16,0 0 0-16,-9-3 1 16,9-1 2-16,-1 1-1 0,1 0-1 15,-5-1 1-15,5 1-1 16,0 3-3-16,-5 0 2 15,-3 1 3-15,-1-1 1 16,-4 4-1-16,0 8 1 16,-5 3-2-16,-3 4-1 15,-1 4 1-15,-3-4-1 16,-5 0 6-16,-5 4 6 16,-3 0 9-16,-5-11 5 15,-4 3-6-15,-4-7 1 16,0-4-8-16,-5-3 0 15,-3-5-2-15,-14 1 3 16,1-8-3-16,-1-4 1 16,1-4-7-16,4-3-3 0,4-8-4 15,4 0-1-15,9-3-12 16,4-5-2-16,8-3-41 16,9-11-16-16,13-5-39 15,12-3-17-15,22-19-25 16</inkml:trace>
  <inkml:trace contextRef="#ctx0" brushRef="#br2" timeOffset="210357.6891">20688 17144 192 0,'-17'-3'74'0,"12"3"-40"0,-7-4-7 16,7 4 29-16,1 0-18 16,4 0-6-1,0 0-11-15,0 0-1 16,4 0-11-16,1-4 6 0,3 0 4 15,5-3-4-15,4 3 2 16,8 0-8-16,5-3-3 16,4-1 1-16,4 1 0 15,5-8-1-15,-1 3 1 16,1 1-4-16,-5 0 0 16,-4-1-1-16,-5 5-2 15,-3 3 3-15,-5 8 0 16,-4 3 1-16,-4 8 2 0,-5 4-1 15,1 4 2-15,-5 11-6 16,0 7-1-16,-4 12 0 16,5 11 2-16,-1-15-1 15,-4 42-1-15,0-4 1 0,4-4-1 16,0 7 0-16,0 4 0 16,1 8 2-16,-1-8 3 15,0-11 2-15,0 0 3 16,1-7 4-16,-1-1 3 15,-4-18 6-15,0-4 3 16,-4-4 0-16,-1-8 1 16,-3-7-4-16,-5-11-2 15,-4-8-7-15,-4-4-4 16,-4-7-5-16,-1-8-4 16,-4-3-5-16,-4-1 0 0,0-3-27 15,1-1-11-15,-1-3-45 16,0-7-20-16,4-5-89 15</inkml:trace>
  <inkml:trace contextRef="#ctx0" brushRef="#br2" timeOffset="214405.2513">6298 7172 184 0,'0'-22'68'0,"-4"14"-36"0,0 4-13 0,4 4 21 16,0 0-18-16,-5 4-5 16,5 7-10-16,0 12-5 15,-4 7-1-15,0 8 3 0,0 7 5 16,0 12-1-16,-5 3 1 15,5 4 1-15,0-4 1 16,-5-7-1-16,5-7-1 16,0-13-5-16,4-2-1 0,0-9 3 15,4-26 10 1,0-11-2-16,0-11-9 16,5-15-3-16,-1 3-2 15,1-11 0-15,-1 7 0 16,-4 16 0-16,1 3 0 15,3 1 0-15,-4 10-3 16,1 12 0-16,-1 12-1 16,-4 22 0-16,0 3 3 15,-4 12 2-15,-1 4 0 0,1-4-1 16,0-7 1-16,4-5 1 16,0-14-1-16,0 0 2 15,4-16 4-15,0-11 4 16,5-11-6-16,4-19-1 15,4-18-2-15,-5 6 1 16,1 9-4-16,13-16-2 16,-1 8 4-16,1-8 3 15,12-23 5-15,-9 23 5 16,-12 38-8 0,-4 4-5-16,-9 22-4 15,-8 16 2-15,-9 18 0 16,1 15-2-16,-5 12 2 15,0 3-1-15,4-18 0 0,0-8 4 16,5-11 3-16,4-8 0 16,4-19 0-16,0-22 1 15,4-12 1-15,9-29-3 16,3 14-3-16,-3 4-3 0,13-15 1 16,-5 7 1-16,4 1 2 15,5-12-1-15,-9 19-1 16,-8 15-2-16,-9 19-1 15,-4 19-1 1,-12 23 0-16,-5 14 0 16,-9 12 3-16,1 4 2 15,-1-12 2-15,5 0-4 16,8-11 1-16,5-11-2 16,3-15 0-16,14-16 4 15,8-14 3-15,4-12-2 16,9-26-2-16,4-16 0 15,4-14-1-15,-4-1 0 0,0 9 0 16,-4 18 0-16,-9 3 0 16,-4 12 0-16,-9 15 0 15,-3 19-3-15,-5 16 2 16,-5 14-1-16,-3 15 0 16,-5 12 2-16,0-1 0 15,5 1 0-15,-1-4 0 16,9-8-3-16,5-11 2 15,3-12 1-15,5-10 2 16,4-16-1-16,4-15-1 0,0-19 1 16,-4-7-1-16,0 11 0 15,13-22 2-15,-5 7-1 16,14-12-1-16,16-18 1 16,-8 26 1-16,-14 23-3 15,-16 19-2-15,-4 3 2 16,-9 23 0-16,-12 15 1 15,-5 19 2-15,-4 16-3 16,0-1 0-16,0 0 1 0,5-8 2 16,3-10-3-1,5-9 0-15,4-10 3 16,4-8 1-16,5-12-1 16,12-14 1-16,4-16-4 0,9-26 0 15,4 0 1-15,5-4 2 16,-1-3-3-16,-3 7 0 15,-6 3 1-15,-7 12 0 16,-5 4 0-16,-4 11 2 16,-4 12-3-16,-5 14 0 15,1 12 1-15,-5 15 0 16,-4 19 0-16,0 7 0 16,-8 1 0-16,3-5 2 15,-3 1 1-15,4-1 1 16,-5-14 0-16,9-4 0 15,0-12 0-15,4-11 0 0,1-15-2 16,3-4-2 0,5-26 1-16,0 0-1 15,-5 3 0-15,13-22 2 16,-4 4-3-16,9-8 0 16,8-15 1-16,-13 31 0 15,0 3 0-15,-4 11 2 16,0 8 5-16,-8 15 4 0,-1 0-4 15,-8 30 1 1,0-7-5-16,-8 26-2 0,-1 4 0 16,1-8-1-16,3-7 0 15,5-4 0-15,0-12 0 16,9-10 0-16,8-12-3 16,8-12 2-16,5-22 1 15,-5 4 2-15,-3 4-1 0,12-19 2 16,-5 7-4-16,5-7 0 15,-4 7 1-15,-4 4 0 16,7-11-3-16,-7 22 0 16,-9 19-1-16,-4 19 0 15,-5 19 3-15,-4 8 0 16,1 11 1-16,-5 3 2 16,0-7-1-16,0-4 2 15,0-11-2-15,0-7-1 16,4-8 3-16,4-12 0 15,-3 1-1-15,7-31-2 16,5-15 1-16,-4-3 1 16,0 11-3-16,8-12 0 15,-4 4-1-15,4 5 0 0,-4 2 4 16,9 13 1 0,-5 2 3-16,0 20 1 0,-4 0-1 15,-4 19-1-15,0-5-3 16,-5 20 1-16,1-4-2 15,-1-4 2-15,5 16-9 16,-5-9-3-16,-4-7-66 0,1-11-27 16,-1-19-61-1</inkml:trace>
  <inkml:trace contextRef="#ctx0" brushRef="#br2" timeOffset="215229.057">6324 6237 196 0,'0'0'74'0,"0"0"-40"0,4 15-24 15,-4-4 20-15,4 12-7 16,5 11-1-16,-1 7 1 16,5 8 0-16,-5-11-12 15,-3-4 4-15,3 7 5 0,1-3-5 16,-1 7 0-16,-4-7-7 16,1 4 0-16,-1-12-1 15,0 0 1 1,0-7-2-16,1-1 1 15,-1-10 0-15,0-12 1 16,0 0-4-16,9-12-1 16,-4-7-3-16,7-3-1 15,-3 3-1-15,8-4-2 16,9 1 3-16,-4-1 0 16,-1 12-2-16,-8 11 0 15,-4-8 2-15,4 16 2 0,0-5 0 16,0 16-1-16,0-7-2 15,4 6 1-15,-4 1 1 16,4 4 2-16,-4-4 10 16,0-4 4-16,0-4 1 15,0-11 2-15,-4 0-8 16,4-11-4-16,-4 0-2 16,-1-16 1-16,5-18-14 0,-4-12-7 15,0 1-39-15,-1-12-15 16,-3 8-90-1</inkml:trace>
  <inkml:trace contextRef="#ctx0" brushRef="#br2" timeOffset="215752.4999">7164 6384 192 0,'13'-11'74'0,"-17"-1"-40"0,12 12-16 0,-8 0 25 16,0 0-7-16,0 0 2 16,-4 12-7-16,4-1 1 15,0 0-18-15,0 8 3 0,0 0 1 0,0-4-2 16,-4 8 1-16,4-5-3 15,0 9 1-15,0-1-4 16,-5-7-1-16,5 0-6 16,0 0-3-16,0-4 0 15,5 0 1-15,-1-4 1 16,9 1 1-16,-1-9-5 16,10-3-1-16,-5 0-6 15,8-15-2-15,13-11-39 16,-4-4-18-16,0 0-53 15,0-1-60 1,-8 13 59-16</inkml:trace>
  <inkml:trace contextRef="#ctx0" brushRef="#br2" timeOffset="215861.8847">7478 6467 260 0,'-4'-15'99'0,"0"7"-54"0,-1 1-20 0,5 7 31 15</inkml:trace>
  <inkml:trace contextRef="#ctx0" brushRef="#br2" timeOffset="215986.9366">7457 6448 537 0,'-4'19'30'16,"0"3"-18"-16,-1 12-3 0,5-7 0 15,0-5-5-15,0 12-2 16,0 23-1-16,5-8 1 16,-5 11-3-16,4 4 0 15,0-15-37-15,0-3-16 16,5-12-35-16,3-12-12 0,1-18-14 15</inkml:trace>
  <inkml:trace contextRef="#ctx0" brushRef="#br2" timeOffset="216347.5443">7788 6795 244 0,'-30'19'90'0,"30"-19"-48"0,-17 4-9 15,5-4 31-15,-1-4-9 16,0-7-2-16,0-12-19 16,5 4-7-16,4-4-15 0,4-3-8 15,8 0 0-15,5 3-8 0,4-7 1 16,13 7-1-16,-1 8-1 16,1 4 1-16,0 7 0 15,-1 12 3-15,-12-1 0 16,-4 1 7-16,0 7 4 15,0 11 1-15,-5 4 3 16,-8 4-3-16,-4 0 1 16,-5 0-5-16,1-7-2 15,4-12-2-15,-9 3 0 16,-4 1 0-16,0-7 1 16,-4-12-31-16,-5-15-14 0,1-12-39 15,4-14-14-15,8-12-63 16</inkml:trace>
  <inkml:trace contextRef="#ctx0" brushRef="#br2" timeOffset="216963.3641">8085 6588 212 0,'-8'-12'82'0,"3"5"-44"0,1-8-18 16,0 7 27-16,4-11-14 16,-4 4-1-16,4-8-17 15,0-3-6-15,4 0-6 16,4-1-3-16,1 5 1 0,4 7-4 16,4 3 0-16,0 1 4 0,0 11 1 15,4 0 2-15,-4 4 0 16,0 7 6-16,-4 8 4 15,-9-4-7-15,-4 8-2 16,-4 3 1-16,-1 0 1 16,-3 1-6-16,-1-5 0 15,1-10-6-15,-5 7 1 16,0-8-9-16,1-4-4 16,-5-7-11-16,4-7-3 15,4-4-25-15,9-8-9 0,5-4-43 16</inkml:trace>
  <inkml:trace contextRef="#ctx0" brushRef="#br2" timeOffset="217447.4499">8832 6308 288 0,'-21'-15'110'0,"8"8"-60"0,5-5-36 0,4 9 26 16,-5-1-18-16,1 0-2 15,-5 0-3-15,0 1 1 16,-4 3-10-16,-4 3-2 0,0 5-2 16,-1 3-5-16,1 8-1 15,4 0-2-15,0 4 3 16,5-8-2-16,3 7 1 15,5 1 2-15,4 0 0 16,0-1-5-16,8 1 1 16,5 3 0-16,4-7-1 15,-4 4 6-15,8-1 1 16,-4-3 0-16,8 4-2 16,-3-4 3-16,-1 7 2 15,-4-3 2-15,-9 7 3 16,1-4 8-16,-9 1 3 0,0-5 1 15,-9 9-2-15,1-5-2 16,-9-3-1-16,0-1-7 16,-9-7-2-16,5 0-2 15,-13-18-1-15,5-1-8 16,-10-11 0-16,-7-12-48 16,12 1-20-16,17-12-116 15</inkml:trace>
  <inkml:trace contextRef="#ctx0" brushRef="#br2" timeOffset="247058.2531">4723 9311 80 0,'0'7'33'0,"0"-7"-18"0,5 4-18 0,7 4 6 16,-12-8 10-16,5 0 19 15,12 0-3 1,0 0-4-16,-5 0-3 16,1 0-12-16,0 0-4 15,-5 0-4-15,1 0-2 0,-5 0 3 16,-4 0 2-16,0 0 4 15,-4 0 2-15,-17 7 10 16,-1 1-3-16,1-1-9 16,0 1-5-16,0-1-3 15,-1-3 1-15,-3 0 5 16,8-4 4-16,4 0-2 16,9 0 0-16,0 0-8 15,4-4 0-15,8-4 1 16,5 1 3-16,8-1-2 15,9 1 0-15,0-1 1 16,-5 5 0-16,1 3 2 0,-5 0 1 16,-8 3 10-16,-5 1 4 15,-8 0 2-15,-4 0 3 32,-9 3-12-32,-4-3-5 15,-4-4-2-15,0 0 2 16,-1-4-4-16,1-3-1 15,0-5-2-15,0-3 1 16,8-7-4-16,9 10 0 0,0-3-1 16,8-4-2-16,9-11 0 15,-1 8 0-15,9 6 3 16,1 5 2-16,-1 11-2 16,0 8 0-16,-4-1 1 15,-4 8 0-15,-9 4 0 16,-4 11 0-16,-8-3 2 15,-5 3 1-15,0-4-1 16,0-3-2-16,1-4 1 16,3-4 1-16,-8-8 5 15,4-7 6-15,-8-7-3 0,9-8 2 16,-1-4-9-16,4-7-4 16,5 3 0-16,4 0 2 15,9-3-5-15,-1-1 1 16,5 9-1-16,8 3-1 15,4 7 6-15,-3 4 1 16,-1 4-3-16,-4 0-1 16,0 4 3-16,-4 4 3 15,-9 3 1-15,-4 0 0 16,-9 0-6-16,1 5-1 16,-5-1 1-16,5 0 2 15,-5-8 4-15,4 5 2 16,-3-12-1-16,7-8-1 0,-12-3 1 15,9-4 1-15,-1 0-6 16,9-4-2-16,0 4-3 16,5 0 3-16,3 7-2 15,-4 4 1-15,1 0 2 16,7 8 0-16,-3 8 0 16,-1 3 0-16,-3 3 0 15,-1 9 0-15,-8-1 2 16,-1-3 1-16,1-8 5 15,-4 4 3-15,3-4-4 16,-7-8-2-16,-1-3-2 0,-4-8 0 16,-4-11-33-16,12-15-14 15,9 0-38-15,13-4-13 16,42-4-43 0</inkml:trace>
  <inkml:trace contextRef="#ctx0" brushRef="#br2" timeOffset="249984.3963">5178 13395 168 0,'-5'0'66'0,"5"-3"-36"0,0-5-22 15,0 4 18-15,0-3-2 0,5-8 1 16,3 0-3-16,-4-8 1 15,9 4-13-15,4 4-8 0,9 4-2 16,7 3 2-16,1 4 1 16,-8 8-1-16,-5 4 1 15,-4 3 2-15,-8 0 4 16,-9 4 5-16,-17 4 3 16,0-7 6-16,-5-1 6 15,1 0-5-15,0-11-2 16,0 0-4-16,0 0-1 15,4-11-7-15,4-8-4 16,0 4-6-16,5 4 0 16,3-8-2-16,5 7-2 0,5 1 3 15,3 0 2-15,5 3-5 32,0 5 1-32,4-1 1 0,-5 4 1 0,9 4 1 15,-4 3 2-15,-4 4-1 16,-4 1 2-16,-9 3-2 15,-5 4 2-15,-3 3-2 16,-1-7 2-16,-3 4-2 16,-1-11-1-16,0-1 1 15,-4-3 1-15,5-4-1 0,-1-4 2 16,0 1-4-16,5-5-2 31,3 4-1-31,10-7 0 16,3 0 3-1,5-1-2-15,4 5-1 16,0 3 3-16,4-4 0 16,-4 16 1-16,-4-8 2 15,-9 11 1-15,-4 1 1 0,0-1 4 16,-4 0 3-16,-5 1 5 16,1-1 2-16,-1 0-9 0,-3-7-3 15,-1-12-4-15,0-18 1 16,5-23-84-16,8-64-34 15</inkml:trace>
  <inkml:trace contextRef="#ctx0" brushRef="#br2" timeOffset="253590.8609">7164 9024 60 0,'0'-4'24'0,"-4"4"-12"0,0 0-3 0,4 0 11 16,0 0-7-16,0 0-2 16,-9 4 0-16,1-4 3 15,8 0 1-15,0 0 0 16,-13 0-1-16,4 0 1 16,1 4-8-16,-1 0-2 15,9-4-3-15,-4 7 3 0,0 1 1 16,4 3-5-16,0 4-2 0,0 4 8 15,0 4 5 1,-4-1 1-16,-1 8 2 0,5 8 1 16,0 15 2-16,0 7-4 15,5 1 0-15,3 10-4 16,1 8 1-16,-5 12 0 16,9 3 1-16,-1 4 2 15,5-7 4-15,5 3-1 16,3 4 1-16,5-4-5 0,4 1 0 15,-5-5-4-15,-3-7 0 16,-5-11-1-16,0-12 0 16,-4-7-2-16,0-8-1 15,0-7-1-15,0-8 0 16,0-11-18-16,0-4-5 16,0-7-46-16,-4-1-20 15,0-3-40 1</inkml:trace>
  <inkml:trace contextRef="#ctx0" brushRef="#br2" timeOffset="254125.6093">7245 10702 192 0,'-13'0'71'0,"5"-3"-38"0,-1-5-3 0,5 4 28 16,0-3-11-16,4 3-3 16,-5-7-16-16,1 3-8 15,0 1-11-15,4 3 3 0,0 8 3 16,4-1-3-16,9 1-2 16,0 15 3-16,8-8 2 15,0 1 0-15,4 3 1 16,-3 4-2-16,3-1 1 15,1 1-6-15,-1 0-1 16,1-4 0-16,-1-3 2 16,0-1 6-16,-3-11 2 0,-5-11 2 15,0-5 2-15,-5-6-12 16,1-12-3-16,-4-8-5 16,-1-7 1-16,1 4-13 15,-1 0-6-15,-4 7-51 16,1-3-21-16,3 11-67 15,13-1-69 1,1 16 82-16</inkml:trace>
  <inkml:trace contextRef="#ctx0" brushRef="#br2" timeOffset="258104.701">9410 10861 176 0,'25'0'68'0,"-25"0"-36"0,4 0-18 15,-4 0 22-15,0 0-3 16,0 0 1-16,0 0-4 16,0 0-1-16,0 0-16 0,0 0-1 0,0 0 1 15,0 0-5-15,-12 11-2 16,-5-7 1-16,0 3 2 16,0 5 5-16,0-5 1 15,-5 1 3-15,1-1 1 16,0 1-4-16,-5-4 1 15,1 0-3-15,0 3 2 16,-5 1-8-16,-8 3-2 16,-9 0 1-16,-8-3 3 15,-5 3 0-15,1-11 0 16,4 0 1-16,4 0 4 16,4-11-6-16,5 3-2 0,3-3-6 15,10 0 0-15,-1-4 2 16,5-4 1-16,-1-4-1 15,5 4-2-15,4 0 1 16,4 4-1-16,0 4-3 16,1-8 2-16,3 8-8 15,1-4-2-15,3 0-18 16,5 3-9-16,0-3-11 16,0 0-5-16,0 4-3 15,0-4 0-15,0 3-18 16,0 1-6-16,0 3-15 15</inkml:trace>
  <inkml:trace contextRef="#ctx0" brushRef="#br2" timeOffset="258907.2046">8607 10506 212 0,'-8'0'79'0,"-1"8"-42"0,1-8-21 0,4 4 22 15,-5-4-11-15,1 7-1 16,-1-7-2-16,1 4 0 16,-1 3-13-16,-4-7 4 0,1 12 5 15,-5-8-5-15,0 3 2 0,0 4-4 16,0-3 2-16,0 3-4 16,0-3-1-16,4 3 0 15,-4-3 1-15,4 3 3 16,1-3 2-16,-1-1-7 15,0 1-3-15,0-1-1 16,5 1 1-16,-1 3-1 16,1 0 0-16,4-7-3 15,-1 4-2-15,5-8 1 16,0 0 1-16,0 3-1 16,0-3 2-16,0 8 0 15,0-8 1-15,0 4 0 16,5 3 0-16,-1-7 0 0,0 4 2 15,5 0-5 1,-1 0-1-16,5-1 0 0,0 5 2 16,-1-1 1-16,1 1 3 15,0 3-5-15,4 1-3 16,0 3 1-16,0 0 0 16,0 4 1-16,0 0 0 15,0 3 0-15,0-11 0 16,-5 5 2-16,1-5 1 15,-4 4 1-15,-1 4 0 16,-4-4-42-16,1 0-17 16,-5 0-84-16,-9-4-38 15,-4 4 34 1</inkml:trace>
  <inkml:trace contextRef="#ctx0" brushRef="#br2" timeOffset="282863.7654">5021 8462 116 0,'-5'-4'44'0,"-3"1"-24"0,8-13-24 0,0 13 8 0,0-9-7 15,0 5 2-15,4-5 7 0,5 1 4 16,8 0 8-16,-13 7 6 16,9-7-13-16,-1 3-6 15,5 4-3-15,-8-7-2 0,3 4 0 16,-3 3 4-16,-1 4 2 0,-3 4-2 16,-5 7-1-16,-9 0-1 15,1 8-2-15,-1-8 7 16,-4 4 3-16,1 1 8 15,-1-5 6-15,0-4-9 16,5 1-3-16,4-4-5 16,4-8-2-16,-9 0-3 0,9-7 1 15,9 0-4-15,-9-1 0 16,4 5 3-16,0-1 1 16,0 4-4-16,1 4-1 15,-5-7-15-15,4 3-6 16,0-7-74-1</inkml:trace>
  <inkml:trace contextRef="#ctx0" brushRef="#br2" timeOffset="312325.1386">5674 11351 184 0,'-25'-4'71'0,"25"4"-38"0,-21-7-14 0,8 3 34 16,9 8-29-16,-9 3 10 16,9-3-20-16,-9 15 7 15,4 4-12-15,-8 22 8 16,9 4-9-16,-5 23 11 15,5-1-11-15,3 12 9 16,5-7-9-16,13-8 6 0,4-8-7 16,9-7 4-16,-1-16-6 15,1-14 4-15,-1-4-5 0,5-15 2 16,4-4-3-16,0-15-6 16,4 0 1-16,0-23-28 15,0-4 17-15,-8-14-43 16,0 7 31-16,-13-12-17 15,-5 5 25-15,-16-12 0 16,0 19 11-16,-17-11-1 16,4 14 4-16,-13 5-9 15,5 11 7-15,-18 3-16 16,9 12 12-16,-4 8-31 16,8 7 22-16,0-4-75 15,14 8 52-15</inkml:trace>
  <inkml:trace contextRef="#ctx0" brushRef="#br2" timeOffset="312663.8747">5623 11291 184 0,'-12'11'71'0,"12"-11"-38"0,-9 11-6 0,5-7 49 16,4 4-42-16,-4-8 25 15,4 11-35-15,0 4 21 16,4 4-26-16,0 4 7 16,9 3-15-16,0 0 3 15,4 5-9-15,0-9 2 16,-1-3-4-16,6-4 0 15,3 0-1-15,9-7-30 16,0-4 15-16,4-12-111 31,1 4 68-31,-1-15-123 0,0 4 101 0</inkml:trace>
  <inkml:trace contextRef="#ctx0" brushRef="#br2" timeOffset="341608.5618">15607 6135 100 0,'0'-8'38'0,"-5"8"-20"0,5-3-12 0,0 3 9 15,0 0-4-15,0 0 3 16,0 11-4-16,0 4 2 15,0-4 2-15,5 27-8 16,-1 19-1-16,0 14-1 0,0 1-5 16,-4-27 1-16,0 0 15 15,0 1 10-15,0-5-7 16,0 1 0-16,0-8-10 0,0 0-3 16,0-8-1-16,0-3 0 15,0-5-31-15,-4-10-14 16,4-4-48-1</inkml:trace>
  <inkml:trace contextRef="#ctx0" brushRef="#br2" timeOffset="342006.1217">15581 6165 124 0,'0'-15'46'0,"0"11"-24"0,0 0-13 15,0 4 14-15,0 0-7 16,0 0-1-16,0 8-1 31,5 0 2-31,-1 3-9 0,0 0 0 0,9 8 3 16,12 23-2-16,9 3 3 16,4 11-2-16,-8-14 0 15,-4-4-5-15,8 7-1 16,-5-7 1-16,5 11 0 15,9 15 9-15,-5-8 6 16,-8-10-1-16,-5-9 1 16,-4-3 1-16,-8-22 0 15,-5 3 4-15,1-8 5 16,-1-7-1-16,-3-11 1 16,-1-31-12-16,0-7-5 15,-4-11-7-15,0 7-4 16,0 8-3-16,0-8-1 0,4-22-25 15,1 14-9-15,3 16-32 16,-4 22-11-16,1 5-51 16</inkml:trace>
  <inkml:trace contextRef="#ctx0" brushRef="#br2" timeOffset="343676.454">16901 6233 120 0,'-21'-4'46'0,"21"4"-24"0,-4-4-19 0,4 4 19 16,-9 0-7-1,1-3-7-15,-5 3-3 16,9 0-3-16,4 0 1 0,-4 0 0 16,4 0 1-16,0 0 2 15,0 0 6-15,-5 0 4 0,1 0-2 16,0 0 2-16,4 0-7 15,-4 0-1-15,4-8-2 16,0 8 1-16,0 0-2 16,0 0 2-16,-5 0-2 15,5 0 2-15,0 0-2 16,0 0 2-16,-4 0-4 16,4 0-2-16,0 0-3 15,0 0 1-15,0 0 5 0,0 0 5 16,0 0-3-16,0 0-1 15,0 0 0-15,0 0 1 16,-4 0-3-16,4 0-2 16,0 0 0-16,0 0 1 15,0 0-1-15,0 0-1 16,0 0 1-16,-4 0 1 16,-1 0 3-16,1 0 2 15,4 0-1-15,-4 0 1 16,-4 0 0-16,-1 0 1 15,1 0-2-15,-1 0 1 16,1 0-2-16,-1 0 2 16,-4 0 0-16,5 0 1 0,-1 0-4 15,1 8-3-15,-5-5 0 16,0 5-1 0,1 3 0-16,-1 1 0 0,0 3 0 15,0 0 0-15,5 0 0 16,-1 4 0-16,1 0 0 15,4-8 0-15,-1 4-3 16,5 4 2-16,0-8 1 16,5 4 0-16,-1 0-3 15,0 0 2-15,0 1-1 0,5-1 0 16,-1-4 2-16,1 0 2 16,-1 1-1-16,5-5 2 15,0-3-2-15,4 3-1 16,0-3 1-16,0 4-1 15,0-1-3-15,0 5 2 16,4 3 1-16,-8-4 0 16,-1 0 0-16,5 1 2 15,-4-1-1-15,-9 4-1 0,1-4 1 16,-5 4 1-16,0-3 8 16,-9 7 5-16,1-8 6 15,-9 4 4-15,4 0-13 16,-8-4-7-16,-5 1-1 15,1-5 1-15,-1-7-4 16,5-4-3-16,0 1-17 16,8-5-7-16,9 4-38 15,8 1-14-15,9 3-58 16</inkml:trace>
  <inkml:trace contextRef="#ctx0" brushRef="#br2" timeOffset="344066.6768">17126 6757 288 0,'-21'-7'110'0,"8"-1"-60"0,-4-7-39 0,13 15 26 15,-4-11-14-15,-1-1-3 16,1-14-9-16,3-23-5 15,10-4-3-15,7 0-5 0,10-3 1 16,3 11-4-16,1 7 1 16,-1 15 0-16,5 1-1 15,-1 14 4-15,-7 16 0 0,-5-8 3 16,0 22 1-16,4 20 1 16,-13-8 0-16,1-4-2 15,-13 15-2-15,4-11 7 16,-9 11 3-16,1-7-3 15,-5 0-2-15,0-4-2 16,-4-8 0-16,-13 0 0 16,1-14 1-16,8-8-27 15,8-8-9-15,4-8-24 16,14-3-10-16,7-15-66 16</inkml:trace>
  <inkml:trace contextRef="#ctx0" brushRef="#br2" timeOffset="344255.999">17521 6652 264 0,'-8'22'101'0,"3"-22"-54"0,10 4-53 0,-1 4 17 16,-4-8-9-16,0 3-2 15,4 5-4-15,0-8-2 16,1 4-55-16,3-4-21 15,5-4-14-15,0-7-2 16</inkml:trace>
  <inkml:trace contextRef="#ctx0" brushRef="#br2" timeOffset="344632.7396">17831 6214 244 0,'0'-11'93'0,"-4"7"-50"0,4 4-28 16,0 0 26-16,0 0-18 15,0 0-4-15,4-7-6 16,0 3-1-16,5 4-6 16,-1-8-6-16,5 8-1 0,0 8 1 0,-1-4 0 15,-3 7 8-15,-1 8 7 16,-3-4-1-16,-5 7 2 15,0-3 0-15,-5 15-1 16,-3 19-5-16,-1-12-4 16,1-7 3-16,-5 8 2 15,-4 22 5-15,4-7 2 16,5-5 2-16,-1-6 0 16,5-12 0-16,4-8 0 15,4-7-5-15,5-8-1 16,4 1-6-16,8-12-3 0,0-8-7 15,9 4-1-15,12-7-61 16,5 3-26-16,0 1-107 16</inkml:trace>
  <inkml:trace contextRef="#ctx0" brushRef="#br2" timeOffset="345166.1959">18213 6199 264 0,'-26'-19'101'15,"18"8"-54"-15,0-8-37 0,8 11 25 0,0-7-10 16,4-3 0-16,8-13-10 16,10-6-2-16,3-5-7 15,1 8-2-15,-5 8 0 0,0 11-7 16,-4 11-2-16,0 11 2 16,-4 5 1-16,-5 10 8 15,-3 9 4-15,-5-5 1 16,0 4 1-16,-5-3-6 15,-3-5-2-15,-1-3 0 0,1-4 0 16,-9-7-22-16,0-5-8 16,4-6-36-16,0-12-12 15,1-8-59 1</inkml:trace>
  <inkml:trace contextRef="#ctx0" brushRef="#br2" timeOffset="345938.1773">18811 6176 220 0,'0'0'82'0,"0"4"-44"0,5 15-33 16,-5-8 19-16,4 4-11 15,0 16 0-15,0 10-5 16,-4 12 0-16,0-12-5 0,0-7 7 0,0 8 3 15,0-8-2-15,-4 7-1 16,0-7-6-16,0 0-3 16,-1 8-7-16,1-8-4 15,0-19-30-15,-5-8-13 16,5-11-33 0,0-22-39-16,4-12 42 0</inkml:trace>
  <inkml:trace contextRef="#ctx0" brushRef="#br2" timeOffset="346110.045">18871 6150 220 0,'17'-19'82'0,"-4"8"-44"0,4 0-31 15,-13-5 18-15,4 5-15 16,5 4-6-16,4 3-2 16,4-8 0-16,5 12-1 15,8 0-7-15,8 0-1 0,1 0-52 0,-1-7-21 16,-4 3-8-1</inkml:trace>
  <inkml:trace contextRef="#ctx0" brushRef="#br2" timeOffset="346320.1909">18790 6489 176 0,'4'0'66'0,"18"0"-36"16,7-15-18-16,-16 8 21 0,4-1-19 15,4 1-5-15,5-1-6 16,4-3-3-16,3 3 1 16,18-3-37-16,0 3-15 0,-4 1-34 15</inkml:trace>
  <inkml:trace contextRef="#ctx0" brushRef="#br2" timeOffset="346523.3366">18918 6644 200 0,'-22'30'77'0,"18"-26"-42"0,4 4-26 0,0-8 19 15,9 0-10-15,-1-12-3 16,9 1-6-16,9 0-1 15,7-8-5-15,18 7-2 0,9-3 0 16,8 0-45-16,0-4-18 16,8-3-37-16</inkml:trace>
  <inkml:trace contextRef="#ctx0" brushRef="#br2" timeOffset="347162.5816">19499 5814 236 0,'-25'0'88'0,"16"-3"-48"0,1 6-27 0,-1-6 22 16,5-1-12-16,4-4 0 15,4 1-10-15,5-5 0 16,-1 1-8-16,5 0-3 0,8-1 1 15,9 1-2-15,4 4-1 16,0 3 1-16,8 8-1 16,5 3 0-16,0-3 0 0,-1 15-3 0,-8 0 2 15,1 18 1-15,-5 5 2 16,0 11-1-16,-9-4-1 16,-4 19 1-16,0 7-1 15,-4 23 0-15,0 4 2 0,-4-8-1 16,0 0 2-1,0-11 4-15,-5 0 4 0,-4-11 7 16,1-4 6-16,-1-4 0 16,-4-4 3-16,0-3-6 15,-4 0-3-15,-9-8-2 16,-13-4 3-16,-8-7-5 16,-16-4 0-16,-10-8-8 15,-12-7-2-15,4-4 0 16,-8-8 0-16,-14-7-18 15,-16 0-5-15,9-11-33 16,8-8-12-16,4 0-48 0,4-11-21 16,9-7 5-1</inkml:trace>
  <inkml:trace contextRef="#ctx0" brushRef="#br2" timeOffset="347971.5996">15777 5550 196 0,'0'-15'74'0,"-5"11"-40"0,-16 4-9 15,13 0 27-15,-5 0-6 16,-4 0 0-16,0-3-13 16,-4-1-5-16,-5 4-16 15,1 0 3-15,-5 0 3 0,0 0-6 16,-4 0-2-16,-4 4-3 16,-9-1-2-16,1 1-1 15,-9 4 0-15,-1-1-2 0,10 5-2 16,3 3 1-16,5 4-1 15,4 7-3-15,9 8 2 16,3 11-1-16,5 19 0 0,0 12 0 16,5 18-2-16,3 23 3 15,1 23 0-15,3-1 1 16,1 8 0 0,4 15-3-16,0-22 2 15,4-12 3-15,1-11 1 16,-1-26 10-16,4 3 3 15,5-11-1-15,0-12-1 16,0-6-4-16,-1-9-1 16,10-14-3-16,-1-12 1 15,4-8-2-15,5-6 0 0,4-9-3 16,4-7 1-16,5-7-4 16,-5 3-2-16,4-8-36 15,1-10-14-15,-1-5-110 16</inkml:trace>
  <inkml:trace contextRef="#ctx0" brushRef="#br2" timeOffset="376162.756">14023 6199 200 0,'-33'-11'77'0,"11"3"-42"0,5-7-15 0,9 8 24 16,-1-5-11-16,1-14-2 15,-1-4-12-15,1-8-4 16,8-4-8-16,0-7-1 0,4 0 4 15,9 12-8-15,12-1-1 16,5 12-1-16,4 7 0 16,0 7-3-16,0 16 0 15,-4 11 2-15,-5 8 2 16,-8 11 2-16,-4 0 1 16,-5 3-2-16,-3 1-2 15,-10-4 3 1,-7 4 0-16,-1-4-6 15,-8-4-2-15,4 0-9 16,-9-7-4-16,-4-8-10 16,13-8-3-16,5-7-32 15,16-15-14-15,4-15-17 16</inkml:trace>
  <inkml:trace contextRef="#ctx0" brushRef="#br2" timeOffset="376726.2915">14261 5890 168 0,'0'22'63'0,"4"-10"-34"0,5 3-14 0,-5-4 18 16,0 0-10-16,5 8-3 15,-5 8-5-15,5 3-2 16,-5-15-7-16,0 4-2 0,0 0 2 15,1 7 3-15,-1-11 5 16,-4 0 3-16,0-7 4 16,0-8-5-16,0-4 1 15,-9-7-4-15,1-16 2 16,-1-14-6-16,1-20-3 16,-1-3-1-16,5 4-1 15,4-4-7-15,4 7 0 0,5 16-1 16,-1-1 2-16,1 16-1 15,-5 11 1-15,0 0 2 16,5 11 0-16,-5 0 0 16,5 8 0-16,-5 0-3 15,0 15 0-15,0-8-3 16,-4 19-1-16,0-3 1 16,0 6 4-16,-4 13 3 15,0-12 2-15,0 3-4 16,-1-14 1-16,1 3 0 0,0-3 0 15,0 3 0 1,8 5 6 0,0-9 6-16,5-10 3 15,-5-1-2-15,13-7 2 16,0 3-8-16,17-7-2 16,12 11-16-16,-3-7-6 15,-1 8-42-15,-8-9-16 16,-4 5-59-1</inkml:trace>
  <inkml:trace contextRef="#ctx0" brushRef="#br2" timeOffset="377012.852">13956 6471 220 0,'-22'11'85'0,"22"-4"-46"0,9-3-15 0,-1-4 27 16,9-4-4-16,13-7 1 16,17-8-15-16,8-7-6 15,-17 3-15-15,-8 4-8 0,21-7-2 16,-9 3-20-16,22 1-8 15,29-12-55-15,-8-15-22 16,-13 0-24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5:35:34.46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5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5:42:28.963"/>
    </inkml:context>
  </inkml:definitions>
  <inkml:trace contextRef="#ctx0" brushRef="#br0">10373 3495 120 0,'0'-8'46'0,"0"8"-24"0,0-4-13 16,0 4 16-16,0 4 1 16,0-4 2-16,0 0-7 15,0 0-2-15,0 4-11 0,0 0 1 0,0 3 2 16,0 8-4-16,0 12 1 16,0-5 1-16,0 9 2 15,0 6-1-15,0 1-1 16,0 7 1-16,-4-7 4 15,4 7-4-15,0 4 2 16,0 4-5-16,0 0 1 16,0 0-1-16,4 0 3 15,0-1-1-15,1 5 0 16,-1-16-1-16,0 5 0 16,0 6 0-16,1-6 2 15,-1 3-3-15,-4 4-2 16,0 7 4-1,0-7 2-15,0 11-6 16,0-8-3-16,0 5 3 16,0-5 1-16,0-7 2 15,0 4 0-15,0 0-4 16,0-4-1-16,0 0-1 16,0 11 1-16,0-11-2 15,0 8 2-15,0 0-2 16,-4-5 2-16,-1-3 2 15,5 0 2-15,0 0-3 16,0 0-1-16,0 4-1 0,0 0-2 16,0 4 1-16,0 7 1 15,0-11-3-15,5 11 0 16,-1-12 1-16,0 5 0 16,-4 0 0-16,4-1 0 15,1-3 2-15,-5 7 3 16,0-7 0-16,0 11 2 15,0-3-2-15,0-1 0 16,0-3-3-16,0 3 1 16,4 0-4-16,-4 1-2 15,0-12 4-15,0 7 1 16,0 1 0-16,0-8-2 0,0-4 3 16,-4 0 0-16,-1-7-4 15,1-4 1-15,0-8-27 16,0-7-11-16,-1-7-45 15,5-12-20-15,0-12-40 16</inkml:trace>
  <inkml:trace contextRef="#ctx0" brushRef="#br0" timeOffset="1091.9166">8866 5298 172 0,'0'0'66'0,"0"-4"-36"0,0 4-11 0,0 0 23 16,0-8-8-16,4 5 0 16,1-9-8-16,3 1-4 15,5 3-12-15,0 5-6 0,4-5-1 16,0 0-2-16,4 5 2 15,4-1-2-15,1 4-1 16,-1 4 1-16,1-1 1 16,-1-3-3-16,-4 0 0 15,-4 0 7-15,13 0 4 0,25-3 1 16,0 3 1-16,1-4-4 16,-1 4-3-16,0 0 0 15,0 0 1-15,-8 0-1 0,-9 0 2 16,0 0-4-16,-12 0 0 15,-5 0 1-15,9 0 0 32,-5 0 0-32,9 0 2 15,-4 0-3-15,12-4-2 16,-8 0 2-16,13 1 0 16,-9-1-1-16,9 0 1 0,16 0-2 15,-12 1-1-15,-4-1 1 16,-9 0 1-16,1 0 1 15,-14 0 1-15,-4 4-5 16,9 0-1-16,8-3 1 16,-8 3 2-16,-5 0 6 15,9 0 4-15,-4 0-4 16,8-4 1-16,-4 0-5 16,9 0-2-16,-9 1 0 15,4-1-1-15,13-4-3 16,-5 5 0-16,1-1 2 15,-17 0 2-15,-5 4 0 0,5-8 2 16,-5 8 0 0,14-3 1-16,-5 3 0 0,8 0 0 15,-4-8 0-15,9 4 2 16,-9 4-5-16,9-7-1 16,-9 3 2-16,0 4 1 15,-4-8-1-15,4 5 1 16,-4 3-2-16,5-12-1 15,16 5 3-15,-13-1 0 16,-8 5-1-16,13-5-2 16,21-7 1-16,-26 7-1 15,-8 1 0-15,4-1 0 16,9 1-25-16,-17 3-8 16,-5 0-40-16,-4 4-19 0,-4 0-55 15</inkml:trace>
  <inkml:trace contextRef="#ctx0" brushRef="#br0" timeOffset="3049.8646">10853 7108 168 0,'-5'8'66'0,"1"3"-36"0,-4-11-18 0,4 0 21 16,-5 4-8-16,1 3 0 15,-5 5-3-15,4-9-2 16,-12 12-10-16,8-3 2 0,-4-1 2 16,0 0-3-16,5 1 1 15,-1-1-5-15,4 0-2 16,5-3-2-16,8 3 0 15,1 0-4-15,7 1-2 16,1-1 2-16,8 4 0 0,-4 0-2 16,5 4 2-16,-1 4 3 15,-4-1 1-15,0-3 12 16,-5 8 5-16,-3-1 7 16,-5-7 4-16,-4-4-2 15,0-4 0-15,-8-3-10 16,-5-4-1-16,-4-4-11 15,-8-4-2-15,-9-4-8 16,0 1 0-16,4-5-28 16,-4-6-11-16,4-5-41 15,18-7-15-15,3-12-41 16</inkml:trace>
  <inkml:trace contextRef="#ctx0" brushRef="#br0" timeOffset="4618.6514">8459 4615 160 0,'4'-8'63'0,"-4"8"-34"0,8 0-16 0,-8 0 19 16,0 4-7-16,5 7 0 15,-1 5-8-15,0-5-2 16,0 12-9-16,5 14-2 0,-1 5 0 16,-3 3 0-16,-1-11 2 15,4-8-1-15,-3-3 2 16,-1 0 0-16,0-8 3 15,0-4-3-15,1-3 1 16,-1-8-3-16,0-12 0 0,0-3-3 16,1-4 1-16,-1 0 0 15,0 1 1-15,0 2-5 16,1 9-1-16,3-4 1 16,1 11 0-16,-1 0 3 15,1 0 1-15,-1 11 7 16,1-4 4-16,-5 1-7 15,9 7-2-15,-5-4-1 16,5 5 0-16,-1-5 4 0,5 0 5 16,-4-3 2-16,13-5 3 15,-5 1-6-15,4-8 1 16,-3 1-6-16,3-12-2 16,5-16-2-16,-1-6-3 15,-3-9-17-15,-9 9-9 16,-4 3-28-16,4-4-11 15,0-41-74 1</inkml:trace>
  <inkml:trace contextRef="#ctx0" brushRef="#br0" timeOffset="38241.4603">9524 6482 164 0,'4'0'63'0,"-4"7"-34"0,-4-7-19 15,4 4 17-15,-4 4-7 16,4-4 1-16,0 3-8 16,0 4 0-16,0-7-8 15,0 4 6-15,4 7 2 0,0-4 0 16,1 0 2-16,-1 1-2 16,0-5 2-16,0 1-6 15,1-1-1-15,-1 1 0 0,4-1 0 16,-3 1-2-16,3 3-1 15,1-7-1-15,3 4 0 16,-3-5 0-16,4 5 2 16,-5-8-3-16,5 11-2 15,-5-11 4-15,5 4 1 16,-5 4-5-16,5-8 0 16,0 3-1-16,4 5 0 15,-4-8 0-15,8 0 0 16,-4 0 0-16,4 0 2 15,-4 0 3-15,9 0 2 16,-5 0-3-16,8 0-3 16,-3 0 2-16,8 0 0 15,-4 0-1-15,4 0-2 0,-5 0 3 16,9 0 0-16,-8 0 1 16,0 0 2-16,8 0-1 15,-12-8 2-15,-5 5 0 16,4 3 1-16,-4-8-2 15,1 4 1-15,-1 4 0 16,0-11 3-16,9 0-3 16,0-1-2-16,-9 5 0 15,0-5 1-15,-4 5-3 16,0-1-2-16,-4 1 0 16,-1-1 1-16,1 5-28 15,-4-1-11-15,3 0-46 0,1 4-17 16,-4 0-38-1</inkml:trace>
  <inkml:trace contextRef="#ctx0" brushRef="#br0" timeOffset="39007.4236">9753 6422 200 0,'0'-12'74'0,"0"16"-40"0,0-8-18 0,0 4 24 15,-4 0-6-15,4-4 3 16,-4-3-10-16,0-4-2 16,4 7-14-16,0 4-2 0,-5-8 1 15,1 5 0-15,0-5 2 16,0 8 2-16,-5 0 2 15,1 8-5-15,-9-5 1 16,0 9-1-16,0-1 1 16,-4 0-4-16,4 4 0 15,-5-3 1-15,1-1 2 0,4 0-1 16,-4 1-1 0,4-1-1-16,0 0 2 15,0-3-3 1,4 3 1-16,5-7-3 0,-1 3 2 0,1 12-6 15,4-7-3-15,-1-1 3 16,10 0 1-16,-5 1 0 16,12-1-2-16,-3 0 1 15,8 4-1-15,0 0 0 16,8-3 0-16,-4 3 0 0,5 4 2 16,-5-4-1-16,-4 4-1 15,9 3-21-15,-14-7-11 16,1-3-57-16,-5-1-22 15,1 0-49 1</inkml:trace>
  <inkml:trace contextRef="#ctx0" brushRef="#br0" timeOffset="39853.5349">9333 7312 208 0,'-8'3'77'0,"8"-3"-42"0,-5 0-19 0,1 0 22 16,4 0-9-16,0 0-2 15,0-3-13-15,0 3-6 16,9-12-5-16,-1 12 0 0,9-11 0 0,0 4-4 16,4 3 1-16,-4 4 0 15,5-8 2-15,-5 8-1 16,-5 0-1-16,1 0 3 16,-9 8 0-16,0-4-1 15,-4 7 1-15,0 0-4 16,-8 4 0-16,-1-3 1 15,-3 3 2-15,3-4-3 16,1 4 0-16,-1-4 1 16,5 1 0-16,0-1-3 15,8 0 2-15,0-7-1 16,9 4-2-16,0 3 5 0,4-7 1 16,0 3 0-16,0-7 1 15,0 4-2-15,-5 7 2 16,1-3 4-16,-9 11 4 15,1-4-4-15,-5 7 1 16,0-3 4-16,-13 4 2 16,4-4 1-16,-8 3 4 15,5-10-9-15,-14-1-1 16,5-3-3-16,-4-5-1 16,3-3-19-16,5-3-5 15,0-1-42-15,9-4-17 16,-1 1-59-1</inkml:trace>
  <inkml:trace contextRef="#ctx0" brushRef="#br0" timeOffset="40354.8576">9741 7417 300 0,'-9'-15'112'0,"9"15"-60"0,-8-19-43 0,3 19 27 16,5-7-16-16,0-1-1 15,0-7-7-15,0 4-2 16,5-4-6-16,-1 3-5 0,4-3 0 16,1 4 1-16,4 0 2 15,-1-1-6-15,5 5-1 16,-4 3 6-16,0 4 4 15,0 0-2-15,-5 11-2 16,1-7 0-16,-5 15 1 16,0-8-1-16,-4 12 2 15,0 0-2-15,-8 7 2 16,-1-4 0-16,-4 1 1 16,5-1 9-16,-5-3 6 15,0-1 3-15,1-3 2 16,-1 0-5-16,0-8-1 15,0-3-8-15,1-4-2 0,3 3-6 16,1-14-2-16,3-5-2 16,1 1 0-16,4 0-11 15,0 3-7-15,0 1-25 16,0-1-8-16,0 1-15 16,0 3-3-16,0 0-16 15,4 8-6-15,1 0-6 16</inkml:trace>
  <inkml:trace contextRef="#ctx0" brushRef="#br0" timeOffset="40968.7405">9758 7591 208 0,'-5'-12'79'0,"5"12"-42"0,-8-7-17 0,4 7 27 16,-1-4-3-16,1 4 4 16,0-15-7-16,0 4-3 0,-1-4-21 15,1 3-1-15,4-10-2 0,0-8-10 16,0 7-4-16,0 0-3 16,4 4-1-16,9 1-46 15,-4 10-21-15,-1 0-81 16</inkml:trace>
  <inkml:trace contextRef="#ctx0" brushRef="#br0" timeOffset="41542.3376">9787 7768 220 0,'-8'0'85'0,"8"0"-46"0,-9 0-24 15,5 0 24-15,0 0-6 16,0 0 3-16,-1-4-5 16,1-7-1-16,0 0-17 15,4-1 1-15,0-10 0 0,4-1-1 16,0 4 0-16,1 4-5 16,3-4-3-16,9-7-5 15,0 11 0-15,0 3-2 16,-4 5 0-16,-5 3 2 0,5 8 2 15,-5 3-1-15,1 5-1 16,-1 3 1-16,-3 8 1 16,-1-5-3-16,-4 9 0 15,0-5 3-15,-4 1 1 0,4 0 1 16,-9-8 0-16,1 4 4 16,-5-8 5-16,0 0-5 15,-4-3-2-15,5-1-6 16,-5-10 0-16,4 3-5 15,0-12 1-15,5 1-42 16,-1-12-19-16,9-18-42 16,4 7-16-16,1 4 6 15</inkml:trace>
  <inkml:trace contextRef="#ctx0" brushRef="#br0" timeOffset="42089.2377">10025 7244 192 0,'-17'0'74'0,"-4"4"-40"0,-9-8-5 15,22 4 28-15,-1 0-5 16,5 0-1-16,-5-8-9 15,5 1-3-15,0-5-22 16,4-10-4-16,0-5 1 0,4-3-8 16,5 0-1-16,8 0-3 15,4 3-2-15,0 12-2 16,5 4-1-16,-5 7 4 16,0 8 1-16,0 7 0 0,-12 1-2 15,-1-5 3-15,-4 12 0 16,5 11 5-16,-9-15 3 15,0 4-4-15,-9-7-2 16,5 3-2-16,-9-4-3 16,1 0 1-16,-10-7 1 15,6 0-21-15,-10-8-9 16,-8-7-39-16,4-4-17 16,9 0-69-1</inkml:trace>
  <inkml:trace contextRef="#ctx0" brushRef="#br0" timeOffset="43008.0447">7325 7089 128 0,'0'-4'49'0,"5"4"-26"0,-1-7-18 0,-4 7 11 15,4-4 2-15,0 0 3 16,1 1 6-16,-1-1 6 0,-4 0-18 16,0 0 14-16,0 0 5 0,0 1-3 15,0-1-1-15,0 4-3 16,0 0 0-16,0 0-6 16,0 7-1-16,0-3-5 15,-4 11-1-15,-5 12-2 16,5-8 2-16,0 3-3 15,-1 1 1-15,1-8-3 0,-4 11 2 16,3-3-2 0,5 3 0-16,0 1-3 0,5-12 1 15,-1 4-2-15,4-4 0 16,5-4-3-16,-4-3 1 16,-1-5-4-16,5-3 0 15,12-7-8-15,1-1-4 16,4 1-44-16,-1-1-18 15,-3 1-27-15,-5-5-12 16,-4 1-4-16</inkml:trace>
  <inkml:trace contextRef="#ctx0" brushRef="#br0" timeOffset="43273.6987">7580 6999 228 0,'-4'0'88'0,"0"3"-48"0,-1 9-20 16,1-1 24-16,0 0-9 16,0 8-3-16,4 4-5 15,0 7-2-15,0 0-14 0,0 0 0 0,0-7 0 16,0 0-6-16,0 7-1 16,0 15-2-16,-5-15 1 15,5-3 0-15,0 7 1 16,0 15-27-16,-4-15-9 15,4-8-30-15,0-3-14 16,0-5-54 0</inkml:trace>
  <inkml:trace contextRef="#ctx0" brushRef="#br0" timeOffset="43884.9568">7801 7334 208 0,'-4'-3'79'0,"-1"3"-42"0,1 3-10 0,0-3 27 0,0 4-15 15,-1 0-2-15,1 3-11 16,0 1-4-16,4-1-12 16,0 1-4-16,0 3 0 0,0-3-3 15,0-1-2-15,0 1-5 16,0 3 0-16,0-7-51 15,0 4-23-15,4-8-57 16</inkml:trace>
  <inkml:trace contextRef="#ctx0" brushRef="#br0" timeOffset="44309.4496">7898 7074 252 0,'0'-34'93'0,"5"23"-50"0,-5-8-30 0,0 15 24 15,0 0-10-15,0 1-1 16,4-5-9-16,0 4-2 16,5 4-9-1,-1-7-4-15,1 7 1 0,3 0 4 16,1 7 4-16,-4-3-2 0,-5 4 2 0,0-1-4 15,0 8 1-15,1-3 1 16,-5 10 2-16,0 20-1 16,0-12 1-16,0-7-4 15,-5 7 1-15,1 0 1 16,-4 4 2-16,-1 0-1 16,1-8-1-16,-1 8-1 31,5-4 2-31,4-7-1 0,0-12 0 15,0 4-5-15,4-15-3 16,5 0-5-16,-1 0 0 16,1 0-51-16,8-7-23 15,0 3-42-15,12-4-17 16,26-3 11 0</inkml:trace>
  <inkml:trace contextRef="#ctx0" brushRef="#br0" timeOffset="44851.3733">8259 7225 276 0,'-25'-26'104'0,"25"18"-56"0,-17-3-36 0,13 11 24 0,4 0-15 16,0 0-2-16,-5 3-2 16,1 9-2-16,0-1-7 15,0 0 1-15,-1 1 2 0,1 3 0 16,0 0 3-16,0 4-5 15,4-8-1-15,0 0-4 16,0 1-1-16,0-9 1 0,0 1 0 16,4-4 2-16,0-4 3 15,0 1-4-15,5-9-1 16,4 1-2-16,-5 0-2 16,1-1 1-16,3 1-1 15,1-8-3-15,-5 12 2 16,1 3-1-16,-1 0-2 15,5 0 5-15,0 8 1 16,0 0-3-16,-9 0 1 16,0-1 0-16,0 5 2 15,1-4-3-15,-1 0 0 0,0-1 1 16,0 1 2-16,1-4 1 16,3 0 1-16,1 0-2 15,-1-11 1-15,1 3-2 16,3-14 2-16,1 3-4 15,4-4-2-15,0 4-1 0,0 8 3 16,-4 0 2-16,-1 11 2 16,-3 0-4-16,-1 11 1 15,5 12 0-15,0-1 2 16,0 5-14-16,-5-5-7 16,-4-3-67-16,5 8-31 15,-1-5-33 1</inkml:trace>
  <inkml:trace contextRef="#ctx0" brushRef="#br1" timeOffset="64562.578">10377 5275 108 0,'0'0'41'0,"0"0"-22"0,0-4-7 0,0 4 13 15,0 0-7-15,0 0 0 16,0 0-7-1,0-7-1-15,5 3-6 16,-5 4 2-16,4-8 3 0,-4 5-3 16,0 3 2-16,0-8-1 15,0 8 1-15,0 0 2 16,-4 8 4-16,-1-8 1 16,-3 11 0-16,-1 12-5 15,-3-5-2-15,-1 5-4 0,4-4-3 16,1-4 0-16,-5 11-1 15,-8 5 0-15,0-1 2 16,-1-4-3-16,1 1-2 16,4-5-16-16,0-3-5 15,5 4-21-15,3-12-9 16,9-7-26 0</inkml:trace>
  <inkml:trace contextRef="#ctx0" brushRef="#br1" timeOffset="66530.7155">10352 5237 104 0,'8'-15'41'0,"-8"8"-22"0,5 3-5 0,-5 4 15 16,0 0-3-1,4-4 2-15,0 4-7 0,0-4-1 16,-4 4-11-16,0 0 1 0,5 0 3 16,-5 0-1-16,0 4 1 15,0-4 1-15,0 8 4 16,-5 3 1-16,1 4 3 15,-4 4-10-15,-1 4-4 0,-4-5-3 16,1 5 1-16,3 3-1 16,-4 1 2-16,1 7 0 15,-5-12 1-15,0 1 0 16,4-8 0-16,0 0-2 16,-8 4-1-16,-9 7-1 15,1 5 2-15,-1-5-1 16,-4 0 0-16,0 5-1 15,4-5 0-15,1 0 0 16,3 1 2-16,1-1-1 0,-1 1 2 16,1 3-2-16,3 0 2 15,1 0-4-15,0 0 0 16,0-7 1-16,0 3 0 16,4 5 0-16,0-5 2 15,0-3-1-15,-5 3 0 16,1-3-3-16,0-1 1 15,0 1-2-15,0 3 2 0,-1-3-2 16,1 0 2-16,0-1-2 16,0 1 2-16,4-1 0 15,-5 1 1-15,1 0 0 16,0 3 0-16,-4 4-2 16,3-3 1-16,5-5-2 0,-4 8-1 15,4-7 1-15,-4 7-1 16,0 0 2-16,4 1 1 15,-5-5 1-15,5-3 0 16,-4-1-2-16,4 5 1 31,0-12-2-31,5 4-1 16,-1 3 1-16,0 1 1 16,5-4-1-16,-1 3-1 0,-4 1 1 15,1 0-1-15,3-1 0 16,-4 1 0-16,1-1 0 15,-5 5 0-15,0-1 0 16,0 1 0-16,0-1 0 16,0 1 0-16,0-5 0 0,0 5 2 15,0-1-1-15,0 0 2 16,0-3-2-16,0-4-1 16,-4 0 1-16,-5 3-1 15,5-3 0-15,0 0 0 16,0 7 0-16,4-3 0 15,0 0 0-15,-5-1 0 16,5 1 0-16,0 0 2 0,0-1-1 16,-4 16-1-16,0-4 1 15,4-4 1-15,0-4-1 16,0 1-1-16,4-1-2 16,5 4 1-16,-5-3 1 15,-4 3 0-15,4 0 0 16,-4 0 2-16,-4-3-1 15,0-1-1-15,-5 1 1 16,1-1-1-16,0 0 0 16,-1 5 0-16,1 2 0 0,-5-2 2 15,0-5-3-15,5 4 0 16,-1 4 1-16,1 0 2 16,-1 4-3-16,1 0 0 15,4-1 1-15,-5 1 2 16,5 3-3-16,0-3 0 15,0-4 1-15,4 0 0 16,0-8 0-16,0 8 0 16,0 4 0-16,-5 4 2 15,1-8-3-15,-4 3 0 16,-5 9 1-16,0-1 2 16,-4 4-1-1,0 0-1-15,0-4 3 0,-8 0 0 0,12-7 1 16,1 0 2-16,-5 0-3 15,4-1 0-15,0 5-1 16,0-5 1 0,5-3-2-16,-1 12 2 0,9-9-2 15,1 12-1-15,-6 4 1 16,1-11-1-16,-4 7 0 16,-5 0 0-1,-4-12-3-15,0 5 2 16,-4 7 3-16,4-4 3 15,-9-7-2-15,5 0 0 16,4 7-1-16,0 4 1 16,0-4-4-16,0 8 0 15,5 4 1-15,-1-8 2 16,4 0-1-16,5-4-1 16,-4 8 1-16,-5-4-1 15,-4 0-3-15,-4 0 2 16,0 0 5-16,-5 4 2 15,-3 3-5-15,-1-3-2 0,4 7 2 16,1-14 1-16,0 3 0 16,-1 7-2-16,5-3 3 15,4 0 0-15,0 3-1 16,0 1 1-16,-4 3-2 16,-9 1-1-16,5-5 1 15,-1-7-1-15,-8 0 0 16,5-3 0-16,3-1 0 15,5 0 2-15,0 0-1 16,0-7-1-16,4 4 1 16,4-5 1-16,4 1-3 15,5-4 0-15,4 0 1 0,4-4 0 16,1-7 0-16,-1-1 2 16,-4 1-3-16,4-4 0 15,1-4-10-15,-1 0-5 16,0-4-21-16,5 1-9 15,-1-12-24-15,1-8-11 16,3 4-33-16,5-7-16 16,0-12 23-1</inkml:trace>
  <inkml:trace contextRef="#ctx0" brushRef="#br1" timeOffset="67116.8934">5734 11110 252 0,'0'-23'96'0,"0"23"-52"0,0 0-43 0,0 0 21 15,0 0-3-15,0 8 3 0,0 3 3 16,0 0 4-16,0 12-15 16,-5 0 1-16,1-1 1 0,0 8-2 15,0 1 2-15,-1 3-3 16,1-1 0-16,0 1-3 15,0 0-1-15,-1 0-1 16,1 4 0-16,0-4 0 16,4-4 2-16,-4 4-3 15,4-4-2-15,0 4 4 16,0-11 2-16,-5-1 0 16,1-3 1-16,0-4 0 0,4 0 0 15,0 1-2-15,0-5-1 16,0-4-1-16,0 1 2 15,4-8-1-15,0 0 2 16,1 0-6-16,7-4-3 16,5 0-1-16,5-3-1 15,3 3 0-15,1-3 0 16,3-1 0-16,5 0 0 16,-4 1-31-1,0-1-12-15,-1 5-33 16,-3 3-15-16,-1 0-46 15</inkml:trace>
  <inkml:trace contextRef="#ctx0" brushRef="#br0" timeOffset="70747.7253">5449 9680 168 0,'-8'23'66'0,"4"-8"-36"0,4 15-20 15,0-18 20-15,0-1-1 0,0 11 3 16,4 5-4-16,0 11 0 16,-4 7-16-16,4 8 2 0,-4-8 2 15,0 8 3-15,0 3 1 16,0 8-7-16,0-3 0 16,5 3-2-16,-1 4 1 0,4 3 0 15,1-3 2 1,-5 0-5-16,4 4-1 0,-8-4-4 15,5-4-1-15,-5 8 1 16,0 3 0-16,0 0 2 16,-5 1 1-16,5-1 1 15,0-3 2-15,-8 0-3 16,8-8 1-16,0 4-1 16,0 3 1-16,8-10-4 15,-8 6-1-15,5-10 1 16,-1 3 0-1,0-3 0-15,0 3 0 16,1-3 0-16,-1-4 2 16,0 0-1-16,0 3 2 15,1 4 0-15,-1 1 1 16,0 3-2-16,0-15 1 16,1 4-2-16,-1-4 2 15,4 11-4-15,1-7 0 0,-5-4-1 16,5-11 1-16,-5 3 0 15,0 8 1-15,-4-4 2 16,0 4 3-16,0 8-4 16,0-12-1-16,0 4 2 15,0 0 1-15,0-3-6 16,0-1 0-16,4-4 1 16,1-3 1-16,-5-4-1 15,4-4 1-15,-4 0 0 16,4 8 3-16,0 4-5 15,1-5-1-15,-5 5 2 16,0-1 1-16,-5 1-1 0,5-8-2 16,-4-8 1-16,4-3 1 15,-4-4-3-15,4-4 0 16,0-4 1-16,0 0 0 16,0-11-33-16,0 0-15 15,-9-45-82 1,-3-15-16-16,-5-23-8 15,0 4 23 1</inkml:trace>
  <inkml:trace contextRef="#ctx0" brushRef="#br0" timeOffset="71908.7074">4061 11717 148 0,'-8'-8'55'0,"-1"12"-30"0,1 0-21 0,-1 4 15 16,1 3-9 0,-1 4-1-16,1 0 4 0,-1 0 1 0,5-4-7 15,0 1 9-15,0-5 4 0,-5-7 3 16,9 0 1-16,0 0-5 15,0 0 1-15,0 0-7 16,-4 8-3-16,4-4-1 16,4 7-1-16,5 0 4 15,-1 1 5-15,1-5 2 16,8-3 3-16,4-4-3 16,4 0-2-16,18 0-3 15,3-4-1-15,5 0-3 16,9 1 1-16,-5-1 0 0,-8 0 3 15,-1 4-3-15,1-4 1 16,4 0-5-16,0 4-2 16,8 4 0-16,1-4 1 15,12 0 1-15,-8 0 1 16,-5-4 0-16,-8 1 0 16,-4-1-2-16,-5-4 1 15,5 5-2-15,-1-1 2 16,1 0-4-16,8 4-2 15,5 4-3-15,-1-4-1 16,1 4 4-16,-5-1 3 16,-4-3-1-16,-9-3-2 15,-4 3 2-15,1 0 2 16,-1-4 0-16,4-4 0 0,1 1-1 16,3 3 2-16,1-4-1 15,4 5 2-15,0 3-4 16,0 0-2-16,0 0 0 15,-5 0 1-15,-7 3-1 16,-5 5 2-16,0-8-2 16,0 4 2-16,0-4 2 15,-1 0 2-15,1 0-3 16,5 0-1-16,3 0-1 16,9-4 1-16,0 4-2 0,0 0 2 15,4 0-2-15,-8-8 2 16,-9 5-2-16,0 3-1 15,0 0 3-15,1 0 0 16,-1-8 1-16,0 4 0 16,4 4 0-16,5-7 2 15,0 3-1-15,4-11 2 16,-5 0-4-16,1 4 0 16,0-1-1-16,-9 1-2 15,-4 0 1-15,-9-1 1 16,-3 9-3-16,-5-5 0 15,0 4-23-15,-5 0-12 0,-3 4-41 16,-5 0-18-16,-4-11-45 16,-17 4-17-16,-13 3 18 15</inkml:trace>
  <inkml:trace contextRef="#ctx0" brushRef="#br0" timeOffset="72644.1943">5415 11789 244 0,'-8'0'90'0,"4"-12"-48"16,-18 1-27-16,27 0 24 0,-5-1-10 15,0-3-2-15,4 0-7 16,4 0 0-16,1 0-11 16,4 8-5-16,4 3-1 0,0 4-4 15,0 7 0-15,-1 5 3 16,-3 6 3-16,-4 1 0 15,-1 4 0-15,-4 3-1 16,-4-3 2-16,-4-4 6 16,0 0 4-16,-5-4-2 15,-3-4 0-15,-1-3-6 0,-4-5-3 16,4-3-2-16,-8-3-3 16,4-5-2-16,4-3 1 15,13-8-1-15,5-4 0 16,7 1 2-16,10-8 0 15,3 7-3-15,5 4 2 16,-5 4 3-16,1 7 1 16,-5 8 1-16,-4 8 2 15,-4 7 3-15,-9 11 2 16,-4 8 1-16,-4 0 0 16,-5-7 5-16,-4-1 3 15,1-3-4-15,-5-8-1 0,0-8-9 16,-5-10-2-1,-7-5-7-15,-5-11 0 0,4-11-45 16,5-8-21-16,16-7-70 16,22-19-29-16</inkml:trace>
  <inkml:trace contextRef="#ctx0" brushRef="#br0" timeOffset="73500.96">7690 11668 196 0,'5'-30'74'0,"-5"18"-40"0,-5 1-11 0,-3 11 24 16,-1 0-7-16,5 0 2 15,0 4-15-15,0 3-5 16,4 5-12-16,-4 10 0 0,8-3 1 16,0 11-9-16,0 1 0 15,0 6-2-15,-4-3 2 16,-4 8-1-16,0-1 2 16,0-3-2-16,4 0-1 0,0-8-10 15,0-7-4 1,4-5-33-16,0-6-12 0,0-12-15 15,1-8-5-15,-1-11-14 16</inkml:trace>
  <inkml:trace contextRef="#ctx0" brushRef="#br0" timeOffset="73672.9307">7589 11668 240 0,'0'-8'90'0,"4"1"-48"0,9-8-34 16,-5 7 24-16,13-3-16 0,5 0-3 15,3-1-8-15,5 5-2 16,9-1-1-16,-9 1-13 0,-4 3-2 16,-1 4-47-16,-8 4-20 15,-4 3-21 1</inkml:trace>
  <inkml:trace contextRef="#ctx0" brushRef="#br0" timeOffset="73860.4153">7720 11849 204 0,'21'-8'77'0,"-8"5"-42"0,8-9-23 0,-12 9 21 0,4-1-17 15,4-4-6-15,4 8-33 16,-4-7-12-16,0 3-65 15,-5 4-27-15</inkml:trace>
  <inkml:trace contextRef="#ctx0" brushRef="#br0" timeOffset="74064.3228">7771 11868 224 0,'-13'30'85'0,"13"-30"-46"0,0 4-24 16,0 0 26-16,5-1-15 15,3 5-3-15,5 3-13 0,4-7-4 16,4 4-4-16,5-8-2 0,3-8 3 16,1 4-7-16,-9-7-1 15,-4-4-67-15,9-8-26 16,-5 4-11 0</inkml:trace>
  <inkml:trace contextRef="#ctx0" brushRef="#br0" timeOffset="75179.0702">5101 8832 184 0,'4'-30'71'0,"-8"18"-38"16,0 1-25-16,8 11 16 0,-4 0-6 16,0 0 0-16,0 11-4 15,0 8-1-15,0 4-7 16,0 3 3-16,-4 4 3 0,0 0-2 16,4 1 2-16,-5 3-7 15,5-8-1-15,-4 4-2 16,4-3 1-16,0-5-2 15,0-7-1-15,0-3 1 0,4-5-1 16,-4-14 0-16,0-5 2 16,-4-7-10-16,4-11-2 15,-4-8-4-15,0-3-1 16,-5-4 5-16,5-1 6 16,-4 5 3-16,3 7 3 15,1 0 10-15,13 19 9 16,3 11-7-1,1 8 2-15,0 11 0 16,8 4-1-16,4 7 4 16,5 8-7-16,-9-15-2 15,-4 0-1-15,17 4-1 16,-4-4-9-16,4 7-1 0,-4-3 2 16,-1-1 2-16,-3-3 2 15,-1-8 2-15,9 1 6 16,-12-12 4-16,-6 0-2 15,1-15 0-15,-4 3-8 0,-4-22-2 16,-1-18-4-16,-4-1-1 16,1 7-8-1,-1 5-2-15,-4 11-38 0,0 22-134 16</inkml:trace>
  <inkml:trace contextRef="#ctx0" brushRef="#br0" timeOffset="88272.2476">7134 10883 192 0,'0'-11'74'0,"0"11"-40"0,-4 0-27 0,4 0 20 15,0 4-10-15,0 3-2 16,0-7-2-16,0 4 1 16,4 4-7-16,-4-1 7 0,9 1 3 15,-5-1 2-15,5 5 1 16,-1-5-3-16,5 5 0 15,0-1-5-15,4 4 0 16,8 11 2-16,-8-14 1 16,-4 3-4-16,4 7-1 15,0 9-4-15,0-1-1 16,0 0-1-16,-5-4 2 0,1-3 1 0,-4 11 3 16,-1 0-1-1,1 0-2-15,-5 0 0 16,0-4 2-16,0 0 2 15,1-3-3-15,-5-1 0 16,0 0-3-16,0-3 0 16,0 0-3-16,0-1 1 15,0 5-4-15,0-1 0 16,0 4 3-16,-5-7 1 16,1-1-1-16,0 1-2 15,0-4 1-15,-1-4-1 16,1-4-3-16,0-3 0 0,-5-8-29 15,5-8-12-15,0-11-43 16,4-11-20-16,0-11-36 16</inkml:trace>
  <inkml:trace contextRef="#ctx0" brushRef="#br0" timeOffset="88829.1661">7028 11204 200 0,'5'0'77'0,"-5"4"-42"0,0-4-12 16,0 0 24-16,0 0-4 15,0 0 1-15,0-4-9 16,0 0-2-16,0-7-18 15,0 0 2-15,0-4 1 0,0-4-4 0,0-4 2 16,4-7-7-16,4 4-1 16,1-5-2-16,-1 20-1 15,1-8-1-15,-1 4 2 16,1-4-1-16,3 4 0 16,-3 0-1-16,4 0 0 15,-5 4 0-15,5 3 0 16,4 4-2-16,-4 4 1 15,-1 0-4-15,10 4 0 16,7 4 1-16,1-1 0 16,-5 1 0-16,-3-1 0 0,-1-3 0 15,-4 4 2-15,0-1-30 16,-4 4-13-16,-1-3-63 16,5 0-26-16,0-1-9 31</inkml:trace>
  <inkml:trace contextRef="#ctx0" brushRef="#br0" timeOffset="89632.2719">7754 10948 192 0,'-13'-4'71'0,"13"4"-38"0,-21 11-19 0,17-7 20 16,-5 3-2-16,1 1 1 15,-1-4-12-15,5 0-3 0,4-4-10 16,0 0 4-16,4 0 1 15,1 0-2-15,7-4-1 16,-3 0-4-16,12 0 1 16,-8 0-4-16,4 1 0 15,0-1-1-15,0 4-2 16,-4 0 1-16,-1 7 1 16,1 1 3-16,-9 7 2 0,1-4-1 15,-5 1 1-15,0 3 0 16,-5 7 3-16,1-3-3 15,-4 4 1-15,-1-4 1 16,1 0 2-16,-1 3-1 16,1-7-1-16,3 4-3 0,1-7-1 15,4-5-1-15,4 1 0 16,1-1 0-16,7-3 0 16,-3-4-2-16,8 0-2 15,-4 0-10-15,3-4-6 16,10-3-45-16,-5-5-20 15,9 1-73 1</inkml:trace>
  <inkml:trace contextRef="#ctx0" brushRef="#br0" timeOffset="90052.6986">8089 10902 264 0,'-8'0'101'0,"8"0"-54"0,-9 4-42 15,5-4 22-15,0 4-9 16,0 0 2-16,-5 7-9 0,1 8-4 16,-1 0-4-16,1 0 0 15,4-1 0-15,-1 5-1 0,5-8 1 16,0 4-2-16,5-4-1 15,3-4-2-15,1-3-1 16,-1-1 4-16,5 1 1 16,-1 0 0-16,1 3-2 15,-4 4 1-15,-1-4 1 16,1 1 1-16,-5-1 1 16,0 0-2-16,-4 1-2 31,0-5 1-31,-4 8 1 15,0-4-6-15,-5 5 1 16,1-5-17-16,-5-11-6 0,0-4-16 16,-4 0-6-16,0-3-54 15,9-8-41-15,-5-4 60 16</inkml:trace>
  <inkml:trace contextRef="#ctx0" brushRef="#br0" timeOffset="90248.4187">8034 10910 220 0,'0'0'82'0,"-4"0"-44"0,4 0-18 15,0 0 24-15,0 0-11 0,0 0-2 16,4 0-16-16,1 0-4 16,3-4-7-16,-4 0-3 0,9 1 0 15,-5-1-12-15,5 0-5 16,0 0-72-16,12 4-29 15,1 0 11 1</inkml:trace>
  <inkml:trace contextRef="#ctx0" brushRef="#br0" timeOffset="90718.294">8327 10989 212 0,'-13'-7'82'0,"13"7"-44"0,-8-16-11 0,4 16 27 0,-5-3-13 15,1-1-1-15,-1-7-19 16,5 3-7-16,4-7-9 16,0 0-4-16,4-4 0 0,0 4-1 15,5 0 0-15,-1 4 0 0,5-1 2 16,0 1-1-16,0 0-1 16,-1 3-2-16,1 8-1 15,0 0 6-15,0 8 3 16,-5 3-3-16,-4 0 0 15,1 4 5-15,-1 4 3 16,-4-4 2-16,0 4 5 16,0-4-4-16,-9 0 2 15,5-3-5-15,-9-1-1 16,5-4-6-16,-9-3-1 16,4-4-19-16,-4-4-7 15,0 1-45-15,-4-5-21 16,4 1-62-16</inkml:trace>
  <inkml:trace contextRef="#ctx0" brushRef="#br0" timeOffset="118727.0792">5674 11679 144 0,'0'19'55'0,"-4"-11"-30"0,0-1-1 0,0 1 24 16,4-8-4-16,-5 4-1 0,5-4-13 15,-4 3-4-15,0 1-15 16,0 4-4-16,4-1-3 0,-5 1-5 16,5 3 1-16,0 0 0 15,0 1 0-15,0-1 2 16,0 0 1-16,0-11 16 16,0 4 8-16,0-4-1 15,0 0-1-15,0 0-5 16,0 0-2-16,0 0-10 0,5 0-3 15,-1 0-5-15,0 0-1 16,0-4 1-16,1 4 2 16,-1-11 1-16,0 3 3 15,0-3 6-15,5-4 2 16,-1 0-3-16,1-4-1 16,3 0-4-16,1-3 1 0,4-1-6 15,0 4-1-15,4-4 0 16,1 1 0-16,-1 7 0 15,4 0 2-15,1 0 1 16,3-4 1-16,1-4 0 16,4 4 2-16,0-3-3 15,4-1 0-15,-4-3-1 16,0 3 1-16,-4 4-4 16,-5-7-2-16,1 3 2 0,4 0 2 15,-5-3 2-15,-8 11 1 16,-4 4 0-16,8-8 0 15,-4 4-2-15,4-4 1 16,-4 8-2-16,9-12 2 16,-1 0-2-16,5 1-1 15,-5 3 1-15,9-4-1 16,13-7 0-16,0 7 2 16,-9 1-1-16,0-1-1 15,-4 4-2-15,-4 0 1 16,-5 1 1-16,-4-1 0 15,1 0 0-15,-5 7 0 0,-5 1 0 16,10 0 2-16,-1-8 1 16,4 4 1-16,-4 0-2 15,13 0 1-15,13-8-2 16,0 0-1-16,-5 1 1 16,1 3-1-16,-5-4 2 15,0 4 1-15,-4 1-1 16,0-9-2-16,-4 5 1 15,-9-5 1-15,0 5-1 16,0-12-1-16,-4 7 1 16,5 1-1-16,-1 3 0 15,0 4 0-15,0 4 0 0,0-7 2 16,1 3-1-16,-1 0 2 16,0 0-2-1,5 0-1-15,3 0-2 0,-3 0 1 16,12-3 1-16,-21 11 0 15,0 7 2-15,8-8 3 16,26-10-2-16,-8-1 0 16,-5 4-1-16,-8-7 1 15,-5 3-2-15,-4 1 2 16,1 7-2-16,-5-8 2 16,0 0-4-16,0 4 0 15,4 1 1-15,0-5 2 16,0 0-3-1,5-11 0-15,-1 8 1 0,1 0 2 0,8 3-1 16,-5-3 2-16,5-1-4 16,-4 5 0-16,0-1 1 15,-1 4 2-15,1 0-1 16,0 0-1-16,-5 4 1 16,1 0-1-16,-5 0 0 15,0 4 0-15,-4-1 0 16,0 9 2-16,-4-9-3 15,0 1 0-15,-5-8 1 16,1 8 0-16,-1 3-5 16,-4-3-1-16,1 3-11 0,-1 5-3 15,0 3-17-15,0-4-4 16,1 0-9-16,-1 0-4 16,0 4-21-16,0-3-8 15,1 3-52 1</inkml:trace>
  <inkml:trace contextRef="#ctx0" brushRef="#br0" timeOffset="119434.4079">8247 9548 212 0,'-17'8'82'0,"0"7"-44"0,8-11-22 16,9-4 24-16,0 0 1 15,0 0 5-15,0 0-8 16,0 0-3-16,0 0 7 16,9 0-24-16,8-4 15 15,0 0-17-15,-1 0-6 16,6 1-4-16,3-1-2 16,5 0 0-16,4 0 0 15,0 1 2-15,-4-5 3 16,-5 0 2-16,0 1 1 15,1-1-2-15,-1 1 1 16,-3 3-6-16,-1 0-1 16,-4 4 0-16,0 0 0 15,-4 4 2-15,-1 0 1 16,-3 0 8 0,-1 7-9-16,1-4 0 15,-1 1 0-15,1 0 1 0,-1-5-3 16,1 1-1-16,-1 0-1 15,-4 0 1-15,1-1-2 16,-1 1-1-16,0 0 3 16,0 0 0-16,-4 7 1 15,0 0 0-15,-4 1 2 16,0-1 1-16,-5 12-1 16,1-1 1-16,-5 5-4 15,0-1 0-15,-4 4-1 16,1 8 1-16,3 0-4 15,-4-1-2-15,4 1-18 16,0-4-7-16,5-11-27 16,-1-16-10-1,9-11-37-15,9-11-12 16,4-19-50 0</inkml:trace>
  <inkml:trace contextRef="#ctx0" brushRef="#br0" timeOffset="123193.0481">8671 10122 148 0,'-4'18'55'0,"4"-18"-30"0,-5 8-14 0,5-8 15 16,0 4 3-16,0 0 5 15,-4-1-6-15,4 1 0 16,-4 0-15-16,4 0 3 0,-4-1 2 15,4-3-2-15,0 0 1 16,0 0-1-16,0 0 0 16,0 0-2-16,4 0 1 15,0 0-2-15,9-3 0 0,-5-1-7 16,5 0-2-16,0 0-2 16,8 1-2-16,0 3 5 15,-4 0 4-15,0 0-3 16,-4 3 2-16,0-3-1 15,-9 8 1-15,0-1 0 16,-12 8 2-16,4 1 8 16,-9 2 3-16,4-2 1 15,-3 2-2-15,-1-3-6 16,0 1-1-16,0-1-4 0,1 0 0 16,-1 0-3-16,4 0-1 15,1 4-3-15,4-8-2 16,-1 0 1-16,10-3-1 15,-1 3 0-15,9-11 0 16,-5 4 0-16,13-4 0 0,1 0-14 16,3-4-5-16,1 4-37 15,-1 0-16-15,0-7-33 16,1 7-12-16,-5 0-19 16</inkml:trace>
  <inkml:trace contextRef="#ctx0" brushRef="#br0" timeOffset="123490.3717">9049 10427 284 0,'0'4'107'0,"0"-4"-58"0,0-4-24 0,0 4 33 15,0 0-18-15,0 0-3 16,0 4-15-16,0 0-6 16,4-1-9-16,-4 1-7 0,4 0-3 15,-4 0 4-15,4 0 1 16,1-1-14-16,-5 1-4 16,0 0-41-16,4-4-15 15,-4 0-31-15,4-8-14 16,0 5 13-1</inkml:trace>
  <inkml:trace contextRef="#ctx0" brushRef="#br0" timeOffset="123948.9494">9125 10178 300 0,'0'-11'112'0,"0"11"-60"0,-4-4-43 15,4 4 27-15,0 0-9 16,0 0-1-16,0 0-1 16,0 0 1-16,0 0-14 15,0 0 2-15,4 0 0 0,0 0-3 16,5-4-1-16,-1 1-4 0,5-1 1 16,0 0-2-16,4-4 2 15,0 5-4-15,0-1 0 16,0 0 1-16,4 0 2 15,-8 1 1-15,4 3 1 16,-5 0 0-16,-3 3 2 16,-1 1 1-16,-3 4 1 15,-1-5-2-15,0 9 1 16,0-5-4-16,1 5-2 16,-5-1 0-16,0 8-1 15,0-4-2-15,0 8-2 0,0-5 1 16,0 5-1-16,0-4 0 15,-5 11 0-15,1-4-25 16,0 5-10-16,0-9-9 16,-1 1-1-16,5-4-10 15,0-8-3-15,0-3-18 0,17-12-6 16,-4 0-49 0</inkml:trace>
  <inkml:trace contextRef="#ctx0" brushRef="#br0" timeOffset="124602.5361">9516 10269 264 0,'-5'-12'101'0,"5"12"-54"0,0 0-33 0,0 0 26 16,0 0-13-1,0 0-1-15,0 4-2 0,0 0 2 16,0 7-14-16,0 1 0 0,0 6 1 16,0 1 2-16,0 0 3 15,0 0-1-15,0-4-1 16,0 4-4-16,0-8-2 15,0 1-4-15,0-5 1 0,0 1-2 16,0-8 2-16,0 0-4 16,9-12 0-16,-5 1-1 15,9-4-2-15,4-15-2 16,-4 7 1-16,-1 4-1 16,1 4 0-16,0 4 2 15,-5 7 0-15,-3 0 0 16,3 4 0-16,-4 0 0 15,5 8 0-15,3-1 0 16,-3 1 2-16,-5-1-1 16,5 1-1-16,-5 0 1 15,0-1-1-15,0 1 0 16,1-5 2-16,-1 5 1 0,0-8 1 31,5-11 2-31,3-4 1 0,1-4-1 0,0-4 1 16,4 4-4-16,0 0 0 15,-4 8 3-15,-1 0 1 16,1 11 1-16,-4 0 0 16,-5 4-4-16,4 14-1 15,-3-3-3-15,-1 19-1 16,0-7-1-16,0 14 0 16,0-7-22-16,1 8-12 15,-1-8-32-15,-4-4-14 16,0-4-100-16</inkml:trace>
  <inkml:trace contextRef="#ctx0" brushRef="#br2" timeOffset="128784.4666">10360 5415 176 0,'5'-12'68'16,"-5"8"-36"-16,0-3-13 0,0 7 23 0,0-4-12 15,0 0-3-15,0 1-11 16,0-1-3-16,4 4-7 16,-4 0-2-16,0 7 2 0,0 1-1 15,0-1 0-15,-4 5-3 16,-1 3-2-16,1 4-2 16,-4-4 1-16,3 4 1 15,-3 11 0-15,-9 15 2 16,0 8 1-16,0-4-1 0,0 0-2 15,4-4-17 1,0-7-6-16,5-8-46 0,4-11-20 16,4-11-5-1</inkml:trace>
  <inkml:trace contextRef="#ctx0" brushRef="#br2" timeOffset="130066.9981">10390 5320 200 0,'4'-15'74'0,"-4"8"-40"0,0 7-20 16,0 0 22-16,0 0-7 15,0 0-2-15,0 0-4 16,-4 3-3-16,0 5-10 16,0 3 2-16,-1 1 2 0,1-1-5 15,0 4-3-15,0 4-1 16,-5 3 1-16,5 1-1 0,-5 0 2 16,1-4-2-16,-1 3 2 15,1 5-2-15,-1 10 0 16,1-3-3-16,-1-4-2 15,-3 12 5-15,-1-1 4 16,0 8-3-16,0-7-1 16,-3 3 0-16,3-15-1 15,4-3 0-15,-3 3 0 16,-1-4 0-16,0 5 2 16,0-5-3-16,1 8-2 15,-1-12 2-15,-4 12 0 0,4-3 1 16,-8-1 2-16,4-4-1 15,-4 16 2-15,4-16-2 16,0 12 2-16,4-8-4 16,0 8-2-16,1-4 2 15,-1 3 0-15,0-3 1 16,0 0 0-16,1-4-2 16,-1 4-2-16,0-7 1 15,0 7-1 1,1-8 0-16,-5 8 2 15,-4 11-3-15,4 4 0 16,0-3 1-16,4-1 0 16,0 0 0-16,0 0 2 15,5 1-1-15,-1-5-1 16,1 1 1-16,-1-8-1 16,1 0 2-16,-1-4 1 15,-3 0-1-15,-1 0-2 0,0 0 1 16,0 0-1-16,1 1 0 15,-5-1 2-15,0 4-1 16,4 0-1-16,0 0 1 16,1 3-1-16,-1-3 0 15,0 4 0-15,0 3 0 16,1-7 0-16,-1 0 0 0,0-4 0 16,0 1 0-16,-4-9 0 15,1 8 0-15,-6 1 0 16,5 3 2-16,0 0 1 15,0-1-4-15,0-2-1 16,5-1 1-16,-1 4 2 16,0 0-2-16,0 0 0 15,1 0 1-15,-1 0 0 16,0 3 0-16,-4-3 2 16,5-4-1-16,3 4-1 15,-4-3 1-15,5 2 1 16,-5 1-3-16,5-7 0 15,-5 11 1-15,4-1 0 0,1 1 0 16,-1-8 0-16,1 4 4 16,-1 0 2-16,1 7 0 15,-1-7-1-15,1 4-1 16,-1 4 0-16,1-5-2 16,-5-3-2-16,5 0 1 15,-5-7 1-15,0-1 1 16,1 4 3-16,-1-7-3 15,0 3 0-15,0 1 1 16,1 3 0-16,-1-4-2 16,4 4-2-16,1-7 1 0,-5 0 1 15,0-4-1-15,5 3 2 16,-1-7 0-16,1 8 3 16,-1-4-3-16,-3 0-2 15,3-4 0-15,-4 4-1 16,1-8-3-16,3 4 2 15,-3 0-6-15,-1 0-3 16,0 0-10-16,5 0-2 16,-1-3-7-16,1-5-1 15,-1-7-17-15,5-11-6 16,0-8-48-16,29-15-23 0,5-7 2 16</inkml:trace>
  <inkml:trace contextRef="#ctx0" brushRef="#br2" timeOffset="130254.4884">8739 8994 192 0,'-4'11'74'0,"4"-22"-40"0,-5 11-13 0,5 0 25 16,0 0 2-16,0 0 6 16</inkml:trace>
  <inkml:trace contextRef="#ctx0" brushRef="#br2" timeOffset="130551.4244">8730 8983 555 0,'0'0'61'0,"5"-8"-7"0,-1 8-29 0,-4 8-13 16,4-5-6-16,0 9-2 15,-4 6-2-15,0 1-2 16,0 12 7-16,0-1 5 15,0 7-2-15,5-3 2 16,-1 4-1-16,0-4 1 16,0 4-2-16,1-8-1 15,3-4-3-15,-4-3 1 16,1-4 2-16,3-4 2 0,1-8 3 16,3-7 4-16,5-3-4 15,4-12 2-15,5-4-7 16,-1-4-3-16,5 4-3 15,0-3-3-15,0-5-15 16,-1-7-7-16,1 4-55 16,4 4-23-16,8-8-67 15,5-12-27-15,13 1 50 16</inkml:trace>
  <inkml:trace contextRef="#ctx0" brushRef="#br2" timeOffset="132421.7654">9758 8541 216 0,'4'-11'82'0,"-4"15"-44"0,0 3-29 16,0 5 19-16,0-5-5 0,0 8 0 16,-4 12-3-16,-1 7-1 15,-3 11-10-15,-1-4-1 0,1 5 2 16,-5-1-6-16,-4-4 0 16,0 1-2-16,0-4 1 15,-4-1-2-15,8-14 2 16,1-8-2-16,3-4-1 15,1 1-15-15,3-12-7 16,1 0-16-16,8-16-6 16,1 5-25-16,3-23-11 15,5-19-6 1</inkml:trace>
  <inkml:trace contextRef="#ctx0" brushRef="#br2" timeOffset="132782.026">9728 8594 216 0,'8'-11'82'0,"-8"11"-44"0,5 0-36 0,-5 0 19 0,4 4-9 15,4 3-2-15,5 4-1 16,4 8 1-16,4 8-5 16,1 7 6-16,-1 7 4 0,0 1 2 15,-8-8-1-15,-1-4 3 16,5-4 0-16,0 0-6 16,5 5 0-16,-5-5-4 15,0 4 0-15,-5-7-1 16,1-1 0-16,-4-6 4 15,-5 2 5-15,0-2-3 0,-8-5 0 16,0 0 0-16,-13 0 2 16,4-3-3-16,-17 7 2 15,-17-4-4 1,5 1-1-16,4-8-4 0,0 3 1 16,-5-14-4-16,9 3 0 15,9 4-3-15,-5-12-1 16,0-6-21-16,9 6-8 15,13 5-31-15,12 3-14 16,13 0-31-16,4 4-13 16,0 0 4-1</inkml:trace>
  <inkml:trace contextRef="#ctx0" brushRef="#br2" timeOffset="133188.4343">10275 9047 316 0,'-25'-19'121'0,"25"19"-66"0,-25-19-38 16,20 19 30-16,-3-11-23 15,-1 7-6-15,5-19-13 16,4-18-4-16,9-1-1 0,3-3-3 16,5 0 0-16,4 7-1 0,1 8 0 15,3 7 7-15,1 8 3 16,-5 8-6-16,-4 14-1 16,-4 4 0-16,-5 12 0 15,-4 11 1-15,-8-4 2 16,0 0-3-16,-5 4 0 15,1-11 3-15,-5 7 1 16,0-3-8-16,1-5-4 16,-1 5-9-16,-4-16-3 15,0-7-16-15,0-8-6 16,4-7-28-16,5-27-10 16,-1-30-28-1</inkml:trace>
  <inkml:trace contextRef="#ctx0" brushRef="#br2" timeOffset="133392.3057">10360 8439 244 0,'9'4'93'0,"-5"8"-50"0,0 10-26 16,-4-3 25-16,5 7-13 16,-1 12-2-16,4 7-16 15,1 12-7-15,-5-12-2 16,0-7-2-16,1 11 2 0,-1-8-6 15,0 8-1-15,0-7-42 0,1 15-19 16,-1-16-59 0</inkml:trace>
  <inkml:trace contextRef="#ctx0" brushRef="#br2" timeOffset="133626.7023">10674 8949 296 0,'-8'3'110'0,"8"-3"-60"0,-4 12-41 0,4-5 27 16,0-7-11-16,0 4-2 16,4 4-13-16,0 3-4 15,0 0-4-15,1 0-4 0,-1 5 1 0,0-1-8 16,-4 7-4-16,0-3-37 15,0 4-15-15,0-1-71 16</inkml:trace>
  <inkml:trace contextRef="#ctx0" brushRef="#br2" timeOffset="133829.8508">10475 8903 300 0,'4'0'112'0,"-4"0"-60"0,21-7-52 0,-4 7 21 16,5 0-14-16,7-4-2 15,5 0-3-15,4 0 1 16,5 1-2-16,-9-1-47 0,4-4-19 16,5 5-60-1</inkml:trace>
  <inkml:trace contextRef="#ctx0" brushRef="#br2" timeOffset="134117.8953">10925 8843 284 0,'-9'0'107'0,"9"0"-58"0,0-8-42 16,0 8 23-16,5 0-14 0,3-3-2 15,5 3-10-15,8-12-3 16,0 12-1-16,9-7 4 0,4 3 2 16,4 4-29-16,-4 0-14 15,0-7-83 1,-13 7-52-16,1 0 72 15</inkml:trace>
  <inkml:trace contextRef="#ctx0" brushRef="#br2" timeOffset="134305.3848">10946 9016 304 0,'-17'0'115'0,"17"0"-62"0,-4 0-42 16,4 0 28-16,0 0-12 15,0 0-3-15,13-7-17 16,8 3-4-16,-4 4-2 16,-4 0-1-16,16 0 2 0,22-11-50 15,-17 3-21-15,-4 5-79 16</inkml:trace>
  <inkml:trace contextRef="#ctx0" brushRef="#br2" timeOffset="134696.2669">11354 8477 220 0,'4'-15'82'0,"-4"15"-44"0,17-19-18 0,-17 19 27 15,8-4-10-15,1 1 1 16,4-9-6-16,-5 1-2 16,9 0-17-16,-4-1 1 0,12 1 0 15,-4 4 1 1,5 3 1-16,-5-4 0 16,0 16 3-16,1-8-5 0,-5 4 2 0,-5 3-7 15,-3 4-1-15,-1 12-2 16,-4 7-1-16,-8 4-6 15,-4-4 1-15,4-7-5 16,-9 11-1-16,4 0-22 16,-3 4-6-16,-1 11-23 15,9-19-9-15,-1-8-15 16,5 1-7-16,0-4-29 16</inkml:trace>
  <inkml:trace contextRef="#ctx0" brushRef="#br2" timeOffset="135040.0841">11621 9137 368 0,'-4'8'137'0,"4"-8"-74"0,-9 0-54 0,9 0 32 15,-4 0-14-15,0 0-3 16,0 0-10-16,4-8-4 15,0 4-5-15,0 4-4 0,0-7 0 16,4 3-4-16,0-7 2 16,0 7 1-16,1 4 0 15,-5 4 0-15,0 0 0 16,0 3 8-16,0-3 5 0,0 3 2 16,-5 5 4-16,5-12-7 15,-4 11-2-15,4-7-5 16,0 3-4-16,0-7-3 15,-4 0 1-15,4 0-28 16,0 0-10-16,0 0-36 16,0-7-15-16,0 3-82 15</inkml:trace>
  <inkml:trace contextRef="#ctx0" brushRef="#br1" timeOffset="161640.6633">15653 10831 140 0,'0'-15'52'0,"-4"7"-28"0,4 0-15 0,0 8 14 16,0 0-9-16,0 0-1 15,-4 0 6-15,4-3 5 16,0 3-13-16,0 0 3 0,-4 0 2 15,4 0 3-15,0 7 3 16,0 1-6-16,0 7-1 16,0-4-7-16,4 1 0 15,0 3-3-15,0 3 0 0,1 13 1 16,-1 3 3-16,4 7 2 16,1-3 1-16,-1 7-2 15,5 4-1-15,-9-4 3 16,9 1 3-16,-4-1-6 15,-1 0-1-15,1 0 0 16,-1-3 0-16,1 3 2 16,-1 0 4-16,1 4-8 15,-1 0-1-15,1 4-3 16,-1 0-2-16,0 0 1 16,1 0-1-16,-1-8 6 15,-3 4 6-15,-1 8-2 0,0-8 0 16,0 3-4-16,5 1 1 15,-5 4-2-15,0-1 0 16,5 1-3-16,-1-4 1 0,-3 0-2 16,-1 3-1-16,0-7 1 15,0 4 1-15,1 0-1 16,-1 3 2-16,0 1 2 16,-4-1 4-16,4 1-2 15,1 7-2-15,-5-7-2 16,4-1-3-16,0 1-2 15,0-4 1-15,1 3 1 16,3 8 0-16,-4-3 2 16,1 7 1-16,-1 0-4 0,0-4 1 15,0 4 0-15,1-4 0 16,3 0 0-16,-4 4 2 16,1 11 1-16,-1-4 3 15,0 1 1-15,0-1 1 16,0 4-2-16,1-7-1 15,-1 3-1-15,0 12 0 16,0 0-2-16,-4-4 1 16,0 0 0-16,0 4 1 15,0-8 0-15,0 8 2 16,0-4-3-16,0 7 0 16,0-11-3-16,0 4-1 15,-4-4 3-15,4 4 1 16,0-7 3-16,0 11 1 15,0-4-1-15,0 0-1 0,0-4-1 16,0 0 0-16,0-7-2 16,0-1 1-16,0 5-4 15,4 7-2-15,-4-8 2 16,0 1 2-16,0-1 6 16,5 23 4-16,-1-19-4 15,0 1 1-15,0 6-3 16,5-3 0-16,-1 0-6 15,1-4 1 1,-5 1 0-16,5-5 2 16,-1 0-1-16,-4 1-1 15,5-1 1-15,-1 5-1 16,1-5 0-16,-1-11 0 16,1-4 0-16,-5-3 2 15,0-4-1-15,1-8 2 16,-5-3-18-16,0-16-6 0,-5 4-41 15,-3-22-15-15,-9-12-44 16,-9-11-16-16,1-38-22 16</inkml:trace>
  <inkml:trace contextRef="#ctx0" brushRef="#br1" timeOffset="162283.9653">8964 12577 176 0,'-38'0'66'0,"21"0"-36"0,0 0-18 0,0 0 21 16</inkml:trace>
  <inkml:trace contextRef="#ctx0" brushRef="#br1" timeOffset="163151.9888">8837 12577 384 0,'-17'0'46'0,"4"0"-23"15,4 0-5-15,14-8 3 16,12 5-5-16,0-5-4 15,8 4-2-15,5 4-4 16,4-7 1-16,4 3-6 16,0 4-1-16,5-8 0 15,3 5 0-15,14-1 2 16,12 0 3-16,17 4 2 16,-4-4 3-16,-5 1-5 15,5-1-1-15,13 0-2 0,12 4 1 16,5 0-4-16,-9 0-2 15,9 0 2-15,20 0 2 16,6 0-2-16,-10 0 0 16,9-4 1-16,22 4 2 15,-14 0-1-15,-4-3 2 16,13-1-2-16,9 0 2 16,-17 4-4-16,-1 0 0 15,18 0 3-15,-5 0 3 16,-8 0-4-16,12 0-3 15,1 4 1-15,-13 0 0 16,-1-4 1-16,14 0 0 16,38 0 0-16,-22 0 2 15,5 0-3-15,-4 3 0 0,-9-3 1 16,-9 4 2-16,22 0-3 16,-13 3 0-16,-9 1 1 15,18-1 2-15,0 1-1 16,-14-4-1-16,18 3 1 15,-4-7-1-15,-14 4 8 16,5-4 5-16,9 8-6 16,-13-8-2-16,-5 0-1 15,18 0 2-15,-9 0-3 16,-4 3-2-16,4 5 0 16,4-4 1-16,-17 3-1 15,0 1 2-15,14-1-2 0,-10-3-1 16,-8 0 1-16,13 0 1 15,8-4 1-15,-21 0 3 16,5 0-3-16,16 0 0 16,-13-4-1-16,1 0-2 15,16 0 1-15,-3 1 1 16,-10-1-1-16,18 0 2 0,0 0 0 16,-13-3 3-16,9 3-1 15,3-7 0-15,-7-1 1 16,12 1 3-16,4 0 0 15,-8-1 2-15,12 1 0 16,1 4 1-16,-18-1-4 16,9 0-3-16,-4 1-5 15,-22 7 0-15,-8-8 0 16,9 5 2-16,0-5-1 16,-26-3-1-16,-9 3 1 0,1 4 1 15,-9-3-17-15,-13-4-4 16,-16-1-31-16,-14-3-12 15,-12 4-23-15,-13-8-8 16,-38 8-53 0</inkml:trace>
  <inkml:trace contextRef="#ctx0" brushRef="#br1" timeOffset="164000.2158">11740 11098 220 0,'-21'-3'82'0,"-1"6"-44"0,-3 1-22 0,16 0 24 16,-3 4-12-16,-1 7-1 16,4 0-3-16,1 4 2 15,-9 7-14-15,4-3 0 0,-4 18 1 0,0-7-5 16,0 19-2-16,-12 30-3 16,3-4 0-16,1-4-4 15,-1-14 0-15,1-5-15 16,8-22-6-16,0-7-31 15,0-16-11-15,4-11-64 16</inkml:trace>
  <inkml:trace contextRef="#ctx0" brushRef="#br1" timeOffset="164218.822">11388 11098 272 0,'0'12'101'0,"0"-12"-54"0,12 11-28 0,-3 0 29 15,-1 8-22-15,1-4-6 16,-1 8-10-16,1-4-5 16,12 15-2-16,-4-8-3 0,13 19 3 15,-5-11 0-15,18 23 1 16,-9-8-16-16,8 4-4 16,-4-4-54-16,0 4-24 15,-4-8-33 1</inkml:trace>
  <inkml:trace contextRef="#ctx0" brushRef="#br1" timeOffset="164484.5075">12054 11487 288 0,'-4'-8'107'0,"4"8"-58"0,0-3-44 16,0 3 24-16,0 0-20 15,0 0-5-15,8 0-3 16,-4 0-1-16,13 0 0 16,-4 0 0-16,13 0 2 0,-5 0-6 0,17-12 1 15,-8 1-48-15,12-8-18 16,-8 4-51-1</inkml:trace>
  <inkml:trace contextRef="#ctx0" brushRef="#br1" timeOffset="164821.196">12648 11230 308 0,'-13'-15'115'0,"1"15"-62"0,3 0-44 16,5 0 27-16,-4 4-18 16,-1 0-4-16,-4 7 2 15,5 1 3-15,-5 6-9 16,0-2 1-16,5 17 2 0,-1-10-3 15,5 7 0 1,0-3-6-16,8 7-1 0,0-4-3 0,5 0-3 16,-1-4-23-1,9-3-7-15,-4-4-33 0,13-12-10 16,-5-3-66 0</inkml:trace>
  <inkml:trace contextRef="#ctx0" brushRef="#br1" timeOffset="165137.1851">12984 11487 228 0,'-22'11'88'0,"22"-11"-48"0,-17 0-14 16,13 0 29-16,-4-7-12 16,3 3 0-16,1-7-7 15,0-1 0 1,4-7-20-16,0 1-5 0,4-5-3 15,0 4-2-15,5 0 1 16,-1 4-6-16,5 4-3 16,0 0 1-16,4 11 0 15,-4 0 3-15,-5 7 1 16,1-7-1-16,-5 11 1 0,0 1-2 16,-4 3 2-16,0-4-4 15,-4 8 0-15,0-4 3 16,-5 0 1-16,5-4-21 15,-9-3-8-15,5-4-36 16,-1-8-15-16,5-7-74 16</inkml:trace>
  <inkml:trace contextRef="#ctx0" brushRef="#br1" timeOffset="165965.701">13310 11336 196 0,'5'0'74'0,"-5"0"-40"16,-5 11-24-16,5-11 20 0,-4 8-3 16,4-1 4-16,-4 5-2 15,0-1 2-15,-1 4-17 16,1 0-1-16,0 0 0 0,4-3-3 15,0-1 0-15,0 0 2 16,0-11 3-16,0 4-6 16,0-8-1-16,0 4-4 15,0-19-3-15,0 8 0 0,4-8-1 16,0 4 0-16,5-7 0 16,-5 3 0-16,5 0 0 15,-1 4-5-15,5 7 1 16,0 4 0-16,4 4 2 15,-5 0 3-15,5 12 2 16,-4-1-1-16,4 0 1 16,-4-3-4-16,-1 3 0 15,1 1 12-15,-4-5 5 16,-1 1-8-16,1-5-2 16,-5 1-2-16,0-8 0 15,0 1 0-15,1-9 0 16,-1 5-5-16,4-8 1 15,1 3-2-15,4 1 0 16,-5 0 0-16,5 3-2 0,0 4 3 16,-1 8 0-16,1 4 1 15,0 3 0-15,-1 0 0 16,1 12 0-16,0-4-25 16,0 11-10-16,12 19-40 15,1-4-14-15,-1-3-40 16</inkml:trace>
  <inkml:trace contextRef="#ctx0" brushRef="#br1" timeOffset="166398.2947">13883 11415 296 0,'-8'-15'110'0,"8"15"-60"0,-4 4-54 0,4 0 18 16,0 7-13-16,0 0 0 15,-5 16-1-15,5-5 0 16,-4 24 0-16,4-9 0 0,0 16 2 16,0-8 10-16,-4-3 7 15,4-4 3-15,0-1 4 0,0-10-14 0,0-5-5 16,0-3 7-16,0-7 2 16,0-1-5-16,0-22-4 15,0-1-2-15,0-22-1 16,0 0-2-16,4-26 1 15,0 11-4-15,9-4 0 16,-4 8 1-16,8-4 2 16,-5 7-3-16,10 16-2 15,-5-4 2-15,4 15 0 16,-4 0 1-16,0 11 0 16,0 0 0-16,0 12 2 15,-5-1-12-15,-3 8-3 16,-1 0-10-16,-8 8-2 15,0 3-25-15,-8 1-10 16,-1-5-78-16</inkml:trace>
  <inkml:trace contextRef="#ctx0" brushRef="#br1" timeOffset="166794.7103">14253 11464 256 0,'-17'-19'96'0,"4"4"-52"0,4-3-27 0,1 10 27 16,8-3-14-16,0-1-3 15,4-3-6-15,0 4-4 16,5-4-9-16,-1 4-5 0,5-1-2 16,0 1-4-16,4 18 0 15,-4-7 4-15,-1 12 1 16,-3-1 2-16,-5 4 0 16,0 15 0-16,1 1 0 15,-5-1-2 1,0 4-2-16,-5-19 1 15,1 4 1-15,-4-8-6 16,-1-7 1-16,1-8-21 16,-1-7-9-16,1-1-19 15,-1-10-5-15,5-9-70 16</inkml:trace>
  <inkml:trace contextRef="#ctx0" brushRef="#br1" timeOffset="167238.8905">14546 11336 288 0,'-22'-7'110'0,"22"7"-60"0,-4-4-45 0,0 4 22 0,4 0-17 16,0 0-3 0,0 4-7-16,0 3-1 0,0 4 1 15,0 1 4-15,0 10 5 0,0-3 4 16,0 4 2-16,0-4 3 16,-4 3 3-16,4-10-7 15,0 10-1-15,0-10-7 0,0-9-2 16,0 1-2-16,0-11-2 15,0-1 1-15,12-7-1 16,1-4 0-16,4 4 0 16,-4-8 0-16,0 8 0 15,-1 4-3-15,1 7 2 16,0 0 1-16,4 16 0 16,-5-5-14-16,5 12-5 15,-4 0-23-15,8 7-11 16,5 8-30-16,4-7-12 0,-5-5-13 15</inkml:trace>
  <inkml:trace contextRef="#ctx0" brushRef="#br1" timeOffset="167557.3325">15080 11491 244 0,'-8'19'93'0,"8"-19"-50"0,-13 22-28 15,9-18 24-15,-5 7-6 16,5 1 1-16,-4-1 3 16,-1-4 3-16,-4 1-21 0,1 0 0 0,-5-5 2 15,4 5-8-15,-8-19-2 16,4 3-4-16,0-11-2 16,4 4-3-16,5-11-2 15,-1 3-2-15,9-3-1 16,0 3-3-16,4-3 1 0,1 3-10 15,-1 0-3-15,0 4-15 16,5 19-5-16,-1 0-10 16,-4 8-5-16,1 3 9 15,-5 1 4-15,0-1-72 16</inkml:trace>
  <inkml:trace contextRef="#ctx0" brushRef="#br1" timeOffset="167980.2659">15131 11351 296 0,'-17'4'112'0,"17"-4"-60"0,-4 11-56 0,0-7 21 16,4 7-13-16,0-3-2 15,0 3 5-15,0 1 5 16,-4-1-6-16,4 0 8 0,0 0 5 16,0-3-4-16,0 3 2 15,0-11-10-15,0 0-2 16,0 0-3-16,4-7-2 16,0 3 3-16,9-7 0 0,-5-1-4 15,1 1 1-15,-1 0 0 16,1 3 0-16,-1 1 0 15,5 10 0-15,-4 1 0 16,-1 11 2-16,0 0-3 16,1 8 0-16,-1 0-4 15,1-1 1-15,-1-7-27 16,1 4-9-16,-1-4-11 16,1-7-4-16,-5-4-24 15,5-19-10-15,-1-1 1 16</inkml:trace>
  <inkml:trace contextRef="#ctx0" brushRef="#br1" timeOffset="168141.7615">15344 10842 248 0,'-5'-38'93'0,"5"38"-50"0,-12-7-17 0,7 7 29 16,1 3-25-16,4 13-6 16,4 6-9-16,1-10 0 15,-1 29-8-15,4-3-2 0,1 22-1 16,-1-7 0-1,1 19 0-15,-1-12-49 16,-3 15-21-16,-1 38-80 16</inkml:trace>
  <inkml:trace contextRef="#ctx0" brushRef="#br1" timeOffset="168330.6073">15310 11313 340 0,'-9'-37'129'0,"9"37"-70"0,0 0-45 0,0 0 33 16,9 0-26-16,-5 0-8 15,13 0-9-15,4 0-1 16,9-4-2-16,-5 0-27 0,26 0-10 16,43-3-130-1</inkml:trace>
  <inkml:trace contextRef="#ctx0" brushRef="#br1" timeOffset="169098.4623">17941 11151 204 0,'-4'-11'77'0,"0"11"-42"0,4-11-32 0,0 11 15 15,0 0 0-15,4 3 1 16,0 5-4-16,5 3 1 0,-1 4-9 16,5 4 11-16,4 4 5 0,0-1-5 15,8 1-3-15,1 0-8 16,-1 3-5-16,5-11 1 15,0 4 0-15,-5-15 10 16,-8 3 3-16,-4-7-3 16,4-11-3-16,8-12-5 15,-8-3-2-15,-4 7 1 16,0-11 0-16,0-8 2 16,-1 12 3-16,-3 3 0 15,-5 16 2-15,0 3-8 0,1 15-4 16,-1 1 0-16,-4 25 0 15,0 31 1-15,-4 11 2 16,-5 8-1-16,-4 4 2 16,1-1-2-16,-1-3 2 15,-4-12-2-15,0-11-1 16,4-11-26-16,5-15-10 16,3-8-22-16,10-22-6 15,3-12-72 1</inkml:trace>
  <inkml:trace contextRef="#ctx0" brushRef="#br1" timeOffset="169332.8924">18710 11313 232 0,'-22'38'88'0,"22"-38"-48"0,-38 27-14 16,30-24 31-16,-5 5-1 15,4-1 3-15,5-3-12 16,4 0-7-16,9-4-22 16,-1 0-11-16,13-4-5 0,1 0-11 15,12-3-4-15,21-4-37 16,-17-5-15-16,-8 1-71 16,25 4-58-16,30-12 73 15</inkml:trace>
  <inkml:trace contextRef="#ctx0" brushRef="#br1" timeOffset="169741.4903">19440 11204 236 0,'0'-19'90'0,"4"8"-48"0,-4-8-34 15,0 15 21-15,-4-3 9 16,-1 3 8-16,-3 4-4 15,-9 11-1-15,-4 1-23 16,-5 3 7-16,-3 11 3 0,3-3-9 0,-4-1-1 16,5 1-6-1,8 0-2-15,13-1-6 0,8-3-3 16,-4-4-3-16,17 4 1 16,13 4-12-16,4-4-5 15,8-4-45-15,0-8-19 16,5 1-86-1</inkml:trace>
  <inkml:trace contextRef="#ctx0" brushRef="#br1" timeOffset="170065.2594">19822 11393 264 0,'-26'3'99'0,"26"-3"-54"0,-46-7-33 0,37 7 26 16,-4-4 0-16,5 0 2 0,-1-3 2 15,1-1 3-15,4-11-24 16,4-15-1-16,4 8-1 16,-4 7-9-16,13 4-3 15,12-4-9-15,-8 15-1 16,-4 1 1-16,4 10 1 16,-5 1 1-16,1 7 2 15,-4-4 1-15,-5 12 3 16,0-1-3-16,-8 1-2 15,0 0 0-15,-9 3 1 0,4-3-12 16,-8-4-3-16,0-4-14 16,-4-12-3-16,-4-6-19 15,4-9-7-15,4-14-47 16,12-16-19-16,27-3 7 16</inkml:trace>
  <inkml:trace contextRef="#ctx0" brushRef="#br1" timeOffset="170836.6266">20072 11347 248 0,'13'8'93'0,"-13"-1"-50"0,0 9-46 16,0-5 16-16,0 0 2 0,4 4 4 16,-4 4 2-16,0 4-1 15,0 7-10-15,0-11 5 0,0-4 4 16,0 0 3-16,0-4 2 15,0-3 0-15,-4-12 2 16,4-3-8-16,0-5 0 16,0 1-9-16,0-12-3 15,0 4-6-15,4-7-2 16,0 3-2-16,5-3 0 16,-5 3 0-16,9 4 0 15,-5 4 3-15,5 15 2 16,-4-7-2-16,3 7 0 0,-3 0 1 15,-1 7 0-15,1 1 0 16,-1 7 2-16,-4-4-1 16,5 1-1-16,-5-1 1 15,5-3-1-15,-5-5 6 16,4-6 4-16,1-1-5 16,4-8-1-16,-1 1-2 15,5-8-2-15,0 4 1 16,5 0 1-16,-5 4-3 15,4-1 0-15,-4 5 1 0,4 14 0 16,-4-3-3-16,0 15 0 16,0-4-5-16,4 12 0 15,9 10-27-15,0 1-9 16,-1 0-29-16,1-4-11 16,0-4-52-1</inkml:trace>
  <inkml:trace contextRef="#ctx0" brushRef="#br1" timeOffset="171301.7413">20806 11385 324 0,'-8'-15'121'0,"8"15"-66"0,-13-4-47 16,13 4 27-16,-4 4-25 15,4 0-6-15,0 11-2 16,0-4 0-16,-4 23 0 0,-1-4 12 15,1 12 5-15,0-4-7 0,0 22-2 16,0-15-4-16,4-3-1 16,0-1-3-16,0-3 1 15,0-8-2-15,0-4-1 16,0-3 3-16,0-12 0 16,0 1 7-16,0-24 4 15,0 5-3-15,0-31-1 16,0 4-2-16,4-26 2 15,0 11-7-15,13-19-2 0,-4 11-1 16,12-3 0-16,13-31-3 16,1 24 2-16,-5 18 1 15,-13 26 2-15,0 4-3 16,0 15 0-16,0 0-1 16,-4 20-2-16,0-1 3 15,-8 11 0-15,-1 0-6 16,-8 8-3-16,0-7-5 15,-12 14-2-15,-1-3-17 16,-8-4-5-16,4-8-26 0,-13-3-12 16,-8-4-46-1,8-30-35-15,9-8 68 16</inkml:trace>
  <inkml:trace contextRef="#ctx0" brushRef="#br1" timeOffset="171808.9265">21273 11434 280 0,'-4'4'107'0,"0"-4"-58"0,0 0-57 16,-5-4 77-1,1-3-28-15,-1-5-7 0,5-3-6 16,4 0-18-16,0 4 1 0,4-12 0 15,-4 8-6-15,9-8-3 16,-1 12-6-16,5-4 0 16,0 8 2-16,-1 14 1 15,1-3 1-15,0 7 2 16,-5 0-1-16,-3 12 2 16,-1-12 0-16,-8 12 1 0,-1-4-5 15,-3 0 1-15,-5 3-5 16,0 1-1-16,-4-12-11 15,0 1-3-15,0-12-10 32,5-12-2-32,3-10-11 0,13-16-5 0,9-7-32 15,8-8-11-15,5 0-7 16</inkml:trace>
  <inkml:trace contextRef="#ctx0" brushRef="#br1" timeOffset="172344.154">21579 11280 244 0,'-4'37'90'0,"-5"-25"-48"0,5 6-27 0,4-10 24 16,0 7-17 0,0 4-2-16,4 0-12 15,0 3-3-15,1 1-3 16,-1-8 1-16,0 4 2 0,-4-8 11 16,0-7 5-16,0-4 6 0,0-4 4 15,0-7-9-15,0 0 0 16,0-1-9-16,9-10-3 15,-5 3-3-15,9-4-2 16,-1 1-6-16,5 6-1 16,-4 5-2-16,0 11 3 15,0 0 0-15,-1 11 1 16,1 1-7-16,-4 10 0 16,-1-3-28-16,5 11-12 0,0 1-17 15,3-5-8-15,10 12-65 16</inkml:trace>
  <inkml:trace contextRef="#ctx0" brushRef="#br1" timeOffset="172703.5666">22339 11415 244 0,'-9'23'90'0,"9"-23"-48"0,-29 26-27 16,24-14 26-16,-12-1-11 0,5 4-2 15,-14 4 10-15,5-4 5 16,-13 0-22-16,4-4 6 0,-4-7 3 16,5 0-5-16,-5-12-2 15,-13-10-11-15,9-5-3 16,8 0-5-16,5-11-3 16,8 8-5-16,4-12 0 15,13 0-3-15,4 5 2 16,9-1-4-16,0 7 1 15,4 8-9-15,-9 12-4 16,0-1-7-16,5 12 0 16,0 0-1-16,-9 11 3 15,0 0-1-15,-4 8 0 16,0-5-12-16,-4 5-3 16,0-4-23-16,-5 0-12 0,5 0-13 15</inkml:trace>
  <inkml:trace contextRef="#ctx0" brushRef="#br1" timeOffset="173164.1857">22407 11340 272 0,'-13'7'101'0,"9"-3"-54"0,4 0-42 0,0 0 24 16,0 3-9-16,0 1 0 15,0-1 0-15,0 5 0 16,-5-1-11-16,1 4-3 0,0 0 0 16,-5 4-3-16,5-8-2 15,0 4 2-15,0-3 0 16,4-5-1-16,0-7 1 15,0 0 7-15,4-11 3 16,4-12-4-16,1 1-1 16,-1-8-2-16,1 3-1 15,-5 4-1-15,5 1 2 16,3-5-3-16,-3 20-2 16,-1 3 2-16,1 8 2 0,-5 3-2 15,0 9 0-15,1 2-3 16,-1 5-1-16,0 0-26 15,5 14-11-15,-5-3-30 16,4 0-10-16,1-11-11 16,-1 0-5-16,-3-5 1 15</inkml:trace>
  <inkml:trace contextRef="#ctx0" brushRef="#br1" timeOffset="173402.5125">22674 10767 320 0,'-4'-27'121'0,"-17"27"-66"16,8 4-47-16,13-4 29 16,0 7-12-16,0 1-2 0,8 18-2 15,-3-3 1-15,3 30-12 16,1-15-3-16,3 26-3 0,-3-4 0 16,-5 15 0-16,0-10-29 15,1 18-12-15,-1-16-29 16,-4 9-8-16,0-12 15 15,-4-7 9-15,-1-8-34 16,1-12-39-16,0-7 40 16</inkml:trace>
  <inkml:trace contextRef="#ctx0" brushRef="#br1" timeOffset="173558.754">22568 11378 296 0,'-4'-27'110'0,"4"27"-60"0,4-4-28 0,-4 4 33 16,4 0-14-16,0 0-1 15,22 0-6-15,-5 0 1 16,17 0-19-16,26-7-9 0,-22 7-3 16,-3 0-19-16,12 0-6 15,46 7-65-15,-8-7-29 0,-12-18-46 16</inkml:trace>
  <inkml:trace contextRef="#ctx0" brushRef="#br1" timeOffset="181488.9719">10241 10005 116 0,'9'-8'46'0,"-5"8"-24"0,-8 0-13 0,4 0 16 15,0 4 3-15,0 7 3 16,-4-3 6-16,4-1 3 15,-5 16-21-15,1-8 0 0,-4 15 2 16,-1-7-10-16,-8 30-3 16,-12 33-5-16,-1-6 0 15,-8 3-2-15,8-31-1 16,4-6 3-16,5-5 0 16,0-7-10-16,4-8-5 15,4-3-19-15,13-19-7 16,0 0-24-16,13-35-9 15,0 5-8 1</inkml:trace>
  <inkml:trace contextRef="#ctx0" brushRef="#br1" timeOffset="181877.6272">10161 10084 192 0,'0'0'71'0,"0"0"-38"0,0 0-23 0,0 0 17 16,0 0-9-16,0 0-3 15,4 11-4-15,0-7-2 16,9 7-5-16,-4 1 2 0,8 14 0 16,-5-7 2-16,5 11 0 15,9 19 0 1,-9-15 2-16,0-4-1 16,4 8 2-16,-4 0-6 15,4-4-1-15,-4-4 7 16,0 4 2-16,-4-8 7 15,-5 0 4-15,-3-3 5 0,-10 0 2 16,1-4-5-16,-13-1-2 16,-13 5-4-16,-8-4-3 15,-9-4-7-15,9-4-2 16,4-7-4-16,-8-4-1 16,4 0-3-16,4-4-1 15,4 4-8-15,5-11-4 16,3 3-42-16,14-3-18 0,12-8-49 15,22 0-18-15,3 1 23 16</inkml:trace>
  <inkml:trace contextRef="#ctx0" brushRef="#br1" timeOffset="182274.042">10551 10461 348 0,'-46'-15'129'0,"46"15"-70"0,-13-23-53 0,9 20 25 16,-1-5-11-16,1 4-1 15,4-18-14-15,0 10-2 16,4-18-3-16,1 7-3 0,12 1 2 15,0 3-1-15,4 4 0 16,-4 0 2-16,4 11 0 16,-4-7 0-16,0 15 2 15,-4-4-1-15,-5 18-1 16,1-10-2-16,-9 15 1 16,0-5 3-16,-5 9 1 15,1-5-4-15,-4 1-1 16,-1 0-28-16,-12-4-10 0,4-4-15 0,-4-8-6 15,4-3-29 1,0-27-56-16,4 1 36 16</inkml:trace>
  <inkml:trace contextRef="#ctx0" brushRef="#br1" timeOffset="182450.5445">10509 9771 172 0,'30'4'66'0,"-26"14"-36"0,21 13-7 0,-16-13 24 15,4 16-9-15,4 12 0 16,-9-12-17-16,1-4-7 16,-1 19-9-16,0-8 1 0,-3 23 0 15,-1-7-5-15,0 15 0 16,0-12-54-16,1 8-24 0,3 7-36 31</inkml:trace>
  <inkml:trace contextRef="#ctx0" brushRef="#br1" timeOffset="182818.4002">10832 10337 296 0,'8'-16'110'0,"-8"16"-60"0,17-22-45 0,-17 22 22 15,4-8-13-15,0 1-3 16,1 3-4-16,-1 0 0 16,4 4-4-16,-3 0 9 0,-1 12 7 15,0-5-6-15,-4 16-2 16,0-4 0-16,-4 11 0 16,0 0 1-16,-1 0 2 15,1 15 2-15,0 1 2 16,4-5-6-16,0-22-2 15,0 0 3-15,0 0 2 0,0-4-2 16,4-8 0-16,0-3-7 16,9-4-2-16,-4 0-37 15,8-11-18-15,21-16-95 0,9-7-43 16,-1 4 47 0</inkml:trace>
  <inkml:trace contextRef="#ctx0" brushRef="#br1" timeOffset="184000.3097">7508 6003 240 0,'-4'-11'90'0,"-1"11"-48"0,-3 0-27 0,8 0 26 0,-4 7-18 16,-1-3-2-16,1 11-7 16,0-4 1-16,0 12-8 15,-1-4-2-15,-3 19 1 0,-5 29-3 16,5-6 0-16,-5 7-1 16,0-23 1-16,5-4-2 15,-5 5 2-15,0-9-26 16,1 1-10-16,3-8-27 0,5-15-10 15,4-3-45 1</inkml:trace>
  <inkml:trace contextRef="#ctx0" brushRef="#br1" timeOffset="184362.9954">7465 5950 284 0,'-4'0'107'0,"4"4"-58"0,4 7-53 0,-4-3 21 15,5 3-9-15,-1-3 1 16,4 10-1-16,1-2 0 16,4 10-4-16,-1-3 4 0,5 11 2 15,-4-4-3-15,4 11-2 16,-4-7 0-16,4 11 1 0,0-7 3 16,0 4 2-16,-4-5-1 15,4 1-1 1,-5-8-3-16,-3 0 1 0,-5-3 13 15,-8-5 10-15,-1-3 1 16,-11-4 2-16,3-3-5 16,-17-5 0-16,5 1-10 15,-5-4 0-15,4-1-11 16,-8 1-4-16,9 0-7 0,-5-4-2 16,5 0-35-16,8 0-13 15,4 0-32-15,17-8-11 16,13-11-69-1</inkml:trace>
  <inkml:trace contextRef="#ctx0" brushRef="#br1" timeOffset="184724.4774">7945 6512 380 0,'-8'-34'143'0,"-1"8"-78"0,1-16-58 16,3 20 31-16,1-5-18 16,0-7-1-16,8-3-13 15,0-1-7-15,9 8 1 0,4 7-3 16,0 0-1-16,0 5 0 0,-4 10 3 16,0 0-2-16,-1 8 1 15,5 8 2-15,-12 3 0 16,-1 4 0-16,-4 8 0 15,0 0 0-15,-4 14 0 16,-1-6-5-16,-3 6 1 16,-1-3-9-16,-3-7-4 15,3-5-16-15,-8-10-6 16,4-5-8-16,-8-26-3 16,-9-18-9-16,18 3-2 15,-1 3-47 1</inkml:trace>
  <inkml:trace contextRef="#ctx0" brushRef="#br1" timeOffset="184912.03">7988 5694 260 0,'21'-8'96'0,"-21"16"-52"0,4 3-23 0,-4-3 30 16,4 14-5-16,1 8 2 16,-1 16-17-16,4 10-7 15,-3-14-14-15,-1-8-4 0,0 26-2 0,0 42-2 16,5-4-2-16,-1-11 3 15,1-27 2-15,-5-15-22 16,4 4-10-16,-3-4-60 16,3-11-24-16,1 4-30 15</inkml:trace>
  <inkml:trace contextRef="#ctx0" brushRef="#br1" timeOffset="185224.5311">8289 6418 384 0,'-13'-12'145'0,"9"12"-78"0,-9 0-54 0,9 0 33 15,4 0-20-15,0 4-4 16,0 4-9-16,4 7-1 15,0 8-7-15,1 3 1 0,-5-3 1 16,0-5-1-16,4 9 1 16,0-8-4-16,-4 3-2 15,0-3 0-15,0 4 1 16,0-4-25-16,0 3-12 16,0-10-62-16,4-1-24 0,-4 0-46 15</inkml:trace>
  <inkml:trace contextRef="#ctx0" brushRef="#br1" timeOffset="189040.736">7652 13294 284 0,'0'-57'107'0,"0"57"-58"0,-12-23-35 0,7 23 26 16,1-7-11-16,0 7-2 15,0 7-4-15,-1-3-3 16,-3 19-10-16,-1-4-4 0,-8 33 0 16,5-6-3-16,-10 18-2 15,-7 38 0-15,3-4 1 16,5-4-1-16,4-3-1 0,0-20-6 15,9-14-1 1,3-20-30-16,1-18-11 0,4-19-19 16,4-11-9-16,5-23-49 15</inkml:trace>
  <inkml:trace contextRef="#ctx0" brushRef="#br1" timeOffset="189393.902">7699 13169 256 0,'-4'-11'96'0,"4"11"-52"0,-17 0-43 0,12 0 19 16,5 4-5-16,0 3 1 15,5 16 0-15,-1-12 3 16,13 15-11-16,-4-3 2 0,16 15 3 16,10 26-5-16,-5-4-2 15,-5 8 3-15,1-7 2 16,-5 3-4-16,-8 0 1 15,-4 4 4-15,0 0 2 16,-9-4 4-16,-4-23 3 16,0-7 0-1,-13 4-1 1,5-4 3-16,-22-4 2 0,5-4-7 16,-18-3 0-16,5 0-9 15,-13-8-3-15,-21-15-3 0,17-4 0 16,12-15-15-16,9-4-5 15,9 1-33-15,8-5-15 16,8 5-37-16,14 7-13 16</inkml:trace>
  <inkml:trace contextRef="#ctx0" brushRef="#br1" timeOffset="189786.8999">8111 14071 328 0,'-26'-27'123'0,"26"27"-66"0,-17-56-36 16,13 48 35-16,-4-15-23 15,-1-33-7-15,9 18-15 16,0 4-5-16,9-11-4 15,-5-8-2-15,13 8 1 0,-5 3-4 16,14 12 2 0,-1 4-1-16,5 18 0 0,-4 1 0 0,-5 18-2 15,-4-3 5-15,-9 22 3 16,1-8-3-16,-13 16-3 16,4-4-10-16,-13 19-5 15,4-12-9-15,-8 5-1 16,5-5-13-16,-10-3-2 15,5-12-15-15,-4-15-6 16,-9-14-13 0,1-31-46-16,3-19 24 15</inkml:trace>
  <inkml:trace contextRef="#ctx0" brushRef="#br1" timeOffset="189990.0722">8136 12894 200 0,'17'-23'77'0,"-8"19"-42"0,-1 8-19 15,-8 4 22-15,9 7-7 16,-5 0 2-16,4 26-6 16,1-7 1-16,4 46-16 15,-1-13-2-15,1 39-3 0,0-19 3 16,-1 26 1-16,-3-15-3 16,4 11-3-16,-5-18-22 15,5 3-11-15,4 27-50 16,0-31-22-16,-4-22-17 15</inkml:trace>
  <inkml:trace contextRef="#ctx0" brushRef="#br1" timeOffset="190240.4343">8535 13633 296 0,'4'-11'112'0,"-4"11"-60"0,0 3-28 0,0 5 33 16,0-8-11-16,0 4-2 16,0 15-12-16,0-8-3 15,5 12-16-15,-5-1-3 0,0 23 0 16,0-7-6-16,4 7-2 16,-4-3-1-16,0 11 1 0,0-8-19 15,0 4-6-15,-4 11-59 16,-1-7-24-16</inkml:trace>
  <inkml:trace contextRef="#ctx0" brushRef="#br1" timeOffset="190865.5693">7546 14768 268 0,'9'-52'101'0,"-9"52"-54"0,4 0-31 0,-4 0 29 16,0 7-13-1,0 4-1-15,-9 4-14 16,5 1-3-16,-9 25-8 0,5-7-4 0,-5 34-1 16,-8 30-1-16,4-8 0 15,0 1 0-15,0-16 2 16,0-7-8-16,0-11-3 16,4-4-35-16,1-19-16 15,3-16-24-15,5-10-11 16,0-19-8-1</inkml:trace>
  <inkml:trace contextRef="#ctx0" brushRef="#br1" timeOffset="191230.344">7546 14670 288 0,'0'0'107'0,"0"0"-58"0,4 15-48 15,-4-11 19-15,5 19-7 16,-5-12 0-16,8 27 1 15,1-8 4-15,16 23-10 0,-4-12 11 16,13 23 7-16,-4-11-3 0,4 7-1 16,21 23-4-16,-12-7-1 15,-9-8-7-15,-5-8-2 16,-8-7-4-16,-4-8-1 16,-4-3 1-16,-4-8 0 15,-5 3 0-15,-8-6 2 16,-13-5 3-16,-5-3 2 15,5-12 6-15,-25 0 1 16,4 1-5-16,-17-20 0 16,-22 4-10-16,14-7-2 15,3-8-1-15,13-4 0 16,5 1-20-16,17-1-7 0,12 0-41 16,17 5-17-16,9-1-34 15,16 4-14-15,31-15 8 16</inkml:trace>
  <inkml:trace contextRef="#ctx0" brushRef="#br1" timeOffset="191611.1343">8077 15545 332 0,'-30'-7'126'0,"30"7"-68"0,-25-27-35 0,16 8 35 16,-4-3-19-16,1-8-2 31,-1-8-20-31,4-4-8 16,9-10-5-16,5-1-4 0,3 8 1 15,5-4-4-15,0 22 0 16,-1 5-1-16,14 6 0 15,-5 1 0-15,13 12 3 16,-4-1-2-16,-5 19 1 16,-4-4 0-16,-12 23 0 0,-5-7 0 15,-12 14 0-15,-1-7-5 16,-8 11 0-16,4-7-6 16,-4-4 1-16,-8 4-18 15,4-16-6-15,-5-18-16 16,1-23-6-16,-1-26-83 15</inkml:trace>
  <inkml:trace contextRef="#ctx0" brushRef="#br1" timeOffset="191830.7062">8153 14519 272 0,'4'23'104'0,"-4"-23"-56"0,9 34-30 0,-9-27 31 15,4 16-16-15,0-4-1 16,5 26-15-16,-1-11-5 16,5 23-7-16,0-8-2 0,0 30 1 15,-5-11-2-15,1 15 1 0,-5-15-26 16,0 11-10-16,0-19-29 16,0 1-14-16,9 14-56 15</inkml:trace>
  <inkml:trace contextRef="#ctx0" brushRef="#br1" timeOffset="192190.8692">8391 15198 264 0,'-13'-11'99'0,"13"11"-54"0,13-38-28 0,-13 34 27 16,8-11-19-16,1 4-3 15,8-4-5-15,0 4-2 16,0-1-7-16,0 1 4 0,0 11 3 16,-5 0 2-16,1 15 1 15,-4-4 0-15,-5 23 0 16,0-7 2-16,-8 14 0 16,0-7-5-16,-5 15 1 15,5-3-5-15,0-1-1 16,-1-11-2-16,10 0 0 15,-5-4-2-15,4 0 1 16,0-4-2-16,5-3 0 16,-1 0-6-16,9-16-1 15,0 1-28-15,17-8-12 0,-4 0-37 16,25-15-14-16,-8 3-79 16</inkml:trace>
  <inkml:trace contextRef="#ctx0" brushRef="#br1" timeOffset="193615.4473">6684 16349 220 0,'9'-19'82'0,"-5"7"-44"0,0 9-25 0,-4 3 24 16,5 0-8-16,-1 0 0 15,0 0-3-15,5 0-1 16,3 0-14-16,1 0 4 0,4 0 3 16,0 3-4-16,0-3 0 15,9 0-8-15,8 0-4 16,4 4 1-16,21-4 0 15,13 0-1-15,9-4 1 16,-13 1 2-16,4-1 2 16,9 4-1-16,12-11-1 15,13 11-3-15,-4-12 1 16,4 5-2-16,9 3-1 16,16-7-2-16,1 3 1 15,-9 4 3-15,9-3 3 0,16 3 0 16,-8 0 2-16,-8-3-4 15,4 3 0-15,12 4-1 16,-3-4-2-16,-5 0-2 16,0 1 1-16,8-1 1 15,-3 4 2-15,-10 4-1 16,5-4 2-16,9 0-4 16,0 7 0-16,-18-3-1 15,5 3 0-15,25 1 2 16,-12-4 0-16,-9 0 0 15,34-4 2-15,8 0-1 0,-16 7-1 16,-9-7 1-16,9 8 1 16,8 3-3-16,-22-7 0 15,6 7 1-15,16 0 0 16,-9 4 0-16,-8 1 0 16,13 2 0-16,4 5 0 15,-13-4 0-15,9 4 0 16,13-1-3-16,-9 5 2 15,-5-12 1-15,22 4 2 0,-17-4-3 16,0-4 0-16,13 0 1 16,-4 1 2-16,-9-5 1 15,17 4 1-15,-4-11-2 16,-13 0-2-16,8 0 1 16,9-7 1-16,-17 3 1 15,13 0 1 1,4 1-2-16,-17 3-2 15,13-4 1-15,4 8-1 16,-17-1 0-16,0-3 2 16,13 4-1-16,-9 7 2 15,-4-11-2-15,25 12-1 0,-8-12 1 16,0 0-1-16,13 0 0 16,-13 0 0-16,9 0 0 15,8 0 2-15,-17 0-1 16,8 0-1-16,9 11 1 15,-17-7 1-15,9 3-1 16,8 5 2-16,-17-9-2 16,12 5 2-16,5-8 2 15,-8-8 2-15,12 5 1 16,-8-9 0-16,-9 1 2 16,22-8 4-16,-18-3-4 0,1 3 0 15,12-4-4-15,-17 4 1 16,0 4-2-16,1 4 2 15,-22-8-4-15,-9 4 0 16,1 4-1-16,-5-5 1 16,-17 5-2-16,-21 4 2 15,-4-1-2-15,-4 0 2 16,-5 8-4-16,-12-3-2 16,-9-1-12-16,-8 0-5 15,-18-3-49-15,-8-5-20 16,-12 1-71-1,-26-4-59-15,-34 4 85 0</inkml:trace>
  <inkml:trace contextRef="#ctx0" brushRef="#br1" timeOffset="194429.8097">7623 16948 192 0,'-13'0'74'0,"9"-3"-40"0,4-5-9 0,-5 8 25 16,1 0-10-16,0-8-3 15,0 5-15-15,-1 3-4 16,-3 22-10-16,-1 12-3 16,-3 0-1-16,-1 15 0 15,0 4-2-15,-4 15 1 16,0 0-2-16,0 4 2 0,4-5-2 15,1-10-1-15,-1 0-17 16,0-24-9-16,5-6-19 16,-1-12-10-16,1-19-8 15,4-15-3-15,-1-11-19 16</inkml:trace>
  <inkml:trace contextRef="#ctx0" brushRef="#br1" timeOffset="194805.667">7567 16707 216 0,'13'-30'82'0,"-9"26"-44"0,1 8-27 0,-1 3 23 16,0 5-7-16,9 10 1 15,4 12-4-15,4 4-3 16,4 19-11-16,9-1-2 16,5 1 2-16,-5 3-2 0,0 8 1 15,0-12-5-15,-5 9-1 16,1-1 3-16,-5 0 1 15,1 4 3-15,-5-12 1 16,-4 1 3-16,-4-19 2 16,0-4 4-16,-5-4 2 15,-4-8-3-15,-8-3-1 16,-4 0-2-16,-5-15 0 16,-13 3-6-16,-8-7-4 0,-12 0-3 15,-14 0 0-15,1-11-2 16,-5 11 2-16,9-11-7 15,4 3-1-15,9 4-18 16,8-7-8-16,12-4-58 16,14-4-1-1,8-7 0-15,13-4-44 16</inkml:trace>
  <inkml:trace contextRef="#ctx0" brushRef="#br1" timeOffset="195239.5091">8412 17518 284 0,'-25'-11'107'0,"3"-1"-58"0,-7 1-24 0,16 3 31 16,-13-3-17 0,-3-8-2-16,-1-3-18 15,5-1-6-15,3-11-8 0,10-11-4 0,7 3 2 16,10 5-4-16,12-1-2 16,12-7-1-16,5 3 3 15,9 4 0-15,-1 12 1 0,-4 0 0 16,-4 18 0-16,-4 12-3 15,-5 15 2-15,-8 15 1 16,-8 11 2-16,-9 11-1 16,-9 12 2-16,-8 8-2 15,-8 3 2-15,0-15-2 16,-1-11-1-16,1-12-13 16,-18-14-4-16,5-20-26 15,0-18-13 1,0-15-12-16,4-31-6 15,12-3-45-15</inkml:trace>
  <inkml:trace contextRef="#ctx0" brushRef="#br1" timeOffset="195505.9011">8476 16473 196 0,'21'23'74'0,"-25"3"-40"0,4 1-2 0,0-9 27 15,0 5-12-15,0 11-2 16,4 7-15-16,-4 12-6 16,4 15-14-16,5 4-4 0,-1 7-2 15,1 0-2-15,-1 8-2 16,1 3-2-16,-1-10 1 16,-4 3 5-16,1-4 2 15,-1-7-38-15,0-20-15 16,-4-6-43-16,9-12-16 15,3-16-4 1</inkml:trace>
  <inkml:trace contextRef="#ctx0" brushRef="#br1" timeOffset="195787.2334">8909 17152 264 0,'-13'0'99'0,"4"0"-54"0,-3 4-17 16,7 0 30-16,-7 3-24 15,3 4-6-15,1 8-2 16,12 11 3-16,0-3-16 16,0-1 0-16,1 12-2 0,-1 11-4 15,0-8-2-15,0 9-2 16,5-9-3-16,-1 0 1 0,-3-3-1 15,-1-4-40-15,0-7-15 16,0-5-35-16,1-11-11 16,-5-14-30-1</inkml:trace>
  <inkml:trace contextRef="#ctx0" brushRef="#br1" timeOffset="195975.801">8692 17141 304 0,'4'0'112'0,"-4"0"-60"0,17 0-19 0,-17 0 36 0,9 0-23 15,-1 0-8-15,14 0-23 16,-1 0-8-16,13 3-4 16,-9 1-3-16,13 0 1 0,9 0-59 15,0-4-25-15,-13-19-88 16</inkml:trace>
  <inkml:trace contextRef="#ctx0" brushRef="#br3" timeOffset="248619.1576">17763 5490 192 0,'-4'-19'74'0,"0"19"-40"0,-1-7-13 0,1 7 25 16</inkml:trace>
  <inkml:trace contextRef="#ctx0" brushRef="#br0" timeOffset="309785.4262">10050 13113 192 0,'0'-16'71'0,"0"9"-38"16,0-4-14-16,0 7 23 0,-4-7-12 16,4-1-3-16,0 1-2 15,0-8-1-15,4 8-13 16,-4 7 0-16,5-4 0 0,-5 16-2 16,4-4 0-16,0 15-3 0,-4-4 1 15,0 11 2 1,-4 8 5-16,0 7-2 0,-5-3 3 15,1 7-2-15,-5 1 2 16,0-1-2-16,1-7 0 16,7-1-3-16,5-6-1 15,5-13-8-15,3 9 0 16,9-16-1-16,4 0 0 16,9-11 2-16,4-7 1 15,0 3-4-15,-4-7 1 16,-1-4-22-16,-12 3-8 15,0 1-16-15,0-4-4 16,0 4-19-16,0-12-9 16,-4 4-42-1</inkml:trace>
  <inkml:trace contextRef="#ctx0" brushRef="#br0" timeOffset="310036.0332">10373 13075 260 0,'0'-4'96'0,"0"4"-52"0,-4 23-40 15,0-20 21-15,-1 20-3 16,1 19 2-16,0-1 2 16,0-15 1-16,-1 20-14 15,5-1-3-15,0 4-3 0,0-4-3 0,0 4-3 16,5 19 0-16,-1-7 1 15,0-9-25-15,5-10-10 16,-1-8-32-16,-4-12-11 16</inkml:trace>
  <inkml:trace contextRef="#ctx0" brushRef="#br0" timeOffset="310227.9243">10645 13603 292 0,'-9'19'110'0,"1"-19"-60"0,-1 11-50 16,5-7 21-16,0 3-12 15,0 5-3-15,-1-1-6 16,5 0-2-16,0 1 1 16,5-1-27-16,-1-4-10 0,0-7-28 15,5 0-10-15,-1-11-20 16</inkml:trace>
  <inkml:trace contextRef="#ctx0" brushRef="#br0" timeOffset="310625.81">10798 13214 296 0,'4'-22'110'0,"0"10"-60"0,9-18-39 16,-13 19 28-16,4-4-12 16,5-8-3-16,-1 1-12 15,0 3-3-15,1 4-5 16,4 3-3-16,-5 12 0 0,1 0-1 0,-1 8 2 16,1 3-3-16,-5 4 0 15,0 0 5-15,-4 16 5 16,0 25-3-16,-4-3-1 15,0 7 2-15,-1 1 2 16,1 3 5-16,0-11 1 16,0-8 0-16,4-4 4 15,0-7-2-15,0-4-1 16,4-7-2-16,4-8-1 16,-3-4-7-16,12-3-4 15,17 3-1-15,17-11 1 16,12 0-28-16,9-7-9 15,5-8-80-15,-5-8-33 16,21-11-11 0</inkml:trace>
  <inkml:trace contextRef="#ctx0" brushRef="#br0" timeOffset="311821.6391">18268 12879 224 0,'-4'0'85'0,"4"0"-46"0,0 0-26 0,0 0 24 15,0 3-10-15,0 5-1 16,-4-4-6-16,-1 3-1 15,1 8-10-15,4-3 1 0,0 10 1 16,0-3 2-16,0 8 3 0,0-5-1 16,0 12 1-16,0-4-2 15,0 4-1-15,0-4 4 16,0 4 1-16,0-11-7 16,4 3-2-16,1-3-3 31,3-8 1-31,5 4-4 0,0-8 0 0,4 1-3 15,0-12-1-15,4-8 1 16,0 4 2-16,0 1-32 0,9-5-14 16,-5 4-14-16,9-3-4 15,-4-1-2-15,0-3 0 16,-5 3-50 0</inkml:trace>
  <inkml:trace contextRef="#ctx0" brushRef="#br0" timeOffset="312110.9267">18578 12973 208 0,'-17'-8'77'0,"17"8"-42"0,0 8-19 0,0-4 22 0,0 11-9 15,0 0 0-15,0 0-1 16,0 4 0-16,0 11-15 15,0-4 3-15,4 12 2 0,1-4-10 16,-1 11-4-16,0-7-3 16,4 19 1-16,1-12-1 15,-1 0-1-15,1-3-8 16,-1-1-3-16,1-7-27 16,-1-4-11-16,-3-3-20 15,3-8-10-15,-4-4-23 16</inkml:trace>
  <inkml:trace contextRef="#ctx0" brushRef="#br0" timeOffset="312298.1753">18850 13395 276 0,'-5'23'104'0,"5"-23"-56"0,0 23-32 16,0-20 27-16,-4 9-23 15,0-5-8-15,4 5-13 16,0-1-4-16,0 0 2 16,0-3-36-16,0-4-16 0,0 3-58 15,4-14-41 1,0-9 66-16</inkml:trace>
  <inkml:trace contextRef="#ctx0" brushRef="#br0" timeOffset="312723.1842">19036 12954 228 0,'-4'-7'88'0,"4"7"-48"0,0-23-9 0,0 23 29 15,0-11-21-15,0 3-10 0,4-3-13 16,1-1-6-16,3 9-5 15,1-9-6-15,8 12-2 0,-5 0 2 16,5 4 0-16,0 4 3 16,-4 7 1-16,0 0 7 15,-9 11 4-15,0-3-5 16,-8 11-1-16,0-4 0 16,0 12 2-16,-1-9 1 15,-3 16 1-15,-1-3 2 16,5-5 2-16,0 1-5 15,4-5 1-15,0-3-7 0,8 0-3 16,1-7 1-16,8-5 0 16,0-3-1-16,12-7-2 15,-3-1 1-15,12-7-1 16,-8 3-40-16,8-14-18 16,-4 7-96-1,4-4-67-15,-4-4 91 16</inkml:trace>
  <inkml:trace contextRef="#ctx0" brushRef="#br0" timeOffset="320295.0578">9885 14746 192 0,'-4'26'71'0,"4"-26"-38"0,-9 19-21 16,5-15 21-16,0-1-6 16,4 1 1-16,0-4-4 31,0 0-3-31,4-11-11 16,0 0 2-16,17-4 4 0,-4 7-10 15,13-11-6-15,-4 8 2 16,3 0 0-16,-3 7 0 15,-1-4 1-15,-4 4-2 0,-4 16 2 16,0-8 0-16,-12 18 3 16,-5 16-3-16,-9-4 0 15,5-4 3-15,-13 15 3 0,4-11 5 0,-12 19 3 16,4-12 2-16,-1 5 1 16,5-5-5-16,0 1 1 31,5-8-7-31,-1 0-1 15,4-8-4-15,5-3-1 16,4-5-6-16,13-2 0 16,0-1 1-16,16-4 1 15,-3 0-57-15,12-11-25 0,26-3-77 16</inkml:trace>
  <inkml:trace contextRef="#ctx0" brushRef="#br0" timeOffset="320577.3398">10360 15221 312 0,'-8'0'118'0,"4"0"-64"0,-1 0-43 0,5 0 28 16,0 0-19-16,0 0-3 15,0 0-11-15,0 0-4 16,5 0-1-16,-1 0-30 0,0 4-13 16,0-1-108-1</inkml:trace>
  <inkml:trace contextRef="#ctx0" brushRef="#br0" timeOffset="321137.2315">10488 14659 160 0,'0'-15'60'0,"0"15"-32"0,-5-8-17 0,5 8 18 15,0 0-11-15,0 0 0 16,5 4 3-16,-1-4 1 15,0 4-11-15,0 0 9 0,9 7 6 16,-4-7-1-16,8 3 0 16,-5 1-7-16,14-4-3 15,-5-1-12-15,9 1-1 16,-5-4 0-16,9 0 1 16,-8 0 7-16,8-4 4 15,-9 1 4-15,13-5 1 16,-12 0 1-16,3 5 0 15,-3-1-3-15,-5 4 0 16,-4 0-1-16,-4 7 0 16,-5 1-6-16,-3 11-2 0,-1 0 0 15,-4 7 2-15,0-3-3 16,-4 11-2-16,-1-4-2 16,1 19 0-16,0-11-4 15,0 18 0-15,-1-11-15 16,1 16-6-16,0 22-38 15,4-30-14-15,0-16-40 16,4-3-19-16,0-4 12 16</inkml:trace>
  <inkml:trace contextRef="#ctx0" brushRef="#br0" timeOffset="322160.7059">17946 14829 256 0,'-5'-8'96'0,"5"8"-52"0,5-7-34 0,-5 7 25 16,4-12-8-16,0 5-1 15,13-5-8-15,-4 1-3 16,12-4-9-16,-4 4-6 0,9-1-1 16,-4 5 1-16,3 3 0 15,-3 4 0-15,-1 11 2 16,-4 1 1-16,-8 7 1 15,-4-1 0-15,-14 13 0 16,5-5 13-16,-17 19 8 16,5-11-6-16,-14 15-1 15,5-7-8-15,-4 18-2 16,3-18 2-16,5 3 1 16,0-4-1-16,5-3 1 0,3-8-4 15,13-3-2-15,1-5-2 16,12-7-3-16,0 4 3 15,12-15 0-15,-3 3-43 16,12-14-20-16,-8 3-58 16,12-3-23-16,-8 3 8 15</inkml:trace>
  <inkml:trace contextRef="#ctx0" brushRef="#br0" timeOffset="322483.7543">18697 15262 324 0,'0'0'123'0,"0"0"-66"0,-4 4-42 0,-1 0 31 16,1 0-21-16,4-1-3 16,0 5-14-16,0-4-5 15,0 7-2-15,0-3-1 0,0 11 0 16,0-8-20-16,0 0-7 16,0 0-17-16,0 1-5 15,0-1-29-15,4-3-13 16,1-1-20-1</inkml:trace>
  <inkml:trace contextRef="#ctx0" brushRef="#br0" timeOffset="323087.4272">18820 14674 260 0,'4'0'99'0,"-4"0"-54"0,0 4-37 0,0 0 24 15,4-1-5-15,-4-3 4 16,9 0-11-16,-1 0-4 15,5 0-9-15,-4 0-5 0,3 0 1 16,1 0 0-16,4 4 1 16,-4-4 4-16,8 0 5 15,-4 0 4-15,8-4 2 16,-3 1 1-16,12-5 0 16,-5 0-5-16,1-3 1 15,-4 0-5-15,3 0 1 16,-3-1-5-16,-1 1-2 15,-4 0 0-15,1 7 1 0,-5-8-3 16,0 12-2-16,0 0 0 16,-5 12 1-16,1-8-1 15,-4 14 2-15,-1-2-4 16,-4 17 0-16,1-10 3 16,-1 11 1-16,-4-8 1 15,0 16 0-15,0-8 0 16,-4 26 2-16,-1-15 6 15,-3 23 4-15,4-7 1 0,-5 10 1 16,1-10-9-16,-5 7-5 16,4-12-3-16,1 12 1 15,-1-19-12-15,1 8-6 16,-1-20-42-16,5-6-20 16,0-9-67-16,8-33-30 15,5-53 30 1</inkml:trace>
  <inkml:trace contextRef="#ctx0" brushRef="#br0" timeOffset="325161.7911">2075 4098 236 0,'-21'-15'90'0,"12"8"-48"0,1-1-31 16,8 8 23-16</inkml:trace>
  <inkml:trace contextRef="#ctx0" brushRef="#br0" timeOffset="325375.1382">2041 4091 438 0,'8'34'12'0,"-3"15"-7"16,7 11-7-16,5 27 1 0,0 30 1 15,-4 22 2-15,-5 27 10 16,1 27 7 0,-5 6-1-16,0 16 1 0,-4-3-1 15,0-1 0-15,0-4-7 16,0-18-2-16,0-16-3 16,5-10 1-16,-1-5-6 15,-4-26-3-15,0-19-37 16,0-19-16-16,0-18-30 15,0-16-11-15</inkml:trace>
  <inkml:trace contextRef="#ctx0" brushRef="#br0" timeOffset="325987.6956">1137 5645 236 0,'0'15'88'0,"0"-8"-48"0,4 1-34 0,0-1 20 16,9 1-14-16,4-1-2 15,30 9 7-15,25-5 4 16,4-7-11-16,22 3 5 0,38-7 3 15,12-11-6-15,5 0 1 16,21-12-6-16,0 4 1 16,-13 0-5-16,9-3-2 15,-4 14 4-15,-18 8 1 16,-12 15-5-16,-13 4 0 16,0 4 1-16,-12 11 3 0,-22-1-29 15,-13-6-10-15,-16-5-48 16,-9-10-18-16,-18-12-15 15</inkml:trace>
  <inkml:trace contextRef="#ctx0" brushRef="#br0" timeOffset="326799.1673">1638 2906 172 0,'4'-11'66'0,"-8"7"-36"0,4-3-15 0,0 7 18 16,0 0-5-16,0 0 0 15,-5 7-15-15,5 8-6 16,0 19-4-16,0 0-3 0,0 12 3 15,5 3-2-15,-1-4-1 0,0 8 1 16,0-4-1-16,5 3 4 16,-5-3 2-16,0-3-9 15,-4-5-3-15,0-7-105 16</inkml:trace>
  <inkml:trace contextRef="#ctx0" brushRef="#br0" timeOffset="327011.5376">1438 3268 240 0,'-4'-3'90'0,"12"-9"-48"0,5 12-34 16,-9 0 21-16,13 0-17 16,5-7-5-16,7 3-6 15,1 4-2-15,8-11 1 16,-4 11 2-16,13-12 1 0,4 5-28 15,0-4-10-15,8-5-78 16</inkml:trace>
  <inkml:trace contextRef="#ctx0" brushRef="#br0" timeOffset="327423.5521">2147 2963 204 0,'-9'4'77'0,"9"3"-42"0,0 1-15 0,-4-1 24 16,0 8-20-16,0 4-8 16,4 4-4-1,0 0 2-15,0 3-8 0,4 4-1 0,0-7-1 16,0-1-2-16,5 1 1 16,-1-4 0-1,5 0 1-15,0-15-2 16,0 3 1-16,-5-14 0 15,9-12 1-15,0-8-7 16,4-7-2-16,1 4-5 16,-5 0-1-16,-1 15 3 0,1 4 3 15,-4 11 0-15,-4 11 4 16,-5 11 9-16,0 9 6 16,0 14-2-16,-4 8-2 15,-8 15-3-15,4 7-2 16,-5 0-3-16,-4 1 1 15,-4-12 0-15,9-7 1 16,0-8-16-16,-1-4-4 16,1-26-140-1</inkml:trace>
  <inkml:trace contextRef="#ctx0" brushRef="#br0" timeOffset="328973.0638">4138 5335 168 0,'-5'-3'63'0,"5"3"-34"0,-4-4-19 0,4 4 17 16,0 0-7-16,-8 7-1 15,8 5-11-15,0 7-3 16,8 7-3-16,-4 8-6 0,1 7 0 16,-1 8 2-16,-4 12 3 15,4 7 0-15,0 0 2 16,-4-12 0-16,0 1 3 16,0 3-1-16,0-11 0 15,0-7-34-15,-4-9-13 0</inkml:trace>
  <inkml:trace contextRef="#ctx0" brushRef="#br0" timeOffset="329171.2212">3985 5694 220 0,'-17'11'85'0,"17"-11"-46"0,4 0-30 16,-4 0 22-1,9 0-15-15,-1 0-3 0,5 0-8 16,12-4-4-16,14 0 0 16,16-3-1-16,8-1 0 0,1 1-53 15,12-1-22-15,-8 1-26 16</inkml:trace>
  <inkml:trace contextRef="#ctx0" brushRef="#br0" timeOffset="329405.6534">4965 5445 240 0,'-12'15'90'0,"3"4"-48"0,-16 11-45 0,8-15 16 15,-9 15-9-15,-8 4-3 16,0 23 0-16,0-5-1 15,0 9 0-15,5-16-5 0,-1 0-1 16,5-3-41-16,3-12-17 16,5-7-27-1</inkml:trace>
  <inkml:trace contextRef="#ctx0" brushRef="#br0" timeOffset="329561.954">4575 5433 288 0,'0'49'107'0,"13"-30"-58"0,-5 8-46 16,1-5 21-16,3 5-14 15,14 3-1-15,12 19-34 16,17 8-15-16,-4 7-88 16,0-4-37-16</inkml:trace>
  <inkml:trace contextRef="#ctx0" brushRef="#br0" timeOffset="351055.0063">9197 13422 140 0,'-4'7'52'0,"0"1"-28"0,-9 3-11 16,9-7 19-16,0 4-12 15,4-8-1-15,-5 3-5 16,-3 5 1-16,8-8-8 16,0 0-6-16,0 0-2 0,0 0 1 15,4 4 2-15,-4-4 3 16,4 0 4-16,5 0 2 0,-1 0 1 15,5-4 0-15,4 4 0 16,4-11-4-16,9 3 0 16,4 0-3-16,4 1 0 15,0-1-3-15,1 5 1 16,-1-5-4-16,0 4 0 16,-4 1 7-16,0-1 6 15,-4-4-2-15,-1 4 2 16,-3 1-5-16,-5-1 1 15,-4 0-1-15,-4 0 1 16,-1 4-2-16,-3 0-1 16,-1 0-3-16,-3 0 1 0,-1 0-2 15,0 0 2-15,-4 0 0 16,0 0 1-16,-8 0-2 16,-1 0 1-16,1 0 2 15,-5 0 4-15,0 0-2 16,-4 0 1-16,-4 4-5 15,0 0 0-15,-5 0-3 16,-3 3-3-16,-1 1 2 16,-13-1 0-16,5-3 3 15,4 0 1-15,5 0 1 0,3-4 2 16,5-4-1-16,0 0 0 16,-1-3-3-16,5 3 1 15,0-4-4-15,-4 4 0 16,4 4-1-16,5 4 0 15,3 0-3-15,1-4 1 16,8 0-7-16,0-8-3 16,4-10-34-16,9-16-16 15,16-15-73 1</inkml:trace>
  <inkml:trace contextRef="#ctx0" brushRef="#br0" timeOffset="360652.6317">17101 13203 72 0,'-17'11'27'15,"17"-11"-14"-15,-21 12-31 0,8 7 0 0,0-12 3 16,0 1 6-16,1-1 12 16,-1-3 6-16,0 0 15 15,1-1 10-15</inkml:trace>
  <inkml:trace contextRef="#ctx0" brushRef="#br0" timeOffset="361658.3494">16952 13278 131 0,'-17'0'3'0,"13"0"3"15,4 0 2-15,0 0 16 31,4 4 10-31,1 4-3 0,3-4-1 16,5-4-12 0,0 0-4-16,-1 0-8 0,-3 0-2 15,8 0 2-15,-5 0-3 0,5 0-2 16,0 0 6-16,5-4 5 16,-5 0-2-16,4 0 2 15,-4 0-3-15,0 1 2 16,-4-1-4-16,-1 0 1 15,1 0-1-15,0 1 3 16,-5-1-1-16,5 0 2 16,0 0-4-16,-1 1 1 15,1-1-7-15,0 0-1 16,4-4 0-16,-4 5 0 16,-5-1 0-16,1 0 2 0,-5 0-1 15,-4 4-1-15,0 0 3 16,0 0 0-16,-9 0 5 15,1 0 3-15,-1 0-4 16,-3 0 1-16,-1 0-5 16,-8 4-2-16,4 0 0 15,-9 0 1-15,5-1-1 16,-4 1-1-16,-9 0 5 16,4 0 1-16,4 0 4 15,5-4 4-15,4 0-2 16,4 0 1-16,5 0-7 0,-1-4-2 15,1-4-4-15,8 4-1 16,0 1-1-16,4-1-2 16,5 4 0-16,-1 0 0 15,-4 0 3-15,13 0 0 16,-4 0-2-16,8 0 2 16,-4 0 1-16,9 0 2 15,-5 0-1-15,9-4-1 16,-5 0 1-16,5 4-1 15,-5-7 0-15,9 3 2 0,-4 4-3 16,0 0 0-16,12 0 1 16,-21 0 2-16,1 0-1 15,-5 0-1-15,0 0 1 16,0 0 1-16,4 0-1 16,-8 0-1-16,-1 0 3 15,-7-7 0-15,-5 3-1 16,-5 4-2-16,-12-8 3 15,-4 8 2-15,-4 0-4 16,-5 0-3-16,0 8 1 0,9-8 2 16,4 4 2-16,-4-4 3 15,0 0 3-15,-5-4 2 16,5 4-5-16,-5-8-4 16,1 4-1-16,-5 4-1 15,-8-7-3-15,4 3 2 16,0 4 1-16,9 4 0 15,-1 3-3-15,9-7 2 16,4 4-1-16,9 4 0 16,4-8 0-16,9 4-2 15,-5 3 0-15,13-7 3 16,-4 0 0-16,12-7 3 16,-4 3-1-16,9 4 2 15,-4-8-4-15,3 4 0 0,-3 4 1 16,3 0 2-16,14 0-3 15,-9 0-2-15,-9 0-16 16,-3 0-7-16,-5-7-40 16,-13 3-17-16</inkml:trace>
  <inkml:trace contextRef="#ctx0" brushRef="#br0" timeOffset="374811.1103">9422 14678 140 0,'0'0'52'0,"0"0"-28"0,-25 0-22 0,16 0 16 15,5 4-11-15,0-4 5 16,8 0-7-16,-4 0 13 16,4 7-10-16,-4-3 12 15,9 3-12-15,-1 9 5 16,1 2-8-16,-5 5 7 16,0-8-8-16,-4 11 5 15,0 1-5-15,0 11 2 16,5 7-3-16,-5-11 3 15,0 4-4-15,0 7 4 16,0-11-4-16,0 0 4 16,0-4-4-16,0 4-3 15,0-4 0-15,0-7-32 16,0-8 18-16,0-4-100 16,0-3 64-16</inkml:trace>
  <inkml:trace contextRef="#ctx0" brushRef="#br0" timeOffset="375178.2583">9159 14930 168 0,'-8'-3'66'0,"8"3"-36"0,0-4-13 15,0 0 24 1,0 8-23-16,0-4 4 16,0 0-13-16,0-4 10 15,8 4-11-15,1-7 9 16,3 3-9-16,5-7 4 0,9 3-7 0,12-3 0 16,-4 7-3-16,4-7-2 15,5 11 1 1,-1-12-1-16,0 12 0 0,-3-7 2 15,-1 7-1-15,-4-4 2 16,0 8-2-16,-4-8-27 16,-5 4 14-16,0-4-120 15,-3 8 72-15</inkml:trace>
  <inkml:trace contextRef="#ctx0" brushRef="#br0" timeOffset="385067.2611">17258 14689 136 0,'0'4'52'0,"0"-4"-28"0,-4 7-8 0,-1-7 47 16,10 0-35-16,-5 0 39 15,0 0-40-15,-5 0 18 16,5 4-27-16,-4 8 8 16,0 6-15-16,0-3 1 15,4 8-8-15,-5 3 2 16,10 1-3-16,-5 11 11 16,4-4-7-16,0-1 12 15,0 1-11-15,-4 8 3 16,5-1-7-16,-5 12 0 15,4-4-2-15,-4-7-2 16,0-5 1-16,0 1-32 16,0-4 17-16,0 4-61 15,0-12 43-15,0-3-24 0,0-8-50 16,0 0-26-16,0-11 52 16,0 0 27-16</inkml:trace>
  <inkml:trace contextRef="#ctx0" brushRef="#br0" timeOffset="385399.0085">17058 15240 236 0,'-4'-8'90'0,"4"1"-48"0,-4 3-20 0,4-4 26 0,0 5-8 16,4 3 0-16,0-12-15 15,1 1-2-15,3 3-14 16,5-3-3-16,0 4-2 0,4-5-5 15,0 5 1-15,0-5 2 16,4 1 1-16,0 0-1 16,0 3 1-16,-4 1 2 15,13-1 2-15,-5 1-3 16,18 3-3-16,16 0 0 16,1-7-1-16,-9 3 0 15,-5 4 0-15,-7-7 2 16,-10 11 1-16,-3-7-28 15,-9 3-10-15,0-4-36 0,-13 16-107 32</inkml:trace>
  <inkml:trace contextRef="#ctx0" brushRef="#br0" timeOffset="396458.0534">857 15624 212 0,'-30'42'79'0,"17"-12"-42"0,-21-3-21 0,17-16 24 0,4 4-10 15,1-4 0-15,3-3-4 16,9-8-1-16,4-8-14 0,9-7 2 0,8-7 1 16,9-5-1-16,17-7 2 15,0-11 1-15,8-8-1 16,13-22 8-16,38-20 3 16,13-3-10-16,4-11-4 15,25 0 1-15,22-5 4 16,-13-6-5-16,9 10 1 15,12-3-4-15,-25 19 2 0,-9 0-4 16,-12 3-2-16,8 1-2 16,-9 3-3-16,-12 11 3 15,-13 12 0-15,-4 8-1 16,-13 10-2-16,0 13-37 16,-25 10-17-16,-9 12-37 15,-17 11-16-15</inkml:trace>
  <inkml:trace contextRef="#ctx0" brushRef="#br0" timeOffset="397385.5743">640 15873 196 0,'9'-7'74'0,"3"3"-40"0,1-3-22 0,-9 3 19 16,1 0-3-16,3-4 3 15,9 5-11-15,4-9-2 16,9 12-10-16,0-7 1 0,8 7 4 15,-8-4-3-15,4 4 0 16,-1 0 0-16,6 0 1 16,-10 4-1-16,1 3-1 15,4 5-5-15,9-9-3 16,7 5 2-16,10 0 2 16,16-5 0-16,-8 1 2 0,0-4 0 15,-8-4 1-15,7-3-2 16,6 3-1-16,16-7-3 15,4-1 1-15,1 1-2 16,-22 0-1-16,8-4 3 16,-8 3 0-16,9 1 1 15,8-4 2-15,5-4 1 16,-1 4 1-16,-21 0-2 16,5 0 1-16,-9 4-4 15,12-1 0-15,1 5-1 16,12 3 1-16,-8-4 4 0,-9 5 4 15,1 3-6-15,-5 0-3 16,0 0-1-16,5 3 1 16,20 5 1-16,-3 3 1 15,-5-11-2-15,-21 12 1 16,-13-12 0-16,-4 0 1 16,-5-8-2-16,-3 4-2 15,-1-3-17-15,-12 3-9 16,-4-7-77-16,-18 22-116 31</inkml:trace>
  <inkml:trace contextRef="#ctx0" brushRef="#br0" timeOffset="398108.2875">3480 13724 176 0,'0'7'68'0,"0"-3"-36"0,0 0-18 15,0-4 22-15,0 0-11 16,4 0-5-16,0 0-7 16,1-4-1-16,3 0-7 15,0 4-1-15,1 0 2 0,4 4 3 0,-5 0 2 16,1-1-1-16,8 1 1 16,8-4 3-16,5-4 3 15,4-3 0-15,8-4 1 16,1-5-7-16,-1 1-2 15,-4 0-5-15,-8-4-1 16,0 4 1-16,-5 4 2 16,1-8-5-16,-5 8-1 15,0 3 0-15,0 1 2 16,-12-1 1-16,4 4 3 16,-5 1-5-16,1-1-3 0,-1-4-10 15,-4 1-5-15,1-1-35 16,-1-3-14-16,0 3-67 15</inkml:trace>
  <inkml:trace contextRef="#ctx0" brushRef="#br0" timeOffset="398592.708">4138 13418 220 0,'4'-11'85'0,"-4"11"-46"0,0-4-21 0,0 4 23 16,0 0-10-16,0 4-1 16,0 7-4-16,0 4-1 15,0 4-14-15,0 4 4 0,0 11 5 16,0 0-2-16,0 7 1 15,0 12-6-15,0 7-3 16,0 27 1-16,0 3 3 16,0 5-6-16,0 7 0 15,0 7 2-15,0 8 1 16,0 7 3-16,4-7 2 16,-4 4-7-16,0 0-3 15,4-1 8-15,-4-10 5 0,0-8-6 16,0-4 0-16,0-19-5 15,-4-8-3-15,4-22 0 16,-4-7-1-16,4-4-2 16,0-12-2-16,0-3 1 15,0-1-1-15,0-7-7 16,4 4-31 0,0 0-9-16,5-8-31 15,-1-3-13-15</inkml:trace>
  <inkml:trace contextRef="#ctx0" brushRef="#br0" timeOffset="399584.4114">1998 14998 196 0,'-8'8'74'0,"8"-8"-40"0,-4 0-11 16,4 0 26-16,0 0-14 15,0 0-5-15,0 0-4 16,0-4-2-16,4 0-13 16,4-3 0-16,5-1 0 0,8 1-6 0,1-1-1 15,-5 1 0 1,4 3 2-16,-4 4 3 0,0 0 2 16,-5 7-1-16,1 1-1 15,-9 3-3-15,1 4 1 16,-5 0-4-16,-9 8 0 15,-4 3 1-15,1 5 0 16,-1-1-5-16,0 0 1 16,1-4 0-16,-1 5 2 15,0-13-1-15,5 1 2 16,-5 0 0-16,4 0 3 16,1-4-3-16,4 0-2 0,4-3 4 15,0-1 1-15,8 0 0 16,1 0-1-16,3 1 1 15,1-8 3-15,4 3-4 16,4-7-3-16,-4 4-1 16,4 0-1-16,-4-4 2 15,5 3 1-15,-10-3-6 16,1 0 0-16,-9 0-61 16,13-18-147-1</inkml:trace>
  <inkml:trace contextRef="#ctx0" brushRef="#br0" timeOffset="400003.1413">2410 14885 272 0,'4'-19'101'0,"-4"16"-54"0,0 3-31 16,0 0 29-16,-4 0-9 16,-4 3-1-16,-1 5-17 15,1 3-6-15,-5 1-8 16,-4 14-3-16,8-3 0 0,-3 7-4 16,-1 0 2-16,0 4-1 0,13 0 0 15,0-4 2-15,4-4 0 16,9 1-3-16,0-5 2 15,0-3 1-15,4 4 2 16,4-8 3-16,-4 4 4 16,4 0 5-16,-12 0 1 15,-5-1-2-15,-4 1 0 16,0 0-10-16,-4 4-1 16,-1-12 0-16,-3-3 1 15,4-1-8-15,-9 1-4 16,-4-5-42-16,0-3-16 0,4-15-61 15,5-7-61 1,8-12 67-16</inkml:trace>
  <inkml:trace contextRef="#ctx0" brushRef="#br0" timeOffset="400284.81">2363 14889 276 0,'-12'0'104'0,"12"8"-56"0,-9-8-34 0,9 0 26 16,0 0-5-16,0 0 2 16,0 0-9-16,4 0-5 15,1-12-13-15,7 5-2 0,5-5 2 16,13 1-6-16,0 0 0 15,8-1-4-15,-8 9-1 16,-5-5-59-16,1 4-26 0,-9 16-74 16</inkml:trace>
  <inkml:trace contextRef="#ctx0" brushRef="#br0" timeOffset="400754.4933">2724 14897 328 0,'-8'-12'123'0,"-5"12"-66"0,5-19-44 0,-1 16 28 16,5-9-21-16,4 1-3 16,4-8-9-16,0-4-3 15,9 1-2-15,0-5-3 0,4 5 3 16,-5 7 0-16,1-4 3 15,4 15 1-15,-4 0 1 0,-5 4 2 16,-3 8 4-16,-1 3-2 16,-4 12 1-16,0-1-1 15,0 1 0-15,-4 0-4 16,-5-1 0-16,-4 1-5 16,-8 0 0-16,4-8-8 15,-4-4-2-15,-4-3-36 16,3-5-16-16,5-3-50 15,9-3-18-15</inkml:trace>
  <inkml:trace contextRef="#ctx0" brushRef="#br0" timeOffset="401887.6702">2847 16066 276 0,'-4'0'104'0,"0"7"-56"0,0 8-34 0,-5 0 26 16,1 1-22-16,-9 18-7 15,4 11-7-15,-17 8-4 16,5 7 1-16,-9-7 1 0,0 3 1 16,4 5-12-16,-17-12-7 15,9-8-13-15,4-11-5 31,5-7-35-31,-1-12-13 16,9-11-17 0</inkml:trace>
  <inkml:trace contextRef="#ctx0" brushRef="#br0" timeOffset="402060.5378">2372 16115 264 0,'4'0'99'0,"0"0"-54"0,9 11-31 0,-9 0 28 0,9 1-10 15,17-1 1-15,17 19-14 16,3 12-6-16,6 7-8 16,-1 7-4-16,0-3 2 0,4 0-2 15,-3 4 2-15,3-5-53 16,0-10-23-16,-12-1-71 16</inkml:trace>
  <inkml:trace contextRef="#ctx0" brushRef="#br0" timeOffset="402908.9396">4452 14282 212 0,'0'-12'79'0,"-4"16"-42"0,4 4-19 0,0 3 23 15,0 4-12-15,4 8-2 16,0 7-5-16,5 8 1 15,-1-1-13-15,1 5 3 0,-1-4 1 0,0-8-3 16,1 0 1-16,-1-7-1 16,5-8 1-1,0-8-4-15,0-7 0 0,-1-11-3 16,5-4 2-16,-8-8-6 16,8-11-1-16,0 4 0 15,-4 4 0-15,-1 3 0 16,1 8 2-16,0 4 3 15,-1 11 4-15,5 3 5 0,-8 16 3 16,4 8-5-16,-1 14-2 16,-7 12 3-16,-1 0 4 15,-4 11-5-15,-4 0 1 16,-1 0-8-16,-7 4-1 16,-5 0 0-16,-5 0 2 15,6-8-3-15,-1-11 0 16,0-7-1-16,0-20 1 15,0-7-22-15,0-7-9 16,-17-19-52-16,0-20-24 16,0 5-66-1</inkml:trace>
  <inkml:trace contextRef="#ctx1" brushRef="#br0">7741 11766 0,'0'0'16</inkml:trace>
  <inkml:trace contextRef="#ctx0" brushRef="#br0" timeOffset="414998.8246">1082 8228 292 0,'-39'27'110'0,"39"-27"-60"0,-46 22-39 0,24-14 33 16,1 3-27-16,-9 4-1 16,5 0-11-16,-9 15-3 15,13-7-1-15,-9 3-1 16,9 5 0-16,8 3 0 16,9 3 0-16,17 9-3 15,12-5 2-15,9 4 1 16,4 1 0-16,5-1 2 15,-1 0-1-15,-12 0 15 16,-9 1-9-16,-8 6 30 16,0 1-20-16,-13-4 20 15,-5-3-21-15,-12 3 3 16,0-8-11-16,-12-3-3 16,-1-8-3-16,-12-7-15 15,3-12 7-15,-3-15-54 16,-1-3 32-16,9-20-104 15,13 5 74-15,21-16-112 16,13 11 96-16</inkml:trace>
  <inkml:trace contextRef="#ctx0" brushRef="#br0" timeOffset="415353.5423">1459 8854 368 0,'-34'-19'137'0,"34"19"-74"0,-29-37-56 16,20 22 29 0,5 7-23-16,0-18-9 15,4-1-4-15,4 1 2 0,13-12-3 16,4 0-2-16,9 1 2 16,-9 7 0-16,9 7 1 15,-5 0-3-15,1 16 2 0,8 26 1 0,-17 7 0 16,-5 27 0-16,-3 18 0 15,-9-6 2-15,-4-20 3 16,-1-4 0-16,-7 5 2 16,-10 6-2-16,-3-21 2 15,8-5-6-15,-9-7-1 16,5-4-27-16,-17-15-11 16,13 0-28-16,-5-34-8 15,13-38-69 1</inkml:trace>
  <inkml:trace contextRef="#ctx0" brushRef="#br0" timeOffset="415607.6775">1892 8443 252 0,'-21'0'96'0,"21"0"-52"0,4-4-29 16,-4 4 24-16,0 4-17 15,0 0-4-15,0 15-3 16,0-4 1-16,0 23-9 16,0-4 2-16,0 15 2 0,0-4-6 15,0 15-3-15,0-7-1 16,9 11 1-16,-1-11-12 16,5 7-6-1,-9-11-49-15,9-3-20 16,12 3-42-1</inkml:trace>
  <inkml:trace contextRef="#ctx0" brushRef="#br0" timeOffset="415813.3692">2211 8228 312 0,'0'-53'118'0,"0"53"-64"0,4 4-48 15,-4 4 28-15,0 11-11 16,0-8 1-16,4 19-7 15,-4 0 0-15,4 23-10 16,1-4-4-16,-1 34-2 0,0-15 1 16,0 19 3-16,1-12-15 15,-1 1-8-15,0 37-44 16,-4-19-18-16,0-19-66 16</inkml:trace>
  <inkml:trace contextRef="#ctx0" brushRef="#br0" timeOffset="415998.4455">2007 8790 376 0,'21'-30'143'0,"-4"19"-78"0,4-12-58 0,-8 16 29 16,0 3-26-16,-1 0-4 15,10 4-18-15,12 0-6 16,8 4 10-16,-8 3-69 0,9 5-27 15,7-1-41 1</inkml:trace>
  <inkml:trace contextRef="#ctx0" brushRef="#br0" timeOffset="416491.3785">908 9956 320 0,'-30'15'121'0,"30"-15"-66"0,-51 15-36 0,42-11 32 16,-16 14-24-16,8-2-7 16,-9 14-6-16,5-8-2 15,0 20-6-15,8-1-6 0,5 12-3 16,-1-8-1-16,18 4 3 16,20 19-2-16,14-15 1 0,12-11-20 15,-4-16-10-15,8-18-44 16,-16-12-18-16,-9 0-44 15</inkml:trace>
  <inkml:trace contextRef="#ctx0" brushRef="#br0" timeOffset="416714.1606">1362 9827 264 0,'-26'23'101'0,"26"-23"-54"0,-8 23-42 15,3-20 22-15,-3 20-9 16,4 0 2-16,0 14-9 16,-5-3-2-16,1 15-5 15,-1-7-3-15,-4 22 0 0,1-11 1 16,-1 11 1-16,4-11-41 16,1 3-17-16,-1 5-76 15</inkml:trace>
  <inkml:trace contextRef="#ctx0" brushRef="#br0" timeOffset="417075.6951">1396 9850 292 0,'-5'-8'110'0,"5"8"-60"0,5-3-47 0,-5 3 21 16,0 0-3-16,0 0 2 15,4 0-1-15,0 0 1 16,5 3-13-16,-5-3 10 0,0 8 6 16,0 0-8-16,5 10 0 15,-5-2-4-15,0 14-1 0,1-8-5 16,3 8-3-16,-8 1-5 16,9 6 0-16,-1-3 0 15,5 12 2-15,-5-5-3 16,5 8-2-16,4 27 4 15,0-12 1-15,-4-8 0 16,4-3-2-16,-5-11 1 31,1-5-1-31,-4-7-14 16,-1-7-3-16,1-8-64 0,-5-15-136 31</inkml:trace>
  <inkml:trace contextRef="#ctx0" brushRef="#br0" timeOffset="417280.8088">1247 10299 284 0,'-4'0'107'0,"4"0"-58"0,0 0-29 0,0 0 32 16,0 0-28-16,0 0-10 0,4 0-3 15,0 0 0-15,22 0-6 16,-9 0-5-16,12 0-1 0,1 0-26 16,13 0-11-16,25 0-113 15</inkml:trace>
  <inkml:trace contextRef="#ctx0" brushRef="#br0" timeOffset="417546.3712">1939 9714 324 0,'-26'0'123'0,"26"0"-66"0,-12 34-51 16,8-22 25 0,-1 10-13-16,1 1 0 15,0 26-9-15,4-4-3 16,0 12-3-16,0-12 0 0,0 15 0 15,0-7-1-15,-4 15 1 16,8 15-33-16,0-11-12 16,9-12-39-16,-9-19-13 15,9-10-30 1</inkml:trace>
  <inkml:trace contextRef="#ctx0" brushRef="#br0" timeOffset="417767.5214">2177 9643 336 0,'-5'3'126'0,"5"-3"-68"0,9 27-52 16,-9-20 25-16,0 12-17 16,0 0-5-16,4 34-9 15,9 22 0-15,-9 4 0 16,5 4 2-16,-1 4 3 0,1 0-20 15,-5-8-7-15,4-7-35 0,-3-8-16 16,3-19-61 0</inkml:trace>
  <inkml:trace contextRef="#ctx0" brushRef="#br0" timeOffset="417956.6429">1880 10178 304 0,'-34'0'112'0,"34"0"-60"0,8-11-34 0,-8 11 31 16,21-11-23-16,-4 3-6 0,17-15-10 15,0 5-5-15,9-5-2 16,25-7 0-16,-26 18 0 0,-4 1-92 16,17 11-41-16,22 4-12 15</inkml:trace>
  <inkml:trace contextRef="#ctx0" brushRef="#br0" timeOffset="418479.4753">941 11340 248 0,'0'-11'93'0,"0"11"-50"0,0 7-33 0,0-7 23 16,0 11-1-16,0 4 4 15,5 12-12-15,-1 3-4 16,0 8-11-16,5 15-4 0,-5 7-1 16,0 12 0-16,0-1 0 15,1 5-7-15,-1-5 0 16,0 9-41-16,0-16-16 16,-4-15-169-1</inkml:trace>
  <inkml:trace contextRef="#ctx0" brushRef="#br0" timeOffset="418713.5161">589 11427 308 0,'-13'3'115'0,"13"-3"-62"0,0-7-42 16,5 3 26-16,3-7-7 15,5-4 2-15,8-8-16 16,26 0-7-16,4-11-5 16,17-7-4-16,0 3 3 0,4 1-4 15,-17 14 0-15,-17 4-28 0,30 4-13 16,-4 4-69-16,-1 14-28 16,22 16 21-1</inkml:trace>
  <inkml:trace contextRef="#ctx0" brushRef="#br0" timeOffset="419168.3999">1442 12023 392 0,'-29'-23'148'0,"12"4"-80"0,-9-7-62 15,18 11 33-15,-1-8-27 16,9-22-6-16,4-12-5 15,9 1-1-15,8-5 0 16,13 1 0-16,-4 3 0 16,0 12-3-16,4 11 0 15,-5 11-1-15,1 12 3 16,-9 11 0-16,-8 11 3 16,0 16-1-16,-5 18 2 15,-3 12-2-15,-5 7-1 16,-9 4 3-16,-4 3 0 15,1-7-1-15,-10-7-2 16,-3 0-21-16,-1-20-9 16,1-14-29-16,0-12-13 15,-5-18-23-15,-17-16-11 16,9-26-2 0</inkml:trace>
  <inkml:trace contextRef="#ctx0" brushRef="#br0" timeOffset="419694.1061">1994 11347 216 0,'-8'4'82'0,"-1"4"-44"0,5 11-29 0,0-4 22 16,-1 7-19-16,1 8-4 15,0 12 15-15,4-1 8 16,-4 8-15-16,4 0 3 0,0-3 1 16,0-1-5-16,4-7 0 0,-4-4-7 15,0-8-3-15,0-3 2 16,0-4 0-16,0-8-1 16,0-4 1-16,-4-14-6 15,4-16-1-15,0-22 0 16,0-23 0-16,4-15-3 15,4 23 2-15,-3 7-1 16,7-19 0-16,1 4 15 16,4 1 8-16,0 10 1 0,4 8 1 15,-8 11-10-15,13 8-3 16,7 15-6-16,-11 19-1 16,-5 3 1-16,12 39 0 15,-7-9-2-15,3 46-2 16,-4-11-4-16,1 26-2 15,7 45-13-15,-12-56-5 16,-4-12-5-16,0 1 0 16,-1 29-19-16,1-29-9 15,4-20-41-15,4-25-17 16,-4-20 14 0</inkml:trace>
  <inkml:trace contextRef="#ctx0" brushRef="#br0" timeOffset="419881.6452">2058 11487 356 0,'-9'23'134'0,"14"-16"-72"0,16-3-46 16,-21 0 35-16,21-8-22 16,13-7-6-16,-4-1-12 15,-1 5-5-15,10 3-3 16,-1-7-3-16,8 11 3 0,-3 0-108 15,-1 22-48-15,14 16-9 16</inkml:trace>
  <inkml:trace contextRef="#ctx0" brushRef="#br0" timeOffset="427654.5829">1396 13799 220 0,'-13'8'82'0,"13"-8"-44"0,-4-8-9 0,-5 8 30 15,9 0-19-15,4-4-5 16,1 4-12-16,7 0-5 16,1 0-10-16,8 0-3 0,-4 0 1 15,-4 12-1-15,4-1 2 16,-4 4-2-16,-5 15 0 15,-3 15-1-15,-5 16 0 16,0-8 6-16,-5 3 6 16,1 8 3-16,0-15 3 15,4 0-3-15,0-7 0 16,4-16-6-16,0 1 0 16,1-9-2-16,-1-2 3 15,4-5-1-15,1-4 0 16,3-7-7-16,5-3-4 0,5-9-4 15,-5-3 1-15,0-4-39 16,0-7-18-16,8-16-63 16,5 1-25-16,-5-1-8 15</inkml:trace>
  <inkml:trace contextRef="#ctx0" brushRef="#br0" timeOffset="427895.4138">1820 14089 344 0,'-4'0'129'0,"0"8"-70"0,4-4-42 0,0 3 33 16,0 5-17-16,0-12-4 15,4 3-14-15,0 5-7 16,0-8-5-16,5 0-3 0,4 0 1 15,12 0-34-15,-4-8-13 16,0 5-85-16,1-16-35 16,-1 4 35-16</inkml:trace>
  <inkml:trace contextRef="#ctx0" brushRef="#br0" timeOffset="428354.0649">1841 13554 312 0,'-8'-4'118'0,"4"0"-64"0,-5 16-43 0,5-9 26 15,0 1-9-15,-1 0 5 16,1 7-10 0,0-3-12-16,4-8-7 0,0 0-3 15,4-4 1-15,5 0 3 16,3-3 2-16,5-5 1 15,17-3 0-15,-4-7 0 16,0-5 0-16,4-7 2 16,0 4-1-16,4 4 2 15,-17 3-2-15,9 8 2 16,-9 0 0-16,-4 4 3 16,-4 3-5-16,-1 4-1 0,5-3-4 15,-8 18-1 1,-1 12 1-16,1 11 0 15,-5 18 0-15,0 1 0 16,1 8 0-16,3 3 0 16,-4-8 0-16,5-3-2 15,-1 4-2 1,1-8 1-16,-1-4 1 0,1-4-36 0,-1-7-15 16,1-11-50-16,4-8-22 15,-1-11-51 1</inkml:trace>
  <inkml:trace contextRef="#ctx0" brushRef="#br0" timeOffset="428994.5731">2351 13644 280 0,'0'0'104'0,"0"0"-56"0,0 0-32 0,0 0 27 16,0 0-8-16,4 12 2 16,0-9-8-16,0 9-3 15,1 3-14-15,-1 4-3 0,4 3 1 16,-3-3-8-16,3 8-1 16,1-5 1-16,-5-10 3 15,0-1-2-15,0 0-2 16,1-11 6-16,-5 0 3 15,0-19-3-15,0-7-2 16,0-4-5-16,0-16 0 16,0 5-2-16,4-4 0 15,-4 7 2-15,4 8 0 0,0 3 6 16,9 16 8 0,4 11-3-16,4 4-5 15,-4 11-4-15,-4 0 1 0,4 4 0 16,0 0-1-16,-4 0 1 15,-1-4-2-15,1-4-1 16,-4 0 3-16,-1-11 0 16,-4 0-1-16,5-7-2 15,-1-8 1-15,1-8-1 16,-1-7 0-16,1-8 0 16,-5 0 0-16,5 5 0 0,3 2-3 15,1 5 0-15,0 7 10 16,-5 4 8-16,5 4 16 15,0 11-12 1,-1 7-3-16,1 5 0 16,4 6-1-16,-4 5-4 15,0 3-1-15,4 1-6 16,4 7-3-16,0-12 0 16,0 1 1-16,-4 0-25 15,0-1-10-15,0 5-65 16,-4-12-26-16,0 4-77 15</inkml:trace>
  <inkml:trace contextRef="#ctx0" brushRef="#br2" timeOffset="445088.1685">500 14685 236 0,'-21'-3'90'0,"12"-5"-48"0,-3 8-18 0,7 0 27 16,-3 0-11-16,4 0-3 15,4 0-15-15,-5 4-4 16,10 15-8-16,-1 7-2 16,4-3 0-16,1 7 0 15,-1 8 0-15,1-1 0 16,-1 1-4-16,1 0-1 15,4-4 1-15,-5-4 0 16,0-8 0-16,1-6 2 16,-1-9-1-16,-3-7 0 15,-1-11-3-15,0-4 1 16,-4-12-2-16,4-3 2 16,-4 0-2-16,5 4-1 0,-1 3 1 15,0 0-1-15,0 4 0 16,5 12 2-16,-1 3-1 15,5 4-1-15,0 8 3 16,0 7 2-16,-1 4-4 16,10 3-1-16,7 5 0 15,-8-5 0-15,5-3-33 16,-1 0-15-16,1 0-29 16,-1 0-12-16,1 0-49 15</inkml:trace>
  <inkml:trace contextRef="#ctx0" brushRef="#br2" timeOffset="445490.222">801 14674 308 0,'-34'-19'115'15,"30"19"-62"-15,4 4-44 0,0-4 29 16,9 15-19-16,-1 4-9 15,5 0-7-15,4 3-2 16,0-10 1-16,0 3 3 0,-4-4-2 16,-1 0 0-16,1-3 1 15,0-4 0-15,0-8 0 16,-5-7 0-16,0-4-2 16,1-4 1-16,-1 0-4 15,1 4 0-15,-5-4-1 0,5 8-2 16,-5 3 3-16,0 8 2 15,0 4 11-15,5 11 4 16,-1 4 1-16,1 3 2 16,-1 9-10-16,-3 6-3 15,7 5-4-15,-3-1-2 0,-1-7 1 16,1 0 1-16,-1-4-1 16,1 0-1-16,-5-7-32 15,0 0-16-15,1-20-60 16,-1-3-26-16,-8-22 5 15</inkml:trace>
  <inkml:trace contextRef="#ctx0" brushRef="#br2" timeOffset="445920.4641">1145 14761 340 0,'0'34'126'0,"0"-31"-68"0,0 5-52 0,0 0 28 0,4 3-16 16,1 0-2-16,-1 4-3 16,0 8 1-16,5-8-7 15,-1 4-2-15,1 0-1 0,-1-4 0 16,1 4 2-16,-5-4-3 16,0-4-2-16,0-3 4 15,-4-5 4-15,0-3 4 16,-4-7 2-16,-4-12-4 15,-1-11 1-15,-4-15-7 16,1-23-1-16,3-4-4 16,5 0-1-16,0 4 1 0,4 12 2 15,0 3-3-15,4 15 0 16,-4 12 5-16,8 7 5 16,1 15-3-16,-5 4 2 15,0 4-3-15,1 15 0 16,-1 0-3-16,-4 11 1 15,0 4-11-15,-4 4-4 16,-1 3-41-16,1 1-15 16,0 3-58-16,4-4-22 15,-13-29 12 1</inkml:trace>
  <inkml:trace contextRef="#ctx0" brushRef="#br2" timeOffset="446798.7542">4388 14029 264 0,'-13'0'101'0,"5"-4"-54"0,-1-3-28 0,5-1 26 15,-4-3-10-15,3-8-3 16,1 0-16-16,4 4-7 16,0-15-6-16,4 4-3 0,5-5 1 15,4 5-4-15,4 3 2 16,0 8-1-16,0 4-2 16,4 11 5-16,-13 0 1 0,5 11 4 15,-4 1 1-15,-5-1 1 16,-4 0 0-16,0 4-2 15,0-3 1-15,-4-1-4 16,-5 0 0-16,1-3-3 16,-1-1-3-16,-8 5-34 15,9-5-12-15,-1 1-49 16,13-5-20-16</inkml:trace>
  <inkml:trace contextRef="#ctx0" brushRef="#br2" timeOffset="447287.713">4605 13769 252 0,'-5'4'96'0,"1"-1"-52"0,4 5-34 16,0 3 23-16,0-7-14 15,0 7-3-15,4 1-1 16,1 3 1-16,-1 7-9 15,4 5-2-15,1-1-1 0,-1 8 4 16,1 0 3-16,-1-8-4 16,-3 1-2-16,-1-5 2 15,0-3 2-15,-4-7 7 16,-4-1 2-16,0-19 2 16,-5-3 0-16,1-15-7 15,-5-12-3-15,4 8-10 0,1-19-5 16,4 0-4-1,4 0-2-15,4 7 1 0,0-11 1 16,5 16 3-16,-1 10 2 16,1 5 2-16,-1 10 1 15,-4 5 7-15,1 7 6 16,-1 7 0-16,0 5 1 16,-4 10-7-16,0-3-2 15,0 4 0-15,0-1 0 16,-4 5-5-16,0-12 1 15,-1-4-27-15,1 1-9 16,4-12-35-16,0 0-15 16,4-8-58-1</inkml:trace>
  <inkml:trace contextRef="#ctx0" brushRef="#br2" timeOffset="447765.1826">4889 13795 276 0,'-4'0'104'0,"-5"0"-56"0,9 4-52 16,0 4 21-16,9-5-7 16,-9 5 4-16,4 3 6 0,-4 0 2 15,0 1-11-15,0-1 2 0,4 4 1 16,0 4-7-16,-4 0-2 15,5 0-3-15,-1-8 1 16,-4 0-2-16,0 1 2 16,0-12 9-16,-4-8 4 15,-1-3 1-15,1-4 2 16,0-8-8-16,-9-15-2 16,1-3-5-16,3 3-3 15,1-11 0-15,3 4-1 16,5 0-3-16,5 11 2 15,3-4-4-15,1 12 1 16,3 7 2-16,5 11 1 16,-4 8 1-16,4 4 2 0,-4 0 1 15,-1 15 1-15,1-1-2 16,-4 1 1-16,-5 0 0 16,-4 4 1-16,-9-1-2 15,-3 1-2-15,-1-4-28 16,0-4-11-1,0-4-43-15,1-7-17 16,3-4-41 0</inkml:trace>
  <inkml:trace contextRef="#ctx0" brushRef="#br2" timeOffset="448506.9707">3425 16673 220 0,'-9'0'85'0,"5"0"-46"0,-9 0-17 0,9 0 28 16,-5 0-6-16,1-4 1 15,-5-3-14-15,5-1-7 16,-1-3-13-16,5-4-7 0,4 0-1 16,4-16-2-16,0-2-1 15,5-5-2-15,-1 0 1 16,5 4 1-16,0 0 2 15,-9 12-3-15,5 6 0 16,-1 13 3-16,-4 10 1 16,1 8-1-16,-5 4 1 15,0 8-2-15,-5 7-1 16,1-8 1-16,0 0-1 16,0-3-14-16,-1-4-3 15,1-8-11-15,0-3-5 0,0-5-11 16,-9-6-5-16,-4-9-6 15,8-14-4-15,1 0-36 16</inkml:trace>
  <inkml:trace contextRef="#ctx0" brushRef="#br2" timeOffset="448678.9414">3408 16243 232 0,'8'15'88'0,"-8"4"-48"0,4 7-20 15,-4-7 27-15,5 8-23 16,3 3-5-16,1 11-10 0,-1 5-1 15,5-5-5 1,0 1-2-16,4-1 0 0,-5-7-17 0,1-11-6 16,8-1-58-16,5-7-22 15,3-3-1 1</inkml:trace>
  <inkml:trace contextRef="#ctx0" brushRef="#br2" timeOffset="449038.3663">3705 16579 204 0,'-9'0'77'0,"5"-8"-42"0,-26 8-15 0,22 0 27 0,-1 0-7 15,-3-4 1 1,-1 4-6-16,4-15 1 0,1 0-20 15,-1-4 0-15,5-7-2 0,8-4-10 16,5-4-4-16,4 4 0 16,4 3-1-16,0 8 1 15,0 8 0-15,0 7 0 16,-5 12 2-16,-3 7-1 16,-5 4-1-16,0 7 3 15,-4 1 0-15,0-5-4 16,0 1 1-16,0-8-13 15,0-4-5-15,-4-3-25 0,0-4-13 16,-5-12-39-16,5-11-14 16,0-15 8-1</inkml:trace>
  <inkml:trace contextRef="#ctx0" brushRef="#br2" timeOffset="449249.0792">3573 15998 340 0,'0'4'129'0,"0"7"-70"0,4 4-56 15,-4-4 28-15,5 8-14 16,3 8-2-16,5 3-8 16,4 4-3-16,0 0-2 15,4 11-2-15,5 4 3 0,-10-8-18 16,10 1-4-16,-5-4-46 15,0-8-20-15,5-15-55 16</inkml:trace>
  <inkml:trace contextRef="#ctx0" brushRef="#br2" timeOffset="449532.6437">3904 16281 256 0,'-8'-4'96'0,"3"4"-52"0,5 4-34 0,0-4 25 16,0 11-12-16,5 8-1 15,-1-4-4-15,4 8-2 0,1-1-8 16,-1 1 4-16,1 0 1 0,-1-1 0 16,1-11 2-16,-1 8-6 15,1-11-3-15,4-4-1 16,-9-4-1-16,0 0-5 15,0-12-1-15,-4 5-28 16,5-16-12-16,-1 1-23 16,-4-20-8-16,0 8-53 15</inkml:trace>
  <inkml:trace contextRef="#ctx0" brushRef="#br2" timeOffset="449770.6053">3891 15885 312 0,'0'0'115'0,"-8"3"-62"0,12 5-42 16,-4-4 28-16,0 3-17 16,0 5-4-16,4-5-11 15,1 1-3-15,-5-1-2 16,4-3-2-16,0 4 3 0,-4-8-7 15,4 0 1-15,1 0-52 16,-1-12-23-16,0 5-66 16</inkml:trace>
  <inkml:trace contextRef="#ctx0" brushRef="#br2" timeOffset="455950.5227">2334 7908 196 0,'-9'-27'74'0,"-4"16"-40"0,1-12-22 0,3 12 19 15,-3 7-3-15,-5 4 3 16,-5 4-6-16,-7 4-3 16,-5 3-12-16,-17 15 2 0,-9 8 2 15,1 23-10-15,-5 26-4 16,9 15-3-16,-9 15 2 15,9 23 0-15,13-8 1 0,4-11-3 16,21-12 2-16,17-14 1 16,8-16 2-16,18-10 3 15,24-13 2-15,18-14 3 16,13-15 4-16,-9-16-4 16,5-11 0-16,-10-11-4 15,6-19 1-15,-5-7-2 16,-5-16 2-16,-20-11-2 15,-5 4 0 1,-13-11-1-16,-16 11 2 16,-9-23-5-16,-9 0-1 15,1-18 0-15,-5-1 0 16,0 8-14-16,1-4-3 16,3 8-33-16,1 11-15 15,3 15-74 1</inkml:trace>
  <inkml:trace contextRef="#ctx0" brushRef="#br2" timeOffset="456583.7858">2177 9092 276 0,'-30'-8'104'0,"13"16"-56"0,-9 3-45 15,10 8 21-15,-14 15-19 0,-17 23-2 16,0 37-4-16,-4 19-1 15,9 34 2-15,-5 12 0 0,13-1 0 16,9 0 0-16,12-14 0 16,13-16 6-16,4-22 4 15,18-27 1-15,20-8 1 16,18-22 5-16,3-15 1 16,5-11-3-16,0-31-1 15,4-10-4-15,0-28-1 16,5-10-1-16,-9-16 0 15,-9-7-4-15,-8-8-1 16,-26 0 3-16,-12-14 3 16,-13 6-4-16,-21 5-3 0,-17-1-1 15,4 5-1-15,0 10-22 16,0 12-8-16,4 0-31 16,-4 15-12-16,13 22-67 15</inkml:trace>
  <inkml:trace contextRef="#ctx0" brushRef="#br2" timeOffset="457500.942">2792 10921 284 0,'-30'0'107'0,"18"4"-58"0,-5 15-37 16,0-4 24-16,-9 15-10 15,-12 4-3-15,-17 19 4 16,-9 11 5-16,-8 11-17 15,-17 12 18-15,-26 7 10 0,-8 8-6 16,-4 4 1-16,-13 3-12 0,-9-3-4 16,1 3-9-16,12-7 0 15,-4-4-8-15,0-15-1 16,4-11-2-16,26-8 1 16,16-4-15-16,9-11-7 15,17-7-37-15,9-8-13 16,21-8-40-16,21-7-14 15,17-8-35 1</inkml:trace>
  <inkml:trace contextRef="#ctx0" brushRef="#br2" timeOffset="457861.5985">576 10936 360 0,'-8'4'134'0,"4"4"-72"0,-1 22-57 0,5-15 27 15,0 7-5-15,5 12 1 16,7 8-11-16,22 11-5 15,39 11-7-15,11 11 7 0,23 4 7 16,37 12-4-16,13 7 0 16,17 0-9-16,17 0-2 0,-4 4 4 15,-5 11 3-15,9-7-4 16,-21-4-2-16,-17-8-2 16,-13-15-3-16,0-3 3 15,-17-16 2-15,-8-19-64 16,-26-18-29-16,-9-23-115 15</inkml:trace>
  <inkml:trace contextRef="#ctx0" brushRef="#br2" timeOffset="475612.4295">20199 14942 264 0,'-12'-4'101'0,"12"4"-54"0,-17 0-35 0,12 0 24 16,-3 4-13-16,-5 3-3 15,1 5-7-15,-5 3-3 0,-5 7-6 16,-3 9-3-16,-1 2 2 0,1 1-2 15,-1 4 2-15,5-4-4 16,9 0-2-16,7-4 2 16,10-3 0-16,7-5-2 15,9 1 2-15,5-8-1 16,4 4 0-16,4-4 2 16,4 8 0-16,-4 3 2 15,0 4 3-15,-5 0 11 16,-7 0 5-16,-5 1 2 15,-13-13 1-15,-4 9 0 16,-9-1 0-16,-8 1-13 0,-4-5-4 16,-4 1-5-16,-1-4 1 15,-3-8-4-15,3-3 0 16,1-8-10-16,8 0-5 16,4-8-28-1,4-3-9-15,9-12-27 0,13-7-10 16,8 0-40-1</inkml:trace>
  <inkml:trace contextRef="#ctx0" brushRef="#br2" timeOffset="475851.5833">20556 15296 280 0,'-13'19'104'0,"9"-7"-56"0,-4 14-27 15,3-15 28-15,1 8-17 16,0-4-4-16,0 8-12 16,4 3-3-16,0 1-7 15,0-1-4-15,4-3 1 0,0-1-2 16,-4 5-1-16,0-5-24 0,0-7-11 16,0-3-37-16,0-12-15 15,0-15-42 1</inkml:trace>
  <inkml:trace contextRef="#ctx0" brushRef="#br2" timeOffset="476013.2681">20463 14908 288 0,'-13'-30'107'0,"4"18"-58"0,-3 9-26 0,3 3 31 0,5 0-32 16,0 0-12-16,-1 11-7 31,10 0-1-31,3 1-1 15,5 10-29-15,8-3-11 0,5 11-52 16,-1 19-21-16,-4 4 4 16</inkml:trace>
  <inkml:trace contextRef="#ctx0" brushRef="#br2" timeOffset="476427.157">20730 15074 324 0,'-8'7'121'0,"8"-7"-66"0,-5 34-49 0,5-26 25 16,-4 18-6-16,4 1 0 15,-4 7-3-15,4-4-2 16,0 11-10-16,0-7-2 0,0 4 2 16,0-8-2-16,0 0 1 15,0-3-3-15,0-8-1 16,0-1 1-16,0-18 1 15,0 0-3-15,4-30-3 16,0 8-3-16,9-31-1 16,0 0-1-16,4 0 0 15,0 8 0-15,8 11 3 16,-4-4 0-16,9 19 1 16,-4 4 0-16,12 27 2 15,13 29-1 1,-5 12 2-16,-3 11-2 15,-5 0-1-15,-8 4 1 16,-5-4 1-16,-8-4-6 16,0 1-1-16,-8-12-51 0,-9-26-20 15,0-1-96 1</inkml:trace>
  <inkml:trace contextRef="#ctx0" brushRef="#br2" timeOffset="480625.9224">21511 14968 232 0,'-30'8'88'0,"26"-4"-48"0,0-4-34 0,4 0 20 15,0-4-5-15,8-8-1 16,9-6-8-16,9-5-5 16,12 0-4-16,0 1 4 0,5-1 3 15,-9 4-1-15,-5 12 2 16,-3 7 3-16,-5 11 1 16,-4 15-4-16,-9 16-1 15,-3 22 0-15,-5 23 4 16,-13-1-6-16,-4 16 0 15,-4 4 5-15,-9 0 1 16,5-8-1-16,-1-12 0 16,9-18 1-16,4-11 4 15,5-12-6-15,8-11-2 16,8-15 1-16,5 0 3 16,8-12-10-16,5-3-2 0,-1-8-2 15,1-3 0-15,3-5-20 16,-7 5-7-16,-1-1-54 31,4-3-23-31</inkml:trace>
  <inkml:trace contextRef="#ctx0" brushRef="#br2" timeOffset="481309.352">22538 14825 244 0,'0'-8'93'0,"0"8"-50"0,-8 0-19 0,4 0 29 15,-1 0-7-15,1 0-2 16,-4 0-10-16,-1 0-1 16,-4 4-19-16,-4 0 5 0,0 3 2 15,0 5-7-15,-4-1-1 16,0 8-5-16,-5-4 0 15,-3 8-7-15,-1 3-1 16,0 4 0-16,1 8 0 16,7 3 0-16,5-3 0 15,9 4-3-15,8-5 0 16,8-3 2-16,5-4 0 16,4 1 1-16,4-5 0 15,1-3 0-15,-1-4 2 16,-4-4-1-16,0-4-1 0,4-4 1 15,-4-3-1-15,-4 4-3 16,8-4 2-16,0 3-4 16,5 1-1-16,-5 3 0 15,4 12 4-15,1-5 3 0,-5 9 2 16,-4-5-1-16,-9 9 1 16,-3-5-2-16,-10 19-1 15,1-11 1-15,-9 15-1 16,1-7 2-16,-9-1 1 31,4 1 1-31,-9-16 0 16,-12 4-2-16,-5-18-2 0,1-16-24 15,8-4-11-15,9-11-40 16,3-7-14-16,10-8-69 16</inkml:trace>
  <inkml:trace contextRef="#ctx0" brushRef="#br2" timeOffset="481783.7967">22759 14723 228 0,'-17'11'88'0,"17"-11"-48"0,-21 23-9 0,17-23 29 15,-5 4-8-15,1 0-1 16,-1-8-14-16,1 0-5 16,3-7-18-16,1-8-7 0,8-11-2 15,1 3-3-15,12-10-2 16,-5 10 1-16,14-7-1 15,-5 8-3-15,9 7 0 16,-5 4-1-16,-4 11 3 0,-4 0 0 16,0 16 1-16,-4-1 4 15,0 12 2-15,-5-1 4 16,-8 1 4-16,0-1-4 16,-8 5 0-16,-1-1-4 0,-8-3 1 15,5-4-6-15,-10 3-1 16,5-10-16-16,-4-1-6 15,4-3-33-15,0-12-13 16,0-11-76 0,5-8-57-16,3-11 86 15</inkml:trace>
  <inkml:trace contextRef="#ctx0" brushRef="#br2" timeOffset="487172.6989">11850 14919 200 0,'-4'-30'74'0,"-5"26"-40"0,-12-7-5 16,9 11 28-16,-5 0-5 16,-9 0 1-16,1 11-12 15,-5 1-3-15,0 10-21 16,0-3 1-16,1 11 2 0,3 4-7 16,5 11-2-16,0 4-9 15,8 4-3-15,5-4 0 0,12-7 2 16,9-5-2-16,8-3-2 15,17-3 2-15,17-1 0 16,9-15-17 0,0-4-8-16,-1-7-55 15,-20-15-24-15,-9 3-39 16</inkml:trace>
  <inkml:trace contextRef="#ctx0" brushRef="#br2" timeOffset="487532.8037">12079 15402 336 0,'-12'-15'126'0,"3"0"-68"0,-4-19-39 0,5 23 34 16,4-20-25-16,-1-3-7 0,1-7-16 16,4-12-5-16,9 4-1 15,8 0-2-15,8 8 1 0,9 7 0 16,-4 19-2-16,-5 3 3 15,9 16 0-15,9 11 1 16,-9 8 2-16,-5 14 3 16,-12 20 2-16,-4 0 1 15,-13 3 0-15,-4-7 0 16,-17 0 0-16,-1-8-2 16,5-11 1-16,-4-8-2 15,0-11 2-15,-4-11-2 0,-5-12 0 16,0-10-10-16,9-9-2 15,4 1-42-15,8-16-18 16,9 1-21-16,13-1-8 16,30-14-39-1</inkml:trace>
  <inkml:trace contextRef="#ctx0" brushRef="#br2" timeOffset="487914.9995">12793 14946 296 0,'-9'15'112'0,"9"-15"-60"0,-21 7-12 16,17-3 38-16,-9 0-29 15,0-4-12-15,-4 4-17 16,-8 3-5-16,3 1-9 16,-3 3-4-16,4 8-1 0,0 7-6 15,-1 8-1-15,5 4 3 0,9 3 1 16,8 5-3-16,8-5 1 15,5 1 0-15,0-8 2 16,0-12 1-16,12 5 3 16,-4-5-3-16,9 5 0 15,-5-5 10-15,-3 1 5 16,-5-1 11-16,-9 1 7 16,-4 7-13-16,-8-3-5 15,0-8-7-15,-13 3-2 16,4-3-3-16,-12 0-2 15,-22-15-19-15,-4-4-8 16,0 0-28-16,13-4-10 16,8-19-32-16,22-3-12 0,12-4-38 15</inkml:trace>
  <inkml:trace contextRef="#ctx0" brushRef="#br2" timeOffset="488530.3073">13162 14700 204 0,'-4'-15'77'0,"-1"0"-42"0,10 4-19 31,-5 0 24-31,4 3-12 16,0 1-1-16,0-1-5 16,5-3-2-16,-1 7-10 15,-3 0 0-15,12 4 1 0,-5 0 2 0,5 11 3 16,0-3-3-16,0 26 2 15,0 11-2-15,-8 12 2 16,-9 3-4-16,-5 8 1 16,-7 7-1-16,-5 8 3 15,0-11 4-15,0-4 1 16,4-8 5-16,0-7 5 16,5-4-5-16,-1-15 0 15,1-4-9-15,4-3-2 16,4-5-9-16,0-3-5 0,4 0-3 0,9-15 3 15,12 3-2-15,9-14-1 16,21-5-46-16,9-3-21 16,4-3-55-1,4-16-22-15</inkml:trace>
  <inkml:trace contextRef="#ctx0" brushRef="#br2" timeOffset="489217.8493">13964 14712 240 0,'-8'0'90'0,"8"-8"-48"0,12 16-23 0,-12-4 29 16,-4-4-4-16,0 0 1 15,0 7 6-15,-1-7 3 16,-3 4-29-16,4 3 1 0,-5-3-1 16,1 4-5-16,-5-5 1 15,0 5-8-15,-4 0 0 16,-4 3-6-16,0 0 1 15,-5 0-5-15,9 1 0 16,-4 7-1-16,4 3-2 0,-4 12-2 16,4-7-1-1,4 7-1-15,5 3 3 0,8 9-2 16,4 3-1-16,4 0 3 16,5 0 0-16,0-12-2 15,0-10 2-15,-1-5-1 16,10 1 0-16,7 3 2 15,5 1 2-15,-8-5-1 16,-1 1-1-16,1-8 1 16,-1 4 1-16,-4 4-3 15,-4-1-2-15,-4 5 4 16,0-5 1-16,-1 1-3 0,-7-8-1 16,-1 8 3-1,-4-1 1-15,-4 12 0 0,-9 4 1 16,0 0-2-16,-4-4-1 15,-4 0 1-15,0-4 1 16,-5-8 1-16,1-10 1 16,-5-12-5-16,0-12-1 15,-3 1-19-15,7-8-9 16,5 0-28-16,4-7-14 16,4-8-32-16,13-4-14 15,0 1-19 1</inkml:trace>
  <inkml:trace contextRef="#ctx0" brushRef="#br2" timeOffset="489676.0963">14316 14806 284 0,'-21'15'107'0,"21"-15"-58"0,-4 0-24 0,0 0 33 16,-1-7-11-16,5-9 0 16,0 1-21-16,5-3-7 15,-1-9-12-15,4 1-3 0,-3 3 0 16,-1 8-2-16,9-11 1 15,-1 7-4-15,10 0-2 16,-5 4 4-16,4 7 1 16,0 4 2-16,0 16 0 0,-4-8 4 15,-4 22 3-15,0-3 2 16,-9 11 3-16,0-4-1 16,-4-4 1-16,0 1-2 15,-8 3-1-15,3-8-3 16,-7 1-1-16,3 0-5 15,-8-12-3-15,4-7-3 16,-8-8-1-16,-8-4-38 16,-1-7-15-16,4-7-51 15,5-5-20-15,0-3-39 16</inkml:trace>
  <inkml:trace contextRef="#ctx0" brushRef="#br1" timeOffset="525851.1341">16727 3634 192 0,'-4'0'74'0,"0"0"-40"0,0-3-24 16,4 3 20-16,0 0-16 15,0 0-5-15,0 0 1 16,0 7 3-16,-5 1-7 15,5 3 10-15,-4 12 4 0,4 3-6 16,-4 8-1-16,0-4-7 0,4 12-2 16,0 14-2-16,0-7 1 15,0 12 4-15,0 6 4 16,0 9-2-16,0 7 2 16,0 4-4-16,0 18 1 15,0 16-7-15,0-4-1 16,0 0 2-16,0 7 3 15,-5 1 2-15,5 7 3 16,0-4-5-16,0-7-1 16,5 7 2-16,-1 11 1 15,0-3 1-15,5 0 0 0,-1 7-2 16,1 4-1-16,-5 4 1 0,4 0 3 16,-3 4 2-16,-1 3 3 15,4-7-5-15,-3 0-3 16,-1 11-1-16,0-11 1 15,5-8 1-15,-1 4 1 16,-4-3-7-16,0-9 0 16,1-6 1-16,-1-16 1 15,4 4-1-15,1-19-2 16,-9 11-8-16,0-15-3 16,-4-26-27-16,-1-15-13 15,-3-23-33-15,-5-18-12 16,1-31-39-16</inkml:trace>
  <inkml:trace contextRef="#ctx0" brushRef="#br1" timeOffset="526610.5451">14486 5422 148 0,'9'-11'55'0,"-5"-1"-30"0,4 1-14 16,1 7 18-16,12 1-13 15,0-5-1-15,1 4-3 16,-1 4 2-16,4 0-7 16,5 4 7-16,4 0 3 0,0 0-5 15,4-1 1-15,-4 1-4 0,4 0 2 16,9 3-4-16,8-3 1 15,17 4-3-15,9 3 0 32,4-11 1-32,-5 4 1 0,14 3 1 0,12-3 2 15,9 4-1-15,-5-8 2 32,0 0-6-32,18-8-1 15,12 4-2-15,-4-7 1 0,-1 4 0 16,18-5 1-16,8-3-2 15,-16 4-2-15,8 3 1 16,12 1-1-16,-8-1 0 16,-17 4 0-16,-8 1 2 15,8 6 1-15,-4 1 1 16,-13 4 2-16,-21-4-3 0,-13-1 0 16,-4-3-8-16,-13 4-4 15,4 0-37-15,-12 0-15 16,-13-1-68-1</inkml:trace>
  <inkml:trace contextRef="#ctx0" brushRef="#br1" timeOffset="529519.6398">14996 7983 108 0,'-5'4'41'0,"1"0"-22"0,0 3-9 0,0 1 14 0,-1-1-4 16,1 5 0-16,-4 10-5 16,-1 1 1-16,1-1-9 15,-5-3 2-15,0 4 4 0,0 0-9 16,1-1-2-16,-1 5-7 15,4-12-1-15,5 4-44 16,4-8-51 0,4-7 19-16</inkml:trace>
  <inkml:trace contextRef="#ctx0" brushRef="#br1" timeOffset="617658.6518">22445 3612 184 0,'8'-42'68'0,"-8"42"-36"0,-4-22-22 0,0 18 26 16,4 4-21-16,-9-8 9 16,5 16-15-16,-4-8 2 15,3 11-7-15,-3 12 9 16,8-4-7-16,-9 11 5 16,9 4-6-16,-4 11 2 15,4 4-4-15,0 19 7 16,4 11-6-16,-4 12 12 15,5-1-9-15,-1 23 12 0,4 0-11 0,1 12 14 16,-1-4-13-16,1 18 14 16,4-3-14-16,-1 26 5 15,-3 0 0-15,-1-3 1 16,1 3-1-16,-1-7-1 16,1 7-7-16,-1-8 5 0,-3 5 4 15,-1-12-1-15,0-4 2 16,0-3-3-16,1-1 2 15,-1-10-2-15,-4-9 0 16,0 1-3-16,0-12 1 16,0 4-2-16,-4-3 0 15,-1-1 1-15,1-11 4 16,-4-3-8-16,-1-9-1 16,1-10-3-16,-1-1 1 0,1-14-2 15,-1-9 2-15,1 1-11 16,3-15-2-16,1-16-30 15,0-3-12-15,4-11-30 16,4-12-12 0,-4 0-68-16,4-22-42 15,1-19 94-15</inkml:trace>
  <inkml:trace contextRef="#ctx0" brushRef="#br1" timeOffset="618574.5924">19868 5475 196 0,'9'0'74'0,"-5"-4"-40"0,0 8-27 0,-4-4 20 15,0 0-10-15,5 4 1 16,7-1-7-16,1 1-1 15,0 4-6-15,4-4 2 0,4-1 3 16,4 5 1-16,-3-4 4 16,3-1 6-16,9-3 2 15,9 0 0-15,12-3-2 16,13-1-4-16,4 4-2 16,0-4-6-16,0 0 0 15,5 1-5-15,3 3 0 16,9 0 1-16,5 0 0 15,-5 3 0-15,-4-3 0 0,0 0 2 16,0 0 3-16,8-3 0 16,5-1 0-16,8-4-1 15,-17-3 0-15,0 0 0 16,0-1 0-16,13 5-4 16,4-12-1-16,-4 8-3 15,-9-5-1-15,1 5 1 16,-1 0 2-16,13 0-1 15,5-5 2-15,-10 5 0 16,1 0 1-16,4-4-2 16,9 0 1-16,4 3-2 15,-13 9-1-15,-8-9 3 0,-1 12 0 16,9-11-4-16,5 11 1 16,-1 4 0-16,9 3 0 15,-13-7-3-15,-4 0 2 16,4 0 3-16,-4-7 3 15,0-5-2-15,-9 9 0 16,-12-13 1-16,-13 1 0 16,-5 0-9-1,-7 0-4-15,-10 0-31 16,-8 4-13-16,-4 3-48 16,-8 8-19-16,-26 15-13 15</inkml:trace>
  <inkml:trace contextRef="#ctx0" brushRef="#br1" timeOffset="619613.2463">20115 5565 172 0,'4'-11'66'0,"-4"7"-36"0,0 4-22 15,0 0 18-15,0 0-6 16,0-7 0-16,0 3-2 16,0 4-2-16,0 0-8 0,0 0-1 0,0 0 3 15,0 0-2-15,0 0 1 16,0 11-1-16,0 1 2 15,0 10-1-15,0 1 0 16,0 11-1-16,4 7 0 16,0 12 0-16,-4 0 2 15,5 11-3-15,-5-4 1 16,4 1-1-16,0 3 1 16,0 0-2-16,1 11 1 15,-1 5 7-15,0 6 3 16,-4-6 0-16,0-1 2 15,0 4-4-15,0-4-1 16,-4-7-2-16,0 7 0 0,-1-11-4 16,1 3 0-16,0-10-3 15,0-8 0-15,-1-4-3 16,5-15 1-16,0-8-2 16,0-3 2-16,0-8-40 15,9-23-71 1,4-11 1-16,-1-7-44 15</inkml:trace>
  <inkml:trace contextRef="#ctx0" brushRef="#br1" timeOffset="620208.7219">20174 7327 220 0,'-4'0'82'0,"-1"0"-44"0,1 4-44 16,0-1 14-16,0 1 6 0,0 4 6 15,-1-5 1-15,1 1 2 16,4-4-13-16,0 0 5 0,0-4 3 16,4-3 7-16,9-4 5 15,8-5 1-15,9-6 3 16,17-16-9-16,12-11-6 16,9-7-8-16,0-16-5 15,8-4-1-15,18 1-1 16,16-4-2-16,5-19 1 15,-5 0-4-15,5-8 0 16,16 4 1-16,-3 8 2 16,-10 3-1-16,-16 8 2 15,-8-3-2-15,-14 6-1 16,-3 16 3-16,-5 8 0 16,-8 3-1-16,-5 8-2 15,-8-1 1-15,-4 13-1 16,-1-9 0-16,-3 8 0 15,-1-4 0-15,-8 4 2 16,-4-3-12 0,-5 3-3-16,1 0-10 15,-5 7 0-15,-4 5-4 0,-4 3 0 16,-1 4-16-16,-3 4-5 0,-5 3-61 16,5 4-55-1,-1 0 55-15</inkml:trace>
  <inkml:trace contextRef="#ctx0" brushRef="#br1" timeOffset="620949.118">20119 4094 152 0,'4'-33'57'0,"-4"-9"-30"0,0 8-21 0,0 23 17 16,0-1 1-16,0 1 5 15,-4 0 0-15,4 3 0 16,0 1-16-16,-4 7-6 0,4 3-2 16,0 9 1-16,0 18 1 15,0 19-1-15,4 8 1 16,0 14-2-16,-4 12 2 0,0 19 0 16,0 7 3-16,0 5 1 15,0-1 3-15,0 4-3 16,0-8 1-16,0 4-5 15,4-7-2-15,1-16-2 16,-1-10 0-16,4-20 0 16,1-11 1-16,-1-15-24 15,1-15-12-15,-5-31-52 16,4-22-23-16,-3-37 1 16</inkml:trace>
  <inkml:trace contextRef="#ctx0" brushRef="#br1" timeOffset="621499.8847">20178 3857 176 0,'9'-23'66'0,"-5"12"-36"0,4 0-15 15,-8 7 18-15,5 0-7 0,-1 4-3 16,0 4-9-16,0 3-1 16,1 5-8-16,3 7 6 0,1 3 2 15,8 1 0-15,8-1 2 0,5 1-2 16,12 3 2-16,9 5-4 15,4 6-1-15,1 1-2 16,11 7 0-16,14 4-4 16,17 0-1-16,-1 0 1 15,-7 4 0-15,-1 4 4 16,0 3 3-16,13 8 2 16,4 4 5-16,0-8-1 15,-17 0-1-15,-21-15-2 16,25 0 1-16,5-8-6 15,0 1-1-15,-5-4 2 16,-8 3 1-16,-17-11 1 16,-9 1 0-16,-8-1-4 0,-4-4-3 15,-5-3 0-15,-4-1-1 16,-8 1-2-16,0-12-2 16,-5 1 1-16,-3-1 1 15,-5-7-36-15,0-1-17 16,4 1-38-1,8-4-17-15,-3 8-47 16</inkml:trace>
  <inkml:trace contextRef="#ctx0" brushRef="#br1" timeOffset="622248.1807">22559 5177 84 0,'-4'15'33'0,"0"-11"-18"0,0 3 11 0,0 1 18 15,-1-1 1-15,1 1 0 16,0-1-2-16,0 1-3 15,4 0-21-15,0-8 6 0,4 0 5 16,4-8-1-16,9-7 1 0,17 0-11 16,9-12-1-16,16-10-2 15,5-9 2-15,12-18-4 16,26-22 2-16,30-20-3 31,-1-11 2-31,22-11-2 16,13-12 0-16,-18 12-7 0,-12 11-4 15,-13 15-1-15,-4 12 1 16,-13 11-1-16,-13 7-1 16,-16 8 1-16,-9 11 1 15,-17 15-1-15,-5 1-1 16,-16 14-10-16,-9 8-6 16,-4 4-12-16,-4 3-5 15,-5 8-29-15,-3 0-10 16,-1 0-48-1,-4 4-45-15,0-4 63 16</inkml:trace>
  <inkml:trace contextRef="#ctx0" brushRef="#br1" timeOffset="622709.1034">24682 3510 252 0,'8'7'96'0,"-12"-3"-52"0,4 7-32 0,0 1 24 0,0 3-6 15,0 8 0-15,0 7-13 16,0 7-5-16,0 9-7 16,0 14 5-16,0 23 5 0,4 15 2 15,1 8 1-15,-1-1-5 16,0 12 0-16,0 11 5 15,1-3 3-15,-1-16-8 16,0 1-3-16,0-16-2 16,5-22 0-16,-1-5-2 15,1-21-1-15,-1-16-30 16,-4-15-10-16,1-15-47 16,-1-11-18-16,0-23-55 15</inkml:trace>
  <inkml:trace contextRef="#ctx0" brushRef="#br1" timeOffset="623397.7515">22572 5328 188 0,'4'-12'71'0,"-4"5"-38"0,0-4-25 0,0 11 18 15,0-4 0-15,5 4 2 16,-1-8-7-16,0 8 0 16,0 8-12-16,9-1 3 0,0 12 2 15,4 8 4-15,8 3 3 16,9 4-2-16,9-8 0 16,3 8-1-16,5 0-2 0,17 11-4 15,21 1-2 1,13-5-6-16,-4 12-1 0,8 3-1 15,21 9 1-15,9 2 7 16,-4 1 3-16,-1 4 2 16,9 3 4-16,5 8-9 15,-14-3-3-15,-12-5 4 16,0-3 3-16,-9-16-5 16,-3-3-1-16,-10-8-2 15,-8-11 1-15,-17-7-2 16,-8-5 2-16,-17-7-26 15,-13-3-10-15,-13-5-40 0,-8-7-19 16,-9-11-83 0</inkml:trace>
  <inkml:trace contextRef="#ctx0" brushRef="#br1" timeOffset="623960.4407">24784 5109 156 0,'4'-8'57'0,"-4"16"-30"0,0-4-1 0,0 3 23 15,0 16-13-15,0 7-6 16,0 15-9-16,4 12-1 16,0 7-11-16,5 12 8 0,-1 7 3 0,5 15 3 15,0 0 1-15,-5 0-2 16,1 7-2-16,-1 1 3 15,-3 0 2-15,-1-1-9 16,-4-3-4-16,0-12-3 16,-4-7-1-16,-1 0-4 0,5-15-1 15,-4-11 1-15,0-8 0 16,0-15-18-16,4-30-109 16,21-35-33-1,9-25 10 1</inkml:trace>
  <inkml:trace contextRef="#ctx0" brushRef="#br1" timeOffset="627955.2718">20539 7402 36 0,'17'4'16'0,"-17"0"-8"0,8 3-10 0,-3-7 4 0,3 4 17 16,1 4 12-16,8-8-15 16,0 0-8-16,4 0-44 15,0-8-16-15</inkml:trace>
  <inkml:trace contextRef="#ctx0" brushRef="#br1" timeOffset="628136.4504">21074 7304 160 0,'4'8'63'0,"-4"-1"-34"0,4 1-32 0,-4-4 11 15,0 3-6-15,0 1-2 16,5-5 3-16,-1 1 2 15,4-4-26-15,1-4-13 16,4 1-34-16,-1-1-12 16</inkml:trace>
  <inkml:trace contextRef="#ctx0" brushRef="#br1" timeOffset="628261.4636">21350 7293 76 0,'12'7'30'0,"-3"-7"-16"0,4 4-19 15,-9 4 4-15,21-8-31 0,1 7-12 16</inkml:trace>
  <inkml:trace contextRef="#ctx0" brushRef="#br1" timeOffset="628480.2597">21825 7319 72 0,'17'8'30'0,"-13"-1"-16"0,5 1-17 0,-5-1 6 16,5 1-3-16,3-4 0 15,5-1 0-15,13-3 0 16,8 0-3-16,0-3 2 0,5-1-21 16,-1-4-8-16,-3 1 6 15,-6-4 4-15</inkml:trace>
  <inkml:trace contextRef="#ctx0" brushRef="#br1" timeOffset="628605.7078">22402 7176 148 0,'13'-4'55'0,"-13"8"-30"0,4-4-25 15,1 7 10-15,-1-3-6 16,4 4-3-16,1-4-38 16,4 7-15-16,-5-4-5 15,1-7 1-15</inkml:trace>
  <inkml:trace contextRef="#ctx0" brushRef="#br1" timeOffset="629520.2203">21825 6271 184 0,'13'0'68'0,"-13"0"-36"0,4 0-29 16,-4 0 17-16,4 0-12 15,1 0-4-15,-1 0-6 0,4 0 1 16,1 0 1-16,-1 0 0 0,1 0 2 15,-5 3-1-15,0 1 2 16,-4 8-2-16,-4 6 2 16,-4 5-2-16,-1 0-1 15,1-1 1-15,-5 5-1 16,4-8 2-16,1-1 1 16,4-2 3-16,-1-5 1 15,5 0-3-15,5 0-1 16,3-7-1-16,1 4-2 15,3 3 1-15,1-7 1 16,0 3-1-16,-5 5-1 16,1 3 5-16,-1 0 1 0,-3 0 4 15,-5 8 1-15,-5-5 3 16,1 1 4-16,-4-4-6 16,-1 4-2-16,-4-7-3 15,1-1 0-15,-1-4-4 16,0 1 0-16,0-4-3 15,1-4-1-15,3 0-28 16,1 0-10-16</inkml:trace>
  <inkml:trace contextRef="#ctx0" brushRef="#br1" timeOffset="630113.9933">21965 6388 212 0,'0'-15'79'0,"0"-4"-42"0,4-8-30 0,-4 27 18 16,5-11-9-16,3 3 1 15,5 1-8-15,8-1-1 16,0 1-4-16,1-1-3 0,-1 1 2 0,0 3-2 16,0 0-1-16,-4 4 3 15,0 8 0-15,-4-1-4 16,-5 8 1-16,-3 8 0 16,-5 3 2-16,-5 8-3 15,-3 4 0-15,-1 4 3 16,-3 3 3-16,-1-11-2 15,-4 7-2-15,-4-7-3 16,4 0 1-16,4-4 1 16,0-3 2-16,5-5 1 15,8-3 3-15,0-4-5 16,17-3 1-16,4-9 3 16,0-3-2-16,5-3-2 15,-1-1 0-15,-4-4 1 16,-4 1 1-16,-4-1 3 15,-4 1-3-15,-1-1 0 16,-4 1 12-16,-8-1 7 16,4 0-7-16,-8-7-3 15,-14-11-5-15,1-16-2 16,-4 9-6-16,-5-1-1 16,5-4-10-16,3 11-3 15,1 5-38-15,4 3-18 16,4 4-56-1</inkml:trace>
  <inkml:trace contextRef="#ctx0" brushRef="#br1" timeOffset="630537.8051">22262 6237 236 0,'-8'-12'88'0,"4"9"-48"0,4-9-25 0,0 1 26 15,4 4-11-15,0-5 0 16,5 1-17-16,-1 0-8 16,1-1-3-16,3 5-2 0,1 3 2 15,-4 4-1-15,3 4-1 16,-3 3-2-16,-1 5 1 16,1 6 1-16,-5-6 0 15,0 10 2-15,-4-10 1 16,0 3-1-16,0-4 1 0,-4 0-2 15,-5-7 2-15,-3-4-18 16,-1-4-6-16,-4-7-37 16,4 0-14-16,1-4-43 15</inkml:trace>
  <inkml:trace contextRef="#ctx0" brushRef="#br1" timeOffset="637195.0312">15611 5452 96 0,'-4'0'38'0,"4"0"-20"0,-5 23-8 0,5-19 12 15,-4-1-6-15,0 1 1 16,4-8-6-16,0 1-1 16,0-1-2-16,0 0 2 15,0 0-5-15,0 1-1 0,0 3 2 16,0 0 6-16,-4 7 2 16,0-3 6-16,-1 3 2 15,1 1 0-15,0 0-2 16,0-1 3-16,-1 1 0 15,-3 7-1-15,-1 0-2 16,5 4-6-16,0-8-4 16,0 12-5-16,-1-12-2 15,1 0-1-15,0 16-2 16,0 7 3-16,4 3 2 16,-5 5 4-16,5-8 2 0,0 7-1 15,0-11-1-15,0-7-1 16,5 11 2-16,-1 4-3 15,0-12 1-15,0-3-3 0,5 7 2 16,-1-8-2-16,5 1 0 16,-4 0-3-16,3 3 1 15,1-3-4-15,8-1 0 16,-4 1 5-16,9 0 2 16,-5-8 2-16,0 0 2 15,-4 0-1-15,4 0 2 16,-4-4-6-16,0 1-3 15,0-1 1-15,0 0 0 16,0-7-4-16,0 4 1 16,-4 3 0-16,0-7 2 15,-1 3-1-15,1-3 2 16,-4 4-2-16,-1-8-1 16,-4 3 3-16,1 5 0 0,-1-8-4 15,0 4 1-15,0-1 0 16,-4-3 0-16,5 0-11 15,-5 0-5-15,0 0-6 16,0 0-1-16,0 0-5 0,-5 0 0 16,1 0-14-16,-4 0-5 15,-1-7-70 1,1-4-53-16,3-8 67 16</inkml:trace>
  <inkml:trace contextRef="#ctx0" brushRef="#br1" timeOffset="644223.3565">14677 5309 124 0,'-8'7'46'0,"3"-3"-24"0,1-8-2 16,4 4 19-16,0-7-8 0,0-4-1 15,0-4-4-15,-4 3 1 16,4-7-15-16,0 4-2 0,0 4 0 16,-4 7-4-16,4 4 2 15,0 11-5-15,0 16-2 16,0-4 4-16,-5 14 1 16,5 1 2-16,0 3 2 15,0 5 1-15,0-5 1 16,5 12-2-16,-5-4 1 15,4 11-6-15,0 5-1 16,0 6-2-16,1-3 1 16,-1 0 2-16,0 4 2 15,0-1 1-15,1-7 0 16,-1 12 0-16,0-1 0 16,0 8-2-16,1-15-1 15,-1 4-1-15,0 3 2 16,0 1-1-16,-4-16 0 15,0 8 3-15,0 7 5 0,0 1-3 16,0-5 0-16,0-3-4 16,0 0-1-16,-4 0-1 15,4-4 0-15,0 0-2 16,0 4 1-16,0 4 0 16,0-4 1-16,4-4 0 15,-4-8 2-15,5 1 1 16,-5 0 1-16,0-8-2 15,0 0-1-15,0-4 1 0,-5-7 1 16,5-4-3-16,-4 0-1 16,0-4-1-16,0 4-2 15,4-12 1-15,-5 1-1 16,5-4-7-16,-4-8-3 16,4-3-52-16,4-8-23 15,9-4-87 1</inkml:trace>
  <inkml:trace contextRef="#ctx0" brushRef="#br1" timeOffset="646679.6052">15063 6320 108 0,'5'0'44'0,"-5"0"-24"0,0-12 3 0,0 12 21 15,-5 0-4-15,5 0-1 16,0 0-9-16,0 0-4 15,-4 0-14-15,4 0-1 0,-4 0 2 16,0 0-3-16,-5 4 2 16,-4 11-3-16,1-3 0 15,-1 3 3-15,5-8 3 16,-1 5-2-16,-4-1 2 16,5-4-8-16,-1 8-2 0,1-3-3 15,-1 7-2-15,1-4 1 31,4 7-1-31,-1-3-3 16,5 4 2-16,0-4-1 16,5 7 0-16,-1-7 2 0,4 0 0 15,1-4 0-15,4 0 0 16,-5-4 0-16,5 1 0 16,-5-1 0-16,1 0 0 0,-1 1 2 15,-4-1 3-15,1-7-2 16,-10 7-2-16,1 0 0 15,-4 4-1-15,-1-3 0 16,1 3 0-16,-1-4-18 16,-3 4-5-16,-1-3-27 15</inkml:trace>
  <inkml:trace contextRef="#ctx0" brushRef="#br1" timeOffset="647264.0617">15110 6414 200 0,'-8'-4'74'0,"8"4"-40"0,17-11-24 0,-17 11 20 0,8-4-7 15,5-3-1-15,0 3-10 16,4-4-5-16,-5 8-4 16,-3 0-3-16,3 0 1 0,5-3 5 15,0 3 6-15,-4 3-2 16,0 5 2-16,-5-4-5 15,-3 3-2-15,-1 1-2 16,-8 7-3-16,4-4 1 16,-9 12-1-16,-8 14 0 0,4-14 2 15,1 0 5-15,-10 3 6 16,6-7-1-16,-1 4 3 31,4-5-4-31,0 1 1 16,0-4-7-16,5 4-3 15,-1-7-1-15,5-1-1 16,4-4 2-16,4 1 3 16,1 0 0-16,3-1 2 15,1-3 0-15,3 0 1 16,1-1-7-16,0 1-2 0,0 0-3 16,3-4 3-16,-3 0 2 15,4 0 4-15,-4 0-4 16,4 0-1-16,0 0-16 15,0 4-4-15,-4-1-41 16,-1-3-17-16,5 0-57 16</inkml:trace>
  <inkml:trace contextRef="#ctx0" brushRef="#br1" timeOffset="647796.1368">15373 6361 192 0,'-12'-7'74'0,"12"3"-40"16,-5-7-13-16,5 3 25 0,0 4-11 15,0 4 0-15,0-15-7 16,9-4 0-16,-1 0-16 15,1 4-2-15,4 0 0 0,-5 4-6 16,0 7-2-16,1 0-1 16,-1 8 1-16,1 8-1 15,-5-5-1-15,0 1-2 16,1 10 1-16,-1 5 3 16,-4 7 3-16,-4-7-2 0,4-12-2 15,0 4 0-15,-5-3 1 16,-3-5-1-16,4-7 2 15,-1 0-2-15,1-4 2 16,0-11-11-16,0 0-2 16,-5 4-44-16,5-8-19 15,4 4-59 1</inkml:trace>
  <inkml:trace contextRef="#ctx0" brushRef="#br1" timeOffset="652879.7092">15535 7429 148 0,'4'-8'55'0,"-4"4"-30"0,0-3-5 0,0 3 19 15,0 0-6-15,0 0 0 16,0-3-9-16,0 3-3 16,0 0-12-16,0 4 1 0,0 8 1 15,-4-1-2-15,-1 12 2 16,1 4 0-16,0 7 1 15,0 0 0-15,-1 4 2 16,1 0-1-16,0 0 2 0,0-4-4 16,4-3-1-16,0-5-4 15,0-7-1-15,0 0-1 16,4-3 2-16,4-5-3 16,1-3 0-16,4-4-8 15,4-4-2-15,0-3-14 16,0-8-6-16,-1 0-26 15,6 0-11-15,7-4-61 16</inkml:trace>
  <inkml:trace contextRef="#ctx0" brushRef="#br1" timeOffset="653129.7308">15700 7410 208 0,'-17'-8'79'0,"17"12"-42"0,-4 7-30 0,0-7 20 16,-1 4-3-16,1 18 1 16,0 4-3-16,0 4 1 15,4 4-13-15,0 7-1 0,0-11-2 16,0-4-3-16,0 8-3 16,0 15 2-16,0 0 0 15,0-4-1-15,0-4 1 16,0 0-35-16,0-18-16 15,0-5-44 1,4-3-54-16,0-4 44 16</inkml:trace>
  <inkml:trace contextRef="#ctx0" brushRef="#br1" timeOffset="653333.9948">15823 7893 236 0,'-8'0'90'0,"8"0"-48"0,-5 3-25 16,5 5 27-16,0-8-21 16,0 4-5-16,0 3-13 15,5 4-4-15,-1 1-1 16,0-1-5-16,0-3-1 0,1-1-46 0,-1-3-20 16,0 0-40-1</inkml:trace>
  <inkml:trace contextRef="#ctx0" brushRef="#br1" timeOffset="653728.6378">15934 7689 252 0,'0'-15'93'0,"0"15"-50"0,8-23-28 0,-8 23 24 15,9-11-6-15,-5 0 1 16,9-5-11-16,-1-2-3 0,1 2-12 16,0-2-1-16,-1 6 0 0,1 1 1 15,-4 11 0-15,-1 0-4 16,-4 11-1-16,1 19-1 16,-5 4 1-16,-5 0-2 15,1 8 2-15,-4-1 2 16,-1-7 2-16,5-11 3 15,0 7 1-15,-1-3 1 0,5-1 0 16,0-3-4-16,5-1 0 16,-1-11-5-16,0 1-2 15,0-5-5-15,5-3-2 16,-1 0-37-16,9-8-14 16,-4 0-46-16,4 1-17 15,0-1-8 1</inkml:trace>
  <inkml:trace contextRef="#ctx0" brushRef="#br1" timeOffset="654324.0334">16205 7859 260 0,'0'-12'99'0,"0"12"-54"0,0-15-26 16,0 11 29-16,0 8-22 16,0-4-4-16,0 4-9 15,4 4-1-15,1 3-7 16,-5 0 4-16,4 4 1 0,0 0-1 0,-4 4 0 16,0-8 1-16,4 1 4 15,-4-8-6-15,0-1-2 16,5-3-1-16,-1-3-1 15,0-1-2-15,-4-8-2 16,0 5 1-16,4-8 1 16,1-4-3-16,7-4 0 15,5-14 1-15,0 6 0 16,0 13-3-16,0-1 0 16,-4 15 2-16,0-4 0 15,0 16 1-15,-9-4 0 16,0 3 0-16,5 5 2 15,-5-1-1-15,0 0 2 0,0 1-2 16,0-1 2-16,1-4 2 16,3 1 4-16,5-4 0 15,-5-4 0-15,5-8-5 16,0-7-3-16,0-4 0 16,-1 0 1-16,-3 4-1 15,4-7 2-15,-1 3 2 16,1 4 4-16,0 0-2 15,0 7-2-15,-5 1-2 16,1 14 0-16,-1 1-4 16,-4 14 0-16,5 16-4 15,-1 0-1-15,1 3-50 0,-1 8-23 16,5 8-98 0</inkml:trace>
  <inkml:trace contextRef="#ctx0" brushRef="#br1" timeOffset="659433.4479">20675 5973 184 0,'0'-4'68'0,"4"0"-36"0,-4 0-22 0,0 4 20 16,-4 0-7-16,4-3-1 16,0-1-8-16,0 0-1 15,-4 4-8-15,4-4 12 0,0 4 6 16,0 0 4-16,-5-3 1 15,-3-1-7-15,-1 0-2 16,1 0-3-16,-5 0 0 16,0 1-2-16,1-1-1 15,-1 4-5-15,0-8 0 16,-4 8-5-16,0 0 0 16,0 8-1-16,-4-4 1 15,0 3-2-15,0 5 2 16,4-1 0-16,0 4 1 0,0 4-5 15,8-4-1-15,1-4 1 16,3 4 0-16,1 8 1 16,4 0 0-16,4-1 0 15,1 1 0-15,3-4 0 16,1 0 0-16,-1-1 0 16,1-6 2-16,-1-1-1 15,5-7 2-15,0 3-4 16,-1-3 0-16,5 4-1 15,0-8 0-15,0 3 2 0,0 1 2 16,0 4-3-16,0-1-2 16,0 5 2-16,-4-1 0 15,-5 4 1-15,-3 4 2 0,-1 7-1 16,-4-3-1-16,-4 0 3 16,-5-1 0-16,1 1-1 15,-5-4 1-15,-4 0-2 0,0-8-1 16,0-4 1-16,-4-3-1 15,4-4-5-15,0-4 1 16,0 1-29-16,8-5-66 16,9-3 0-1,5-1-39 1</inkml:trace>
  <inkml:trace contextRef="#ctx0" brushRef="#br1" timeOffset="659881.3228">20781 6029 184 0,'0'8'71'0,"0"-8"-38"0,4 11-17 15,-4-7 24-15,0 3-3 16,0-7 2-16,4 0-6 16,5 0-3-1,-1-7-16-15,1 3-7 0,4 4-2 0,4 4-3 16,0-4 1-16,-5 7-2 16,-3-7 2-16,-9 12-2 15,0-5-1-15,-4 8 1 16,-5 4 1-16,1 4 5 15,-1 3 4-15,-4 1 0 16,5-1 3-16,-1-3-5 16,1-1-1-16,4 5 0 0,-1-5 2 15,5-3-5-15,0-4-3 16,5 4 1-16,-1-7 0 16,9-9-4-16,4 5-1 15,8-8-26-15,1 0-9 16,3-8-27-16,5-3-13 15,0-4-53 1</inkml:trace>
  <inkml:trace contextRef="#ctx0" brushRef="#br1" timeOffset="660264.5528">21053 6048 260 0,'-9'0'99'0,"9"0"-54"0,-8-11-33 16,3 3 26-16,5 5-13 16,5-13-5-16,-1 1-5 15,4 4 0-15,1 4-8 16,-5-1-4-16,9 4 0 0,-5 0-4 0,5 8 0 15,8 4-1-15,-8-1 0 16,-4 8 4-16,-1-3 3 16,-4 7 13-1,-4-4-5-15,0-4-2 16,0-4-6-16,-8 5-4 16,-1-8 2-16,-3 3 0 15,-10 1-15-15,1-5-4 16,0-6-30-1,4-5-12-15,4-3-50 16,9-12-56 0,8-7 52-16</inkml:trace>
  <inkml:trace contextRef="#ctx0" brushRef="#br1" timeOffset="661672.8409">21940 5422 116 0,'4'0'46'0,"-4"0"-24"0,-4 0-8 0,4 0 15 16,0 0-3-16,0 0-1 15,0 0-5-15,-4 11 0 16,4-11-11-16,0 0 3 0,0 0 4 16,-5 0-4-16,5 0-2 15,0 0-1-15,-4 0-1 16,4 0 2-16,0 0 1 15,0 0-1-15,0 0-1 16,0 4 1-16,0 15 6 16,0 0-2-16,0 0-3 15,0 3 0-15,0 1-2 16,0 11 2 0,0-8-4-16,0 5 1 0,0 10-3 15,0 1 0-15,-4-5 3 16,0 1 3-16,-1 0 2 15,1-1 5-15,4-10-4 16,0 3 2-16,0-11-5 16,0 0-1-16,0-4-2 15,0-8 0-15,0 5-4 16,4-9-1-16,1 5-1 16,-1-8-2-16,0 0 1 15,0 0-1-15,1 0 0 16,3 0 2-16,0 0-3 0,1-4 0 15,-1 0 3-15,5 1 1 16,0-1-6-16,8 0 0 16,5 4 1-16,3-4 3 15,1 1-2-15,-4-1 0 16,-5 4 1-16,4-4 0 16,9 4 0-16,0-4 0 15,-4 4 0-15,-9-4 2 16,0 4-1-16,-4 0-1 15,0 0 1-15,-4 0 1 16,0 4-3-16,-1-4 0 16,1 0 1-16,4-4 0 15,0 1 2 1,0-1 1-16,0 0-4 16,-4 0 1-16,0 1 0 15,-1-1 2-15,-3 0-1 16,-1 0-1-16,-3 0 1 15,-1 4 1-15,0 0 1 0,-4 0 1 16,0 0-5-16,0 0 1 16,0 0-2-16,0 0 0 15,0 0 2-15,0 0 0 16,-4 4 0-16,4-4 2 16,0 0-3-16,0 0 0 15,0 0 1-15,0 0 2 16,0 0-1-16,0 0-1 15,0 0-17-15,0 0-6 16,-4 0-24-16,-1-4-8 16,-3 1-37-16,4-1-14 15,-1-7-17-15</inkml:trace>
  <inkml:trace contextRef="#ctx0" brushRef="#br1" timeOffset="662683.4427">21842 5415 168 0,'13'-12'63'0,"-13"12"-34"0,4-4-8 0,-4 4 22 16,0 0-6-16,0 0 1 0,0 12-9 16,0-8-1-16,0 7-15 15,0 8-3-15,0 0 0 0,0-1-6 16,0 1 0-16,4 4-2 16,1 3 1-16,-1 1 0 15,0 3 3-15,-4 0 6 16,0 0 2-16,0 0-1 15,0 1 0-15,0-1-3 16,0 0-1-16,0-4-3 16,4 1 1-1,-4-5-4-15,5 1 0 16,-5 0-1-16,0-12 1 0,0 4 0 16,0-4 1-16,0-3 4 15,0-1 5-15,0 1-3 16,4 0 0-16,0-1-6 15,0-3-3-15,1 0 0 0,3-1-1 16,1 1 0-16,-5 0 0 16,0-4 0-16,9 0 0 15,4 0 0-15,8 4 0 16,1-1 0-16,-1-6 0 16,5-1 2-16,4-4 3 0,0 1 0 15,0-1 2-15,0-3-6 16,-9 3-1-16,-4 5 0 15,1-5 2-15,7 1-1 16,-3-1 2-16,-1 4-4 16,-4 0 0-16,1 1 1 0,-1 3 0 15,0 0 0-15,-4 0 0 16,0 0 0-16,-4 0 2 16,0 0-1-16,-1 0 2 15,-3 0-2-15,-1 0 2 16,1 0-4-16,-5 0 0 15,0 0 1-15,1 3 0 16,-1 1 0-16,0 0 0 16,-4 0 0-16,0-4 0 15,0 0 0-15,0 0 2 16,-4 4 1-16,0-1 1 16,-5 1-2-16,1 0-2 0,-1 3 1 15,-4-3-1-15,1 4-5 16,-1-4 1-16,-4-1-9 15,4 5-4-15,0 3-11 16,1 0-3-16,-5-3-23 16,0 0-8-16,4-8-64 15,0 0-53 1,0-8 70-16</inkml:trace>
  <inkml:trace contextRef="#ctx0" brushRef="#br1" timeOffset="663181.4641">21876 5528 220 0,'-4'-4'82'0,"0"4"-44"0,4 0-27 16,0 0 23-16,0 0-11 15,0 0-1-15,-5 4-11 16,5 3-2-16,0 8-5 16,0-3 4-16,0 10 2 0,0 1 1 15,0-4 1-15,0 7-4 16,0 4 0-16,0 1-5 16,0 2-2-16,0 1 4 15,0 0 1-15,0 0 0 16,5-4 1-16,-1-7-2 15,0-4 2-15,5-8 0 0,-1-3 1 16,5-8-33-16,0 0-15 31,-1-4-55-31,31-11-77 16</inkml:trace>
  <inkml:trace contextRef="#ctx0" brushRef="#br1" timeOffset="667362.9531">16642 5562 172 0,'5'-12'66'15,"3"12"-36"-15,-4 0-20 0,-4 0 17 0,0-7-9 0,0 3 2 16,0-4-8-1,0 1-6-15,0 3-2 0,0 4 4 16,0 0-2 0,0 0 4-16,0 0 1 15,0 0 0-15,0 0 3 16,0 4 2-16,-4 3-1 16,0 1-1-16,0 3-1 15,-1 1-7-15,-3-1-2 16,-1 4 0-16,-3 4 2 0,-1 0 1 15,-4 7 1 1,-4 4-2-16,0 1-1 0,-1 2-1 16,-3 1 2-16,-1 4-3 15,-3 0 0-15,-1 3 1 16,0-7 0-16,1 0 0 16,-1-4 0-16,4 1 0 15,1 2 0-15,-1-6-5 16,1 7 1-16,0 0 0 15,-1 0 2-15,5 7-1 16,4-3-1-16,0 0-2 16,0-4 1-16,-4 3 3 0,4-3 3 15,0-4 0-15,0 1 0 16,0-1-3-16,4-8 1 16,0-10-4-16,-4 10 0 15,0-3 1-15,-4 0 0 16,4 0 2-16,-4 7 1 15,-5 1-1-15,-8 3-2 16,5-7 1-16,3-1 1 16,5 1-1-16,0 3-1 15,0-11-2-15,8 4 1 16,0-8 3-16,-4 5 1 16,-4 10-1-16,8-7-2 15,0-4 3-15,1 4 2 16,-5 7-2-16,0 4-2 0,0-7 0 15,4 3 1-15,0 5-1 16,1-9 2-16,3 8 0 16,-4 1-4-1,1-13-1-15,-5 5 3 16,4 0 1-16,-4-5 4 16,0 1 3-16,0 8-2 15,0-5-2-15,0-3-5 16,0 4 0-1,4-4 0-15,-8 3 0 0,4 1 2 16,0 0 1-16,0-8 1 16,0 4 0-16,0-1-5 15,0 5 1-15,-4 0 0 16,4-1 0-16,0 1 0 16,4 7 2-16,1-7-1 15,-1 3-1-15,0-3 1 16,0 3 1-16,1 4 1 15,-1-7 3-15,0-8-1 16,0 4 0-16,1 0-3 0,-1 0 1 16,0 0 0-16,1-1 1 15,-5 13 0-15,4-9 0 16,0 1 2-16,0-1 1 16,5 1-3-16,-1 3-1 15,1 1-1-15,-1 3 1 16,1-7 0-16,-1-4 3 15,1 3-1-15,-5 1 0 16,0-4-1-16,5 3 0 16,-1-10-2-16,-3 10-2 15,-1-7 1-15,0 4-1 16,1 0 0-16,3-4 2 16,1-4-3-16,-1-3 0 15,9-8-21-15,0-4-10 16,9-7-35-16,3-16-12 0,9-18-98 15</inkml:trace>
  <inkml:trace contextRef="#ctx0" brushRef="#br1" timeOffset="669332.732">12860 7006 168 0,'-25'-7'63'0,"25"7"-34"0,-17-23-14 0,13 23 20 15,4-11-8-15,0-1-3 16,8-3-8 0,1 0-2-16,3-4-8 15,1 4-4-15,4 0 1 0,0 4-4 0,4 3-2 16,9 1 2-16,0 7 2 16,-9 4-2-16,-4 3 0 15,-4 8 7-15,-9 8 6 16,-4 3 0-16,-13 4 3 15,-8 4-2-15,0-7 0 16,-9 3-5-16,0-7-3 16,5-5-2-16,-1-6-3 15,5-5 1-15,4-14-1 0,5-5-33 16,12 5-15-16,0-1-38 16,16-11-53-1,18-7 37-15</inkml:trace>
  <inkml:trace contextRef="#ctx0" brushRef="#br1" timeOffset="669820.8075">13238 6999 184 0,'-4'0'68'0,"4"0"-36"0,0 3-18 0,0-3 20 16,0 8-13-16,0-4-2 15,0 11-7-15,0 0 0 16,0 15-7-16,0 0-5 0,4-3-1 16,-4 3 12-16,0 0 5 15,0 0 0-15,0 4 1 16,0-7-3-16,0 3-1 16,0-11 1-16,0-4 2 15,0 0 4-15,0-12 2 16,0-10-5-16,-4-4-2 15,4-1-7-15,-4-22 0 0,-1 0-5 16,5-22 0-16,0 11-6 16,13-12 0-16,-4 12 1 15,3-4 3-15,1 11-2 16,4 0-2-16,-4 8-1 16,0 11 0-16,-1 4 5 15,-3 11 1-15,-5 4-3 16,0 15-1-16,-4-3 1 15,0 14 0-15,0-3-4 0,-4 7-1 16,4-4-11 0,-4 1-3-16,0-5-15 0,-1-6-5 15,1-1-20-15,-4-8-10 16,3 1-42 0</inkml:trace>
  <inkml:trace contextRef="#ctx0" brushRef="#br1" timeOffset="670292.9663">13646 7180 180 0,'0'7'68'0,"4"5"-36"0,0 3-22 16,-4-4 17-16,4 0-2 15,1 1 0-15,-1-1 1 0,0-4 1 16,0 9-14-1,1 2 3-15,-5-3 4 0,0 1 0 0,0-1 0 16,0 3-2-16,-5-2 1 16,1-5-6-16,0-4 0 15,0-3 3-15,-5-8 2 16,5 1-3-16,0-16 1 16,-1 4-9-16,5-23-2 15,5-26-5-15,7-8-1 16,5 4 1-16,0 4 0 15,0 8-5-15,-4 22 1 16,-4 0 2-16,3 11 1 31,1 4-2-31,4 15 0 0,4 4 2 0,-8 8 2 16,4 0-2-16,-9 14 0 16,1-3 3-16,-5 15 1 15,0-11 1-15,-4-1 2 0,-4 16-5 16,-4-15-1-16,3-1-9 15,-3-10-4-15,-17-9-31 16,3-14-13-16,5-15-70 16,0-16-62-1,5-11 69-15</inkml:trace>
  <inkml:trace contextRef="#ctx0" brushRef="#br1" timeOffset="671156.7806">15144 5026 200 0,'0'8'74'0,"-17"-1"-40"0,4-3-16 0,9 0 23 0,4-4-4 16,-8 0 3-16,-1 0-7 15,1 0 0-15,3-4-19 16,1 4 1-16,0-8-1 0,0-7-5 16,4 0-1-16,4 0-4 15,13 4-3-15,8-12-3 16,9 4-1-16,5 4 2 15,-1 0 0-15,-4 8-2 16,0 3 0-16,-13 4 2 16,-8 4 0-16,-1-1 3 15,-12 9 1-15,-12 7-1 0,-1 3-2 16,-4 1-2-16,-4-1-1 16,-1 5-7-16,5-12-2 15,5-4-6-15,-10-3-4 16,1-4-8-16,9-8-4 15,-1 0-8-15,9-7-3 16,12-16-23 0,1 5-48-16,-5 3 22 15</inkml:trace>
  <inkml:trace contextRef="#ctx0" brushRef="#br1" timeOffset="671303.9435">15339 4860 168 0,'22'27'63'0,"-22"-27"-34"0,17 37-19 0,-13-22 17 15,0 4-13-15,0 4-3 0,-4-4-7 16,0 3-1-16,0 5-1 0,5 3-6 0,-1 4 0 16,0-4-51-1,0-4-58 1,0-7 25-16</inkml:trace>
  <inkml:trace contextRef="#ctx0" brushRef="#br1" timeOffset="671679.4608">15518 5068 320 0,'-9'-8'121'0,"5"0"-66"0,-5-7-47 0,5 8 27 0,0-1-14 15,4 1-1-15,0-12-12 16,0-8-5-16,4-3-2 16,5 4-6-16,3 3 1 0,5 8 2 15,0 4 1-15,0 7-2 16,-4 8 0-16,-4 0 2 16,-1 7 2-16,-4 0-2 15,-4 8 0-15,0 8-12 16,-4-5-5-16,0 1-6 15,0-4-2-15,-1 0-6 16,-3-4-3-16,-1 3-7 16,1-6-1-16,-1-12-28 15,5-8-44-15,0 4 28 16</inkml:trace>
  <inkml:trace contextRef="#ctx0" brushRef="#br1" timeOffset="671902.8665">15560 4460 192 0,'4'0'74'0,"1"12"-40"0,-1 3-22 16,-4-4 19-16,4 8-5 16,0 7 2-16,1 12-10 15,-1 7 0-15,0 8-11 16,0 4-6-16,0-20-2 0,1-3 1 15,-1 8 2-15,4 26-30 16,1 3-13-16,4-10-37 16,8-12-50-1,0-15 32-15</inkml:trace>
  <inkml:trace contextRef="#ctx0" brushRef="#br1" timeOffset="672175.8214">15857 4981 232 0,'-13'-8'88'0,"9"8"-48"0,0 0-23 16,4 0 27-16,0 8-8 15,0-8-1-15,0 4-11 16,8 3-2-16,1 1-13 16,4-1-1-16,4 1-1 0,0-1 1 15,4 1 0-15,-4-4-4 16,-4-4-1-16,-1 0 1 15,1-4 2-15,0 0-3 16,-1-3-2-16,-3-1-29 0,-1-11-14 16,1 8-25-16,-9-23-8 15,0-23-50 1</inkml:trace>
  <inkml:trace contextRef="#ctx0" brushRef="#br1" timeOffset="672349.6444">15963 4374 260 0,'-4'7'99'0,"4"-3"-54"0,0 3-28 0,0 1 27 15,0 0-16-15,4 3-4 16,1 0-14-16,-1 4-4 16,0 0-4-16,0 0-10 0,1 4-5 0,-1 4-174 15,-4 0 54 1</inkml:trace>
  <inkml:trace contextRef="#ctx0" brushRef="#br1" timeOffset="673910.9305">15246 8198 172 0,'4'-34'66'0,"-4"34"-36"0,0-30-4 15,0 19 25-15,0-1-10 16,0 5-1-16,0 3-17 15,0 0-4-15,4 23-7 16,1 4 0-16,-5-4-5 0,4 18-2 16,0-3 0-16,0 4 1 15,1-4-1-15,-1 15 2 16,0-8 0-16,0 5 1 16,1-9-4-16,-1-3-1 15,0 0 3-15,0-15 1 16,1 0 3-16,-1-15 4 15,0-4-6-15,5-19 0 16,3 8-6-16,5-20-2 16,-4 9-2-16,4-8 0 15,-4 3 2-15,-1 8 0 16,5 0 0-16,-8 16 0 16,-1 3 0-16,1 3 2 15,-5 1-1-15,5 11-1 0,-5-3 1 16,4 10 1-16,-3-3-10 15,3 4-2-15,1-1-33 16,-1 12-14-16,1-3-32 16,3-1-12-16,5 4-8 15</inkml:trace>
  <inkml:trace contextRef="#ctx0" brushRef="#br1" timeOffset="674328.6467">15704 8432 256 0,'-25'-4'96'0,"25"4"-52"0,0 0-36 15,0 0 24-15,0 4-18 16,0 0-2-16,4 3 3 16,0 1 2-16,1 7-8 15,-1 0-1-15,9 11 2 0,-1-11-6 16,1 4-2-16,-4-4 1 15,3 0 0-15,1-3-1 16,0-5-2-16,-5 1 3 16,5-16 0-16,0 5-1 0,4-16 1 15,-5 4-2-15,5-4-1 16,-4 4-2-16,0-4-1 16,0 7 2-16,-5 12 2 15,1 0 9-15,-5 19 3 16,0-7-4-16,-4 25-3 15,0-3-6-15,-4 27 0 16,0-9 0-16,-5 1 0 16,5 0-11-16,0-8-5 15,-1-3-30-15,1-4-10 16,0 3-53 0,4-18-51-16,4-16 54 0</inkml:trace>
  <inkml:trace contextRef="#ctx0" brushRef="#br1" timeOffset="674772.5745">16154 8451 184 0,'-8'11'71'0,"8"-11"-38"15,-4 34-12-15,4-23 22 0,0 4-6 16,0 4-2-16,0 11-8 15,0 1-5-15,0 14-12 16,0-7-2-16,0 11 2 0,0-8-2 16,-5 4 1-16,5-11 6 15,-4 0 2-15,0-4 3 16,0-7 2-16,-1 0-1 16,1-12 2-16,0-3-11 0,0-20-2 0,4 1-6 15,0-38-3-15,0-30-7 16,4 18-1-16,0 12 1 15,9-4 1-15,-5 1-2 16,9 6 0-16,9-6 4 16,3 10 3-16,1 20-1 15,-9 14-2-15,-4 4 2 16,0 12 2-16,0-4 0 16,-8 14 2-16,-1-3 7 15,-8 8 3-15,0-4-4 0,-12 11-1 16,3-7-4-16,-8-1-1 15,4-3-41-15,-8-15-17 16,-9-23-109 0</inkml:trace>
  <inkml:trace contextRef="#ctx0" brushRef="#br2" timeOffset="685726.8105">15331 3721 188 0,'-9'0'71'0,"-3"8"-38"0,7 7-32 0,1-4 16 16,-9 0 6-16,-4 4 6 15,-8 12 0-15,-9 11 2 16,0 7-17-16,-4 15 3 0,-5 8 3 0,5 0-11 16,0-4-2-16,4-7-5 15,0-5-2-15,0-3 3 16,4-3 0-16,5-20-10 16,4-3-5-16,-1-12-30 15,5-7-10-15,1-8-68 16</inkml:trace>
  <inkml:trace contextRef="#ctx0" brushRef="#br2" timeOffset="685981.4252">14855 3815 252 0,'0'-3'93'0,"0"3"-50"0,-4 3-28 0,0 1 26 16,4 4-7-16,0 11 1 31,0-8-9-31,0 11-2 16,8 1-13-16,1 3 2 0,4 12 3 0,4 7-6 15,8 8-1-15,9 0-5 16,0 0-1-16,13-4 1 16,-1 4 2-16,1 7-10 15,0-15-2-15,-5 8-46 16,-4 0-20-16,-4-15-87 15</inkml:trace>
  <inkml:trace contextRef="#ctx0" brushRef="#br2" timeOffset="687187.4509">13569 5735 148 0,'0'-30'55'0,"-4"30"-30"0,4-4-10 0,0 4 18 0,0 0-5 16,-4 12 0-16,0-9 0 16,4 9 0-16,0 6-15 15,0-2 3-15,4 14 4 0,4 4-7 16,5 7-2-16,0 4-2 16,0-14 1-16,-1-9-3 15,5 5 1-15,9 7-5 16,-5-12 0-16,0-7 1 0,-8-7 0 15,0-1 0-15,-1-10 2 16,1-1-3-16,0-15-2 16,8-19 2-16,-4-7 0 15,4-4-4-15,-4 4 1 16,-4 7-2-16,0 4 0 16,-1 4 2-16,-3 7 2 15,-1 8-3-15,1 8 0 16,-1 7 3-16,1 7 1 15,4 8 5-15,-1 12 5 16,5 14-7-16,-8-7-1 16,-1 0-1-16,1 7 0 15,-1-3 2-15,-3 26 1 16,-1-11 1-16,-4 26 0 16,0-11 2-1,-4 4 4-15,4-12 1 16,-9 4 3-16,1-11 5 15,-5 4 3-15,0-12 0 16,-8-7-1-16,4-4-10 16,-4-12-4-16,-1-10-13 0,-3-12-4 15,-9-23-48-15,-4-34-19 16,17-26-111 0</inkml:trace>
  <inkml:trace contextRef="#ctx0" brushRef="#br2" timeOffset="716983.9902">12033 13403 232 0,'-5'-11'88'0,"-11"3"-48"0,3 1-9 0,4 7 32 15,-3 0-20-15,-5 0-4 16,0 3-12-16,-5 5-3 15,-3 3-13-15,-1 8 4 0,1 7 3 16,0 12-6-16,-1-4 1 16,1 0-4-16,8 8 0 0,12 3-3 15,10-4-1-15,7-7-3 16,18-4-2-16,4 1-2 16,4-16 1-16,5-8-34 15,-9-7-17-15,-5 0-61 16,31-11-26-16,-9 3 7 15</inkml:trace>
  <inkml:trace contextRef="#ctx0" brushRef="#br2" timeOffset="717330.1733">12368 13773 228 0,'-13'-4'88'0,"5"-4"-48"0,-1-11-16 0,5 19 27 15,0-11-11-15,0 0-3 16,4-12-15-16,0 4-6 16,4-15-9-16,0 4-3 0,9-4 2 15,-5 4-5-15,14 4-3 16,12-1-2-16,-5 12 3 16,-3 15 2-16,-1 15 2 15,-4 12 3-15,-4 3 3 16,-4 8 5-16,-9 3 3 15,1 4 2-15,-5-11 3 16,0 0-10-16,-5-4-2 16,-3-11-6-16,-5-4-1 0,-4-7-14 15,-8-8-6-15,-5-19-24 16,9 4-11-16,4 0-22 16,-9-19-6-16,9-15-52 15</inkml:trace>
  <inkml:trace contextRef="#ctx0" brushRef="#br2" timeOffset="717871.7129">13034 13207 184 0,'5'-15'71'0,"-5"15"-38"0,-9 4-3 15,5 3 26-15,-4-3-8 16,-1 3-4-16,-4 1-11 0,1-1-4 15,-10 5-16-15,1-1-6 0,-4 8 0 16,3-4-4-16,1 8-2 16,4-1 0-16,4 1-1 15,1-4 0-15,3 3 0 16,5-3-3-16,17 4 2 16,-1-4 1-16,14 0 0 31,-5-1 0-31,9-2 0 0,-5-1-3 15,1 7 0-15,-5-3 15 16,0 4 8-16,-4-4 6 16,-4 7 4-16,-5-3-7 15,-8 3-4-15,0-3-9 16,-12-1-4-16,3-3-3 16,-20 0 0-16,3 0-11 15,-12-19-4-15,4 4-19 16,-4-16-5-16,4 5-36 15,8-23-16-15,1 7-60 16</inkml:trace>
  <inkml:trace contextRef="#ctx0" brushRef="#br2" timeOffset="718857.2395">13765 13113 156 0,'0'-8'57'0,"-5"4"-30"0,5 0-10 0,0 4 20 0,0 0-8 15,0-3 0-15</inkml:trace>
  <inkml:trace contextRef="#ctx0" brushRef="#br2" timeOffset="719321.5874">13752 13086 400 0,'-9'-4'37'0,"1"-3"-4"0,-5 3-5 15,0 0-1-15,-4 1-2 16,0 3 0-16,-4-4-6 16,-4 4 1-16,-5 0-9 15,-4 4-2-15,-4-1 1 16,4 5 4-16,4-1-8 15,5 5-3-15,3-1-2 16,1 8 1-16,4 3-3 0,5 1-2 16,3 0 2-16,1 3 2 15,3 4-2-15,5 0 0 16,0 1 1-16,5-9 2 16,-1 1-3-16,9-4-2 15,4 0 2-15,8-8 2 0,5 0-2 16,4-7-2-16,8 0-3 15,-4-4 1-15,1 0 1 16,-6 7 2-16,-7 1 1 16,-5 3 1-16,-4 4-3 15,-4 4 2-15,-5 8 1 0,-3 3 2 16,-5 4 8-16,-9 3 3 16,-4 1-2-16,1 0-1 15,-5-4-6-15,-5-8-1 16,-3 1 1-16,-5-12 0 15,-12-8-2-15,4-7 1 16,4-11-22-16,8-8-7 16,18-4-38-16,16 1-16 15,9-12-66 1,13-4-45-16,4-7 86 16</inkml:trace>
  <inkml:trace contextRef="#ctx0" brushRef="#br2" timeOffset="719731.446">13858 13354 268 0,'-9'-19'101'0,"9"19"-54"0,0-38-39 0,0 35 21 16,5-9-2-16,-1 5 1 15,9-8-9-15,-5 3-1 16,13 1-11-16,-4 0 0 0,9 7 0 16,-5 0-1-16,5 4-1 15,-5 0 1-15,0 11 3 16,-4-3 5-16,-4 15 3 16,-5-5-3-16,-12 24 2 15,4-8 0-15,-17 15 2 16,4-8-8-16,-8 20-1 15,4-20-1-15,-4 8 2 16,4-7-1-16,0-1 0 0,4-14-3 16,5-1 1-16,-1 0-4 15,9-7 0-15,0 0-3 32,17-15-3-32,0 4-29 15,21-20-14-15,-4 5-58 16,21-16-25-16,-8 0-28 15</inkml:trace>
  <inkml:trace contextRef="#ctx0" brushRef="#br2" timeOffset="720141.9736">14414 13196 260 0,'-13'0'96'0,"13"0"-52"0,-12-4-18 0,7 4 31 16,1-12-10-16,0 5-3 16,4-8-16-16,0 0-5 15,4-12-13-15,0 5-2 0,9-5 2 0,-4 5-4 16,7-1-1-16,1 0-2 15,13 8 0-15,-4 4-2 16,3 11-1-16,-3 0 3 16,-1 8 0-16,-3-1 1 15,-6 12 0-15,-3-8 4 16,-9 12 5-16,1-4-5 0,-14 7 0 16,1-3-2-1,-9-4-1-15,0-1-12 0,-9-6-5 16,5-8-25-16,-4-16-11 15,3 5-55-15,1-42-21 16,-17-46-19 0</inkml:trace>
  <inkml:trace contextRef="#ctx0" brushRef="#br2" timeOffset="723238.3034">20272 13260 176 0,'4'-19'68'0,"-4"19"-36"0,-4 0-11 0,4 0 22 16,0 0-1-16,0 0-1 15,-5 0-9-15,1 0-5 16,0 0-15-16,0 0 3 0,-5 0 5 0,1 0 0 16,-5 0 3-16,4 0-13 15,-3 4-6-15,-1-1-2 16,0 12 0-16,0-3-1 15,1 7-1-15,-1-4-2 16,0 11 1-16,1-3 1 16,3 3 0-16,1-3-3 15,8-1 2-15,0 1-1 16,8-4 0-16,1-4 2 16,12 4 0-16,-4 0 0 0,17 0 0 15,-9-4 0-15,5 3 0 16,-5-2 0-16,-3 6 2 15,-5-3 1-15,-9 7 1 16,1-3 9-16,-18 3 3 16,1-3 1-16,-9 0 0 15,4-8-9-15,-13 0-3 16,5-4-8-16,0-11 0 16,4 0-19-16,4-11-6 15,0 3-31-15,13-7-15 16,0 0-76-1</inkml:trace>
  <inkml:trace contextRef="#ctx0" brushRef="#br2" timeOffset="723579.6754">20543 13576 232 0,'5'-22'88'0,"-5"22"-48"0,4-15-9 16,-4 15 32-16,0-4-9 15,0 0 1-15,0 0-16 16,0 1-4-16,4 6-20 15,0 1-7-15,0 11-3 0,1-3-3 16,-1 6 1-16,0-2-2 16,0 6 2-16,1-3-13 0,-1 4-6 15,0-1-22-15,-4 1-11 16,0-4-23-16,0-4-7 16,0-4-55-1</inkml:trace>
  <inkml:trace contextRef="#ctx0" brushRef="#br2" timeOffset="723740.7235">20522 13245 252 0,'0'-31'96'0,"0"31"-52"0,0-18-43 0,0 18 21 0,0 0-14 16,0 0-4-16,0 7-25 16,0-7-9-16,0 11-29 15,0-7-13-15,13 19-14 16,-5-4-5-16</inkml:trace>
  <inkml:trace contextRef="#ctx0" brushRef="#br2" timeOffset="724118.3544">20798 13543 272 0,'-4'-12'104'0,"4"12"-56"0,0-26-32 0,0 26 27 16,-5-8-21-16,5 4-5 15,-4 8-10-15,4 4-3 16,-4 7-2-16,0 0 1 0,-1 8 0 16,1-5 7-1,0 5 6-15,0 0 5 0,0-8 2 16,-1 4-8-16,5-8-2 16,0 0-5-16,5-11-3 15,-1 0 0-15,8-19-1 16,-3 8 0-16,12-23 2 15,-4 8-3-15,9-19 0 16,-5 7-1-16,9 4 1 0,-5 0-4 16,5 11 0-16,-5 4 1 15,-4 19 2-15,-4 0-3 16,0 27 0-16,-4-5-8 16,0 16-4-1,0-4-22-15,-1 4-10 0,1-4-34 0,0 11-14 16,-5-11-44-1</inkml:trace>
  <inkml:trace contextRef="#ctx0" brushRef="#br2" timeOffset="725185.661">21868 12958 192 0,'0'-11'74'0,"0"11"-40"0,-5-4-7 15,1 4 27-15,0 0 0 16,0 0 3-16,-1 0-14 16,1 0-4-16,-4 0-22 0,3 0-4 0,-7 4 1 15,-1-1-4-15,-4 5 2 16,0-1-1-16,-8 5 1 16,3-5-2-16,-3 5 1 15,-1-1-6-15,-3 4-1 16,3-4-2-16,1 8-2 15,-1-4 1-15,5 8-1 16,4-4-3-16,0 3 2 16,4 5 1-16,5-5 0 15,-1 1 0-15,14 0 0 16,-5-4-3-16,12 3 2 16,-3-3-1-16,12 4 0 15,-4-8 0-15,8 4-2 16,1-8 3-16,8-7 0 0,-9 3 1 15,5-3 0-15,-4 0-3 16,-1 3 0-16,-4-3 4 16,0 7 1-16,-4 1 0 15,-4 7 1-15,0-1-2 16,-9 13 2-16,0-1 0 16,-8-4 1-16,0 1 2 15,-5 3 3-15,1-4-4 16,-9 4-1-16,4-7 0 15,-12-4 0-15,4 0-2 0,-9-8 1 16,4 0-22-16,5-7-7 16,4 0-38-16,17-8-16 15,0 0-40-15,17-22-17 16,-4 3 25 0</inkml:trace>
  <inkml:trace contextRef="#ctx0" brushRef="#br2" timeOffset="725618.203">21995 13207 288 0,'4'-4'107'0,"-4"4"-58"0,30-23-26 15,-26 23 31-15,13-11-6 16,-4 0-1-16,12-1-13 16,-3 5-6-16,3-1-16 15,0 1-3-15,1-1 1 0,-5 5-4 16,5-1-1-16,-5 4-2 16,-4 7 0-16,0-3 0 15,-9 15 1-15,1 0 2 16,-9 7 3-16,0 4 0 15,-17 19 2-15,4-3-2 0,-12 10 0 16,3-14-3-16,-3 11 1 16,4-8-4-16,-1 0 0 15,6-3 1-15,7-1 0 16,5-15-2-16,8-3 1 16,0-4-2-16,17-12-1 0,-4 1-30 15,17-16-13-15,-8 5-57 16,16-24-24-16,-8-3-52 15</inkml:trace>
  <inkml:trace contextRef="#ctx0" brushRef="#br2" timeOffset="726134.5861">22572 13090 180 0,'-4'0'68'0,"4"0"-36"0,-4 4-9 15,4-4 24-15,-5 0-2 16,5 0 3-16,-4-4-5 15,4 0 0-15,-4-11-23 16,4 4 6-16,0-8 4 0,0-4-7 16,4-11-1-16,0 4-7 31,13-8-1-31,-4 12-8 16,8-8-2-16,-4 0-2 0,9 11-2 15,-5 5 1-15,5 10-1 16,-5 1 0-16,0 14 0 15,-4 1 0-15,-4 18 2 16,-5-3 1-16,-8 14 3 16,0-3 8-16,-8-7 3 0,-1-1 0 15,-4 1 0-15,5-1-7 16,-9-11-4-16,0 4-10 16,-4-8-3-16,4-3-29 15,0-4-12-15,0-1-26 16,4-18-11-16,0 4-73 15,18-19-42-15,-1 3 96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6:32:48.93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14083 14052 152 0,'-4'3'57'0,"-5"-3"-30"0,1 8-5 0,3-4 45 16,-3 3-11-16,-9 5-8 16,4-9-5-16,-4 5-25 15,5-4 5-15,-1 3 4 0,4-7 0 16,5 0 2-16,0 0-5 15,4 0-3-15,0 0-11 16,4 0-4-16,13 0-4 16,4 0 1-16,9-11-2 15,0 0-1-15,-1-1-2 16,5 1 1-16,-4 0-26 16,-4-1-11-16,-5 1-47 15,-4 4-21-15,-5-1-32 16</inkml:trace>
  <inkml:trace contextRef="#ctx0" brushRef="#br0" timeOffset="510.9222">14346 13746 244 0,'-13'8'90'0,"13"-5"-48"0,0 1-27 0,0-4 24 16,0 4-12-16,0-4-1 15,0 0-2-15,0-4 2 16,5 0-14-16,-5 1 4 0,8-12 2 15,-4 7-8-15,9 1-1 16,-4-1-5-16,3 4-1 16,1 0-1-16,0 12 1 15,-5 0 2-15,-4 10 4 16,1 1 0-16,-5 4 2 16,0 0 0-16,0 3 3 15,0-3 4-15,-5 3 1 16,5-3-4-16,0-1 1 15,0 1-5-15,0-4 1 16,0-4-7-16,0 4-3 0,0-4-1 16,9-4-1-16,-5 0-3 15,9-3 2-15,0-1-17 16,12-10-5-16,1-1-33 0,8-11-12 16,-5 0-57-16,5-8-22 15,13-15 17 1</inkml:trace>
  <inkml:trace contextRef="#ctx0" brushRef="#br0" timeOffset="717.2084">14851 13795 368 0,'-4'0'140'0,"4"0"-76"0,4 0-59 0,-4 4 27 16,0 4-16-16,4 3-4 15,1 0-7-15,-1-7-2 16,0 7-1-16,0 4-2 0,1 0 3 16,-1 1-18-1,0-5-4-15,-4-4-35 16,4 1-13-16,1-4-86 16</inkml:trace>
  <inkml:trace contextRef="#ctx0" brushRef="#br0" timeOffset="1095.6249">14974 13441 328 0,'-8'-19'123'0,"8"19"-66"0,-9-4-38 0,5 4 34 16,0 4-25-16,-5 3-7 15,5 8-9-15,0 4-1 16,0 4-6-16,4 7-3 0,0-11 1 15,0-4 2-15,4 0 2 16,0-4 1-16,9 1 0 16,0-1-2-16,8 0-1 15,-4 1-3-15,12-1 1 16,-3 0-2-16,4 4-1 16,-5 4 5-16,1 8 1 15,-5-5 6-15,-8 5 3 0,-1-5-4 16,-3 1-1-16,-5 0-4 15,-4-5 1-15,0-2-4 16,-8-5-2-16,-1 0-18 16,-8-11-6-16,0 0-31 15,-4-4-13-15,4 1-44 0,0-5-17 16,4 1-11 0</inkml:trace>
  <inkml:trace contextRef="#ctx0" brushRef="#br0" timeOffset="1496.4439">15008 13539 288 0,'-8'7'107'0,"8"-7"-58"0,-13 8-37 16,9-4 26-16,0-4-7 0,-1 0 2 15,5 3-6-15,0-3-2 16,5 0-13-16,-5 0 3 0,8-7 5 16,1 3-9-16,7-11-1 15,-3 4-6-15,13-8-1 0,-5-4-10 16,9-3-5-16,-5 3-56 16,5 1-23-16,12 3-72 15</inkml:trace>
  <inkml:trace contextRef="#ctx0" brushRef="#br0" timeOffset="15465.5385">14376 15549 196 0,'-4'11'74'0,"-1"-11"-40"0,1 4-20 16,4-4 22-16,0 0-9 0,0 0-1 15,-4 0-6-15,0 0-3 16,-1-4-9-16,1 1-1 0,4-9 0 16,0 5-1-16,4 3-1 15,1-7-3-15,-1 3-2 16,4 4 1-16,1-3-1 16,-1 14 0-16,1-3 2 15,-1 7 3-15,-3 4 4 16,-1 8 2-16,-4 4 1 0,0 10 0 15,-4 9 2 1,-5 3 2-16,1 3 2 0,-1-3 1 16,1 0 1-16,-1-3-3 15,1-9 2-15,3-6-1 16,1-5 0-16,0-7-7 16,4-8-2-16,0-3-3 15,4-8-1-15,5-4-6 16,-1 0 1-1,9-3 0-15,4-1 0 16,0-3-25-16,1 3-8 16,16-3-21-16,-4 0-8 15,0-1-27-15,-4 1-9 16,-5 0-26 0</inkml:trace>
  <inkml:trace contextRef="#ctx0" brushRef="#br0" timeOffset="15735.2978">14694 15881 272 0,'-4'-8'104'0,"4"12"-56"0,0 0-36 16,0-4 26-16,0 7-11 15,0 1-3-15,4 3-10 16,0 1-4-16,1-1-5 16,-1 0-4-16,4 1 0 0,1-1-1 15,-1 0 2-15,1 1-10 16,-1-1-2-16,-3-11-41 0,-1 0-17 16</inkml:trace>
  <inkml:trace contextRef="#ctx0" brushRef="#br0" timeOffset="17521.7661">14788 15413 176 0,'0'-7'66'0,"0"7"-36"0,-5 0-18 15,5 0 19-15,0 0-5 16,0 0 2-16,0 7-3 16,-4 5 2-16,4-1-15 15,0 4 2-15,0 4 2 0,4 3-2 16,1 1 2-16,-1 0-5 0,0 3 1 16,0-3-3-16,0-1 0 15,1 9-3-15,-1-9 1 16,4-7 2-16,1-3 5 15,-1-5-2-15,1-7 1 16,-1-11-3-16,1 3-1 16,-1-7-5-16,1 4-3 15,-1-8-3-15,1 4 1 16,-1 0-19-16,1 4-9 16,-1-1-27-16,5 1-12 15,-4 3-24 1,-1-3-7-16,1 3 4 15</inkml:trace>
  <inkml:trace contextRef="#ctx0" brushRef="#br0" timeOffset="17806.115">14953 15360 212 0,'-4'0'82'0,"0"0"-44"0,4 16-27 0,0-9 21 0,0 4-4 16,0 4 3-16,0 4-4 16,0 8 1-16,4 7-16 15,0 0 2-15,5 0 2 0,-1 7-6 16,1 1-1-16,-1 3-5 16,1-7-1-16,-1-5-1 15,0 5 1-15,1-8-7 16,-1-3-1-16,-3-8-82 15,-1-16-14 1,-4-3-10-16,0-7 11 16</inkml:trace>
  <inkml:trace contextRef="#ctx0" brushRef="#br0" timeOffset="18220.8999">15029 15353 208 0,'0'-38'77'0,"-4"42"-42"0,0-8-21 15,4 4 22-15,0-4-7 16,0 4-2-16,0 0-7 0,0 16-2 15,0-5-10-15,4 0 4 0,0 0 1 16,1 1 5-16,-1 7 1 16,0 3-2-16,0 1 2 15,1 3-6-15,3 1 0 16,1-5-6-16,-1 1-2 16,5 3-2-16,0-7 0 15,-1 0-2-15,1-8 2 16,0 1-2-16,0-9 2 15,-1-3-2-15,1 0-1 0,4-7 1 16,0-4-1-16,4-8-3 16,0 0 2-16,1-8-30 15,-1 9-14-15,0-1-24 16,0 4-7-16,-8 3-54 16</inkml:trace>
  <inkml:trace contextRef="#ctx0" brushRef="#br0" timeOffset="18493.4687">15310 15274 212 0,'-5'-4'82'0,"10"4"-44"0,-10 15-25 0,5-4 24 15,0 4-4-15,0 4 3 16,5 4-9-16,-1 7-2 0,4-4-14 15,1 5-2-15,4-1 1 0,-1 4-6 16,5-4-2-16,-4 0-1 16,0 0 1-16,-1-3-1 15,1 3-1-15,0-7-41 16,-5-1-18-16,1-11-74 16,-5 1-36-1,0-5 84-15</inkml:trace>
  <inkml:trace contextRef="#ctx0" brushRef="#br0" timeOffset="18952.4767">15424 15247 192 0,'-4'4'74'0,"-5"4"-40"0,9-5-11 0,0-3 26 15,0 0-12-15,0 0 5 16,5-7-13-16,-1-1-16 16,4 1 4-16,1-5 2 0,-1 5-1 15,1-12-1-15,4 4-3 16,-5 4-1-16,1-1-1 16,3-3 2-16,-3 4 2 15,4 0-1-15,-1-1-3 16,1 1 0-16,-4 3-5 15,-1 5-2-15,1-1 0 16,-1 4 1-16,1 0-5 16,-1 7-1-16,-4 1 4 15,5 11 2-15,-5-4 2 16,4 11 0-16,1-3 2 16,-1 11 4-16,1 4-2 0,-1 3 1 15,1 1-7-15,-1-12-2 16,1-4-2-16,4 8 1 15,8 8-2-15,-4-5-1 16,-4-10-35-16,4 10-95 16,-5-10-13-1,1-8-30 17</inkml:trace>
  <inkml:trace contextRef="#ctx0" brushRef="#br0" timeOffset="28936.8878">15314 13505 176 0,'0'0'68'0,"-4"0"-36"0,-5 4-7 0,5 3 25 16,0-7-8-16,-1 0 1 16,5-7-10-16,0 3 0 15,0 4-19-15,5-12 1 0,-1 1 1 16,0 0-4-16,5-8-2 15,8-4-5-15,4 1-2 16,-4 3-3-16,0 4-1 16,0 7 1-16,-5-3 2 0,-3 11 3 15,-5 0 2-15,0 4-1 16,1 11 1 0,-1 11-4-16,-4 8-2 0,0 15-3 15,-4-7 1 1,4 7 1-16,-5 0 0 0,1 0 0 15,4-4 2-15,0-4 1 16,0-3 3-16,0-4-1 16,0-7 2-16,0-1-2 15,0-3 2-15,0-8-4 16,9 0-2 0,-1-4 0-16,1-11-4 15,3 0 5-15,-3-11 0 16,-1-1-3-16,1 1-1 15,-1 0-2-15,1-4 3 16,-5 3 2-16,0-3 2 16,-4-11-1-16,-4 0 1 15,-4 3-2-15,-5 0 2 16,-8-3 4-16,-1 7 6 16,-3 0-7-16,0 4-3 15,-1 0-5-15,1 4-1 16,-5-12-9-16,9 12-5 0,8-8-18 0,4 4-5 15,14 0-14-15,-1 3-4 16,0 5-33-16,13-4-14 31,13-5 5-31</inkml:trace>
  <inkml:trace contextRef="#ctx0" brushRef="#br0" timeOffset="29366.2155">15696 13214 288 0,'-21'-11'110'0,"21"11"-60"0,-9 0-39 15,5 0 26-15,0 0-14 0,-1 4 0 16,1 3-10-16,0 1-3 15,0 11-5-15,-1-4-2 0,5 7 3 16,0-3-3-16,5 8 0 16,-1-5-3-16,13 5-1 15,-4-5 1-15,8-3 0 16,-4-4 0-16,8 4 0 16,1-4 0-16,-1 4 2 15,-4-8-3-15,1 1 0 16,-5-1 10-16,-5 8 3 15,-3-4 1-15,-5 0 0 16,0 0-5-16,-8 0-3 16,0 0-2-16,-5 0 0 0,1-3-13 15,-13-1-6-15,4 0-20 0,-4-3-7 16,-1-8-27-16,5-11-10 16,0-1-50-1</inkml:trace>
  <inkml:trace contextRef="#ctx0" brushRef="#br0" timeOffset="29569.3255">15662 13256 304 0,'4'0'115'0,"-4"0"-62"0,9-4-27 0,-9 4 34 15,4-4-21-15,-4 1-5 16,13-5-18-16,-1 0-7 0,10-3-6 15,-5 0-7-15,8 0-2 0,-4-1-46 16,5 1-20-16,-1 0-91 16</inkml:trace>
  <inkml:trace contextRef="#ctx0" brushRef="#br0" timeOffset="36616.5098">22759 13625 276 0,'-4'8'104'0,"-1"-8"-56"0,1 0-36 0,4 0 26 0,0 0-11 16,0 0-1-16,0 0-9 15,0 0-2-15,9 0-9 16,3 0-4-16,5 4 1 0,5-4-2 16,7 7-1-16,-3-7 1 15,-1 4 1-15,1 4-25 16,-9-8-10-16,0 0-51 16,0 11-22-16,0-11-12 15</inkml:trace>
  <inkml:trace contextRef="#ctx0" brushRef="#br0" timeOffset="37274.3866">23094 13373 204 0,'-4'0'77'0,"4"0"-42"0,-4 4-19 16,4-1 22-16,0-3-5 0,0 0 3 15,0 0-7-15,0 0-3 31,0 0-14-31,0 0-1 0,4-3 0 16,0-1-2-16,9-4 0 16,-4-3-5-16,16 0-3 15,-4 3 0-15,5 4-1 16,-5-3 0-16,0 7 0 16,0 0 2-16,-4 7 1 15,-4 5-1-15,-4 3 1 0,-5 0-2 16,-4 11-1-16,0-3 1 15,-9 7 1-15,1 0-3 16,-5-7 0-16,0-1 1 0,1-3 2 31,-1 0-1-31,9-8-1 0,-1 1 1 16,14-5 1-16,-5 1-1 16,9-4-1-16,0-1-2 15,4 1 1-15,0 4 1 16,0-5 2-16,0 5-1 15,-5-4 2-15,1 3 2 16,-5 5 2-16,1-1 3 16,-9 4 4-16,0-4 3 15,-9 4 2-15,5-3-13 16,-9 3-5-16,1 4-1 0,-9-8 1 0,4 0-9 16,4-3-4-16,0 3-25 15,9-11-9-15,0 4-16 16,8-4-4-16,0 0-68 15</inkml:trace>
  <inkml:trace contextRef="#ctx0" brushRef="#br0" timeOffset="37497.3473">23557 13693 304 0,'-4'0'112'0,"4"0"-60"0,-5 4-36 0,5-4 27 15,-4 4-12-15,0 0-1 16,4 3-17-16,0 1-6 16,0 3-4-16,0-3-3 0,0 7 1 15,0-4-1-15,-4 0 0 16,4 1-29-16,0-1-10 16,0-3-25-16,4-5-10 15,0-3-57-15</inkml:trace>
  <inkml:trace contextRef="#ctx0" brushRef="#br0" timeOffset="38083.2397">23595 13331 220 0,'-8'0'85'0,"3"-19"-46"0,1 31-32 0,0-5 18 15,0 5-2-15,-1-12 3 16,5 3-3-16,0-3-2 0,0 0-11 16,0 0 9-16,9-3 7 0,-5-9-10 15,13 5-3-15,-4 3-2 16,4-7 0-16,-4 11-5 15,4-8-4-15,-5 4 1 16,1 16 2-16,-4-9-4 16,-5 16-1-16,0-7 2 15,0 10 3-15,-4-7-4 16,0 8-1-16,0-4-2 16,0 0 0-16,0-4 2 15,5 0 2-15,-5-4-3 16,8 0 0-16,1 1 1 0,7-1 0 15,-3-3 0-15,4 3 2 16,0-3-3-16,0 3-2 16,0 0 4-16,-4 0 3 15,0 1 8-15,-5 3 2 16,-4 4-5-16,-4-4-1 0,0 4 0 16,-4-4 0-16,0 4-2 15,-13-4-1-15,4 0-3 16,-8-8 1-16,4 1-7 15,-4-4 1-15,4-1-30 16,0-3-11-16,0 0-21 16,8 0-10-16,1 0-67 15</inkml:trace>
  <inkml:trace contextRef="#ctx0" brushRef="#br0" timeOffset="43454.0246">24058 13203 160 0,'0'0'60'0,"0"0"-32"0,0 4-11 0,0 3 22 0,0-7-2 16,0 4 0-16,0 4-5 16,0-1-2-16,0 8-17 15,0-3 1-15,4 6 0 0,0 1-3 16,1 8 1-16,-1-5-7 16,0 12-3-16,0-3-1 15,1 10-1-15,-1-7 0 16,-4 4 2-16,4 14-1 15,0-6 2-15,1-12-13 16,-5-19-3-16,0 0-27 16,4-8-9-16,0-3-21 0,0-4-7 31,1 0-13-15</inkml:trace>
  <inkml:trace contextRef="#ctx0" brushRef="#br0" timeOffset="43950.0033">24291 13241 160 0,'5'0'60'0,"-5"0"-32"0,0 4-13 16,0-4 20-16,0 3 3 15,0 1 2-15,-5 4-7 0,1-1-3 16,0 12-16-16,0-4 4 0,-1 15 3 15,1-7-3-15,-4 7 2 16,3 0-9-16,1 12-2 16,0-5-5-16,4 5-3 15,0-4 0-15,8 3-1 0,1 1 0 16,12-12 0-16,-4 0-3 16,9-4 2-16,-5 1 3 15,4-12 1-15,-4-4 1 16,5-18 2-16,-1 3-3 0,5-19-2 15,-9 1 0-15,1-16 1 16,-6 8-1 0,1-16 2-16,-4 9-2 0,-9-8-1 15,1 7 3-15,-5 4 2 16,0 4 2-16,-9 3 3 16,1 5-7-16,-9 3-2 15,4 4-1-15,-4 0 0 16,4 3-5-16,-4 1-1 15,0 0-19-15,-12-8-7 16,7 4-34-16,10 0-15 31,-1 3-48-15</inkml:trace>
  <inkml:trace contextRef="#ctx0" brushRef="#br0" timeOffset="52279.1099">23120 15210 108 0,'-4'-12'41'0,"4"12"-22"0,0-11-20 0,0 11 7 16,0 0-4-16,0 0-2 0,0 0-2 15,0 0 1-15,0 0 12 16,0-8 7-16,4 5 11 16,-4 3 4-16,4-12 2 15,-4 5 1-15,4 3-19 16,1 0 7-16,-1-7 6 0,-4 3-7 16,4-7-1-16,0 4-9 15,0 3 0-15,5 1-6 16,-1 7-2-16,1 0 4 15,-1 19 2-15,5 18 2 0,-4 9 3 16,-1-1-7-16,1 4-3 16,-5 4-1-16,0 0-1 15,0-4-2-15,1-8 1 16,-5 1-2-16,0-5 2 16,0-6-2-16,0-9 2 15,0-11-53 1,0-3-7-16,4-12-8 15,4-3-62 1</inkml:trace>
  <inkml:trace contextRef="#ctx0" brushRef="#br0" timeOffset="52566.9189">23498 15440 280 0,'0'0'107'0,"0"0"-58"0,4 0-29 16,-4 0 30-16,0 0-23 0,0 7-7 15,0 5-6-15,4-1-2 16,-4 8-6-16,0-4-2 0,4 4 0 16,1-1-5-16,-5 5 1 15,4-4 0-15,0 0 0 16,-4 0-3-16,0 0 0 15,0-8-29-15,0-11-14 16,0 0-23-16,0-8-7 16,0 5-43-1</inkml:trace>
  <inkml:trace contextRef="#ctx0" brushRef="#br0" timeOffset="52941.6386">23701 14927 224 0,'5'3'85'0,"-5"-3"-46"0,4 8-26 0,-4-4 22 16,0 3-5-16,0-3 0 16,0 7-4-16,0-3 1 0,0 11-15 15,0-4 0-15,4 15 1 0,0-7-5 16,1 7 0-16,-1 0 0 16,0 12 0-16,0-5-4 15,-4 5-3-15,0-5 0 16,4 5 1-16,1-1 3 15,3-7 2-15,1-3-23 16,-1-5-9-16,-4-3-34 16,5-8-15-16,-1-4-63 31</inkml:trace>
  <inkml:trace contextRef="#ctx0" brushRef="#br0" timeOffset="53427.0528">24024 14912 220 0,'4'-15'85'0,"-4"15"-46"0,4-8-19 0,-4 8 24 16,0 0-11-16,0 0-2 15,0 8-12-15,0-5-1 16,0 9-11-16,0-1 5 0,0 4 3 16,0-4-1-16,0 12 0 15,0-4-6-15,0 15 0 16,0-12-3-16,0 12 2 15,0 15-2-15,0-3 2 16,0-12-4-16,5 0-2 16,-1-12 2-16,9-11 2 15,-1-3 0-15,1-4-3 16,0-8 2 0,0 0-3-16,-1-3-1 0,-3 3-15 15,3-4-7-15,1 5-22 16,4-5-8-16,-4 1-16 15,0-1-5-15,-1 0-45 16</inkml:trace>
  <inkml:trace contextRef="#ctx0" brushRef="#br0" timeOffset="53708.0376">24283 14972 196 0,'-4'-4'74'0,"4"4"-40"16,-5 0-27-16,5 0 18 0,-4 4 0 16,4 0 2-16,0 3 1 15,0-3 0-15,0 15-15 16,0 0 3-16,0 3 2 0,0 1 1 16,0 15 1-16,0-8 0 15,0 19 0-15,0-8-7 16,4 16-3-16,1-12-5 15,-1 19-4-15,0-11 2 16,0 11 2-16,1-11-2 16,-5-4 0-16,0-7-30 0,0-8-14 15,0-8-41-15,0-18-18 16,0-1-27 0</inkml:trace>
  <inkml:trace contextRef="#ctx0" brushRef="#br0" timeOffset="58814.2668">24610 14957 168 0,'0'-4'66'0,"0"4"-36"0,8-4-15 16,-8 4 18-16,0 0-3 16,0 0 2-16,0 4-3 15,0-4 0-15,4 8-16 16,-4-5 8-16,0 9 2 0,0-1 0 15,5 8 0-15,-1 0-1 16,0 15-2-16,-4-8-2 16,0 16 1-16,0-5 1 0,0 9 0 31,0-9-9-31,0 12-2 16,0-7-5-16,4 3-1 15,-4-7-1-15,0 3 1 16,0-3-2-16,0 0-1 0,0-1-2 0,0-6 1 15,0-5-34-15,0-7-17 16,0-8-37 0,-4-11-17-16,4 0-31 15</inkml:trace>
  <inkml:trace contextRef="#ctx0" brushRef="#br0" timeOffset="60839.1862">5526 17261 152 0,'4'0'57'0,"-4"0"-30"16,0-3-14-16,0 3 17 0,0-4 5 15,0 0 5-15,0 0-4 16,0 1-1-16,0 3-20 15,0 3-5-15,4 9 1 0,0 10-7 16,5 12-2-16,-1 19-1 0,-3 11 1 16,-1 4 8-16,0 4 5 15,0-1-3-15,1-7 1 16,-5-7 1-16,0-12 1 16,-5-11 0-16,1-11 4 15,-4-16-7-15,-5-14-2 16,0-16-5-16,0-22-4 0,1-23-3 15,3-11 1-15,9 0 1 16,4-4 0-16,5 7 0 16,4 8 0-16,-1 12 0 15,1 18 0-15,0 8 6 16,4 7 4-16,0 12-5 16,0 18-1-16,0 9 4 15,4 14 3-15,4 19-6 0,9 19-3 16,0 11-4-16,-4-4 1 15,0 5 1-15,4-1 2 16,-4-19 1-16,-5 4 1 16,0-3-18-16,-8-20-7 15,-4-7-43-15,-4-11-19 16,-9-12-71 0</inkml:trace>
  <inkml:trace contextRef="#ctx0" brushRef="#br0" timeOffset="61030.8939">5615 17729 276 0,'-9'-11'104'0,"9"7"-56"0,5-19-36 16,-1 16 26-16,4-8-11 0,1-15-3 16,4-8-14-16,8-7-6 15,8 7-3-15,5-4-1 0,17 8 2 16,9 4-63-16,-5 8-26 15,0-1-46 1</inkml:trace>
  <inkml:trace contextRef="#ctx0" brushRef="#br0" timeOffset="61337.9254">6048 17024 284 0,'-21'11'107'0,"16"-3"-58"0,5 14-46 16,0-10 23-16,5 3-11 16,3 7 2-16,9 16-10 0,4 7-2 15,5 12-3-15,-1 11 1 0,-4 11 0 0,-4-15 1 16,0 0 0-16,0-3-2 15,-4-12 1-15,0-8-20 16,0-15-6-16,-9-7-34 16,-4-11-16-16,-4-27-46 15</inkml:trace>
  <inkml:trace contextRef="#ctx0" brushRef="#br0" timeOffset="61618.326">6035 17129 260 0,'-13'-7'96'0,"9"3"-52"0,4 0-32 16,4 4 26-16,9 0-11 16,4 0-1-16,13 0-6 0,4 4-1 15,-5 0-10-15,1 0 3 0,0-1 4 16,4 1 5-16,-4 4 2 16,-1 3-6-16,-3 4 0 15,-5 11-8-15,-4 8-1 16,-9 4-4-16,-3 19-1 15,-5 14-1-15,-9 1 1 16,-4-8 0-16,1-3 3 31,-1-16-5-31,0-11-1 16,5-12-20-16,-1-10-7 16,5-20-41-16,4-15-17 0,8-10-74 15</inkml:trace>
  <inkml:trace contextRef="#ctx0" brushRef="#br0" timeOffset="61932.1756">6434 16914 304 0,'-8'-34'112'0,"3"34"-60"0,5-11-45 0,0 11 26 16,0 4-12-16,5 7 0 15,3 8-8-15,9 15 0 16,8 0-8-16,1 4 4 0,4 11 3 16,-1 7-6-16,1-3-1 15,4 7-3-15,-4 1-2 16,-5-1 1-16,-4 0 1 15,-4-10-23-15,-4-9-11 16,-4-11-32-16,-5-15-14 16,-8-15-58-1</inkml:trace>
  <inkml:trace contextRef="#ctx0" brushRef="#br0" timeOffset="62212.9167">6468 16997 244 0,'-21'-22'90'0,"21"22"-48"0,0-4-25 0,0 4 27 0,4 0-12 15,5 4-1-15,7 0-5 16,14-1-1-16,8 1-14 16,5 0 4-16,8-4 5 0,-9-4-5 15,5 0 0-15,0-3-5 16,4 3-1-16,-5 8 6 16,-3 3 2-16,-9 8 3 15,-13 8 2-15,-8 11-3 16,-9 4 0-16,-13 11-1 15,-3 3-2-15,-5 9-8 16,-5 7-3 0,1 0-1-16,4-8 0 0,-4-11-35 0,4-19-14 15,0-19-88-15,0-33-39 16</inkml:trace>
  <inkml:trace contextRef="#ctx0" brushRef="#br0" timeOffset="69838.4822">9618 16960 220 0,'-9'0'82'0,"1"3"-44"0,-1 5-14 0,1-8 27 0,-1 8-9 15,1-5 1-15,3 1-12 16,5-4-2-16,0 0-16 16,0 4-1-16,5 3 1 0,-1-3-5 15,9 4 0-15,4-1-4 16,4 1-1-16,-4-1-3 15,0-3-1-15,4-4 1 16,-4 8 2-16,-4-8-41 16,8 0-16-16,-4 0-56 15,4-8-22-15,26-3 19 16</inkml:trace>
  <inkml:trace contextRef="#ctx0" brushRef="#br0" timeOffset="70345.6292">10157 16824 196 0,'-5'4'74'0,"5"-4"-40"0,5-12-27 16,-5 9 18-16,4-5-4 16,4 0 2-16,1 1-4 15,-1-4 0-15,5-1-10 0,0 1 3 0,4 7 2 16,-5-7-3-16,1 11 1 15,-4 0-5-15,-1 0 1 16,-4 4-5-16,1 15-2 16,-5-4 6-16,0 7 5 15,-9 12 3-15,-4 11 3 16,-8 1-1-16,0-1 1 16,-4 0-9-16,3 4-5 15,1-11-3-15,8 0-1 16,1-4 2-16,7-4 1 15,5-8-4-15,5-10 1 0,7-5-2 16,5-3-2-16,0-8 0 16,5 1 0-16,3-1-48 15,0-8-22-15,1 5-25 16,-9 3-7-16,0 4 9 16</inkml:trace>
  <inkml:trace contextRef="#ctx0" brushRef="#br0" timeOffset="70539.3173">10466 17141 272 0,'0'0'101'0,"0"0"-54"0,5 0-39 0,-5 0 24 16,0 3-16-16,0 1-1 15,0 4-11-15,0-1-3 16,8 5-1-16,1-5-14 0,-1 4-3 15,1-7-22-15,12-4-102 32</inkml:trace>
  <inkml:trace contextRef="#ctx0" brushRef="#br0" timeOffset="70898.6946">10789 16752 288 0,'-17'0'107'0,"9"4"-58"0,3 4-51 0,1 3 20 16,-4-4-13-16,-1 8-3 15,1 4 1-15,-1 4 0 16,1 3-1-16,3 5-4 0,5-9 1 16,0-3-1-16,13 0-2 15,4 0 3-15,4 0 0 16,5-4 1-16,-9 0 0 15,0 4 0-15,-4 3 2 16,-1 1-1-16,-3 0-1 16,-5 3 1-16,0 0-1 15,-4-3 2-15,-4 0 1 16,-9-5 1-16,1-2 0 16,-5-5-22-16,-9-7-10 15,-4-8-30-15,5-7-14 0,4-5-30 16</inkml:trace>
  <inkml:trace contextRef="#ctx0" brushRef="#br0" timeOffset="71073.9552">10700 16797 252 0,'13'-15'96'0,"-13"15"-52"0,21-3-29 0,-17 3 26 16,9 0-20-16,4 0-6 15,4 0-12-15,-4 0-2 16,0 0-1-16,4 0 2 0,-4 0 3 15,-4 0-18-15,8 0-5 16,-4 0-47-16,4-4-20 16,-4 4-25-1</inkml:trace>
  <inkml:trace contextRef="#ctx0" brushRef="#br0" timeOffset="71679.1789">11061 16733 168 0,'0'8'66'0,"-5"-8"-36"0,5 0-20 16,0 0 17-16,0 0-2 31,5 0 0-31,7 0 3 0,5-8 3 16,5 5-17-16,-1-13 7 15,4 5 3-15,5-4-4 0,0 4 1 16,-5 3-12-16,-4 4-5 16,1 4-3-16,-5 4 1 15,-5 8 3-15,-7 3 2 16,-5 3-1-16,-5 9-1 15,-3 7-3-15,-9 11 1 0,-4 15-2 0,-1-11 2 16,6 8-4-16,3 0 0 16,0-1-1-16,9-3 0 15,4-12 2-15,4-7 2 32,5-3-1-32,3-9 2 0,5-7-2 15,0-3-1-15,4-9 3 16,1-3 0-16,-5-3 1 15,0-9 0-15,-5-3-2 16,1-4 1-16,-4-3-2 16,-5-1-1-16,0-11 3 0,-8-4 0 15,-5 1-4-15,-12-5 1 16,-9 5 2-16,-21-1 1 16,5 0-1-16,-1 12-2 15,9-4-2-15,4 14-1 16,8 1-16-16,14 0-5 15,3 0-12-15,9 4-5 16,26 0-31-16,8-5-12 16,4-2-23-1</inkml:trace>
  <inkml:trace contextRef="#ctx0" brushRef="#br0" timeOffset="72140.8052">11608 16692 256 0,'5'-15'96'0,"-5"15"-52"0,-9 7-29 0,5-3 24 31,0 4-10-31,-1-1 0 0,-3 4-10 16,-1 5-4-16,1 6-8 16,-1-7-5-16,1 12 1 0,4-5-4 15,-1 9 0-15,1-5-1 16,8 4-2-16,-4-4 0 16,9 1 0-16,-1-4 5 15,9-1 1-15,0-3 0 16,5 4-2-16,-6-12 1 0,1 12 1 15,-4-5 1 1,-9 13 1-16,1-5 2 0,-10 4 3 16,1-7-4-16,-4 11-1 15,-5-4-2-15,0-11-2 16,1 0-4-16,-5-16-2 16,4 1-28-16,0-11-13 15,0-1-37-15,5-11-17 16,-1 4-8-1</inkml:trace>
  <inkml:trace contextRef="#ctx0" brushRef="#br0" timeOffset="72330.7661">11549 16711 260 0,'4'7'96'0,"-4"-7"-52"15,9 12-23-15,-9-12 28 0,0 3-9 16,0 5 2-16,4-8-20 15,0 4-5-15,9-4-11 16,-5 0-4-16,18 0 1 0,-5 0-4 16,17-4 0-16,-8 4-54 15,12-11-25-15,-8 3-70 16</inkml:trace>
  <inkml:trace contextRef="#ctx0" brushRef="#br0" timeOffset="72918.0419">12130 16677 260 0,'0'-4'96'0,"0"4"-52"0,0 26-47 16,0-22 16-16,0 23-5 15,0-5 0-15,0 20 0 16,0-1 2-16,0 16-5 16,0-12-3-16,-4 4 1 0,4-4-2 0,-4 1 2 15,0 10-22 1,-1-18-7-16,5-4-40 0,-4-12-17 15,0-3-12 1</inkml:trace>
  <inkml:trace contextRef="#ctx0" brushRef="#br0" timeOffset="73091.4682">11995 17152 296 0,'25'-11'112'0,"-17"7"-60"0,9-4-52 0,-17 8 21 16,17 0-14-16,-4 0-2 16,25 0-1-16,-8 0 0 0,17 0-2 15,21 0-35-15,0-7-14 0,-9-4-83 16</inkml:trace>
  <inkml:trace contextRef="#ctx0" brushRef="#br0" timeOffset="73905.5274">12678 16858 244 0,'-13'4'90'0,"13"-4"-48"0,-13 3-38 0,9-3 19 16,0 0-9-16,4-7 2 15,0-4 2-15,0 3 3 16,4-3-11-16,-4-1 3 0,9 1 1 16,-1 0-3-16,5 3-1 15,0 4-2-15,-1 4 2 16,1 0 6-16,0 12 4 16,-5 14-6-16,-3 8-1 15,-10 4-5-15,-3 11-3 16,-5-4 0-16,-4 4-1 15,0 4 4-15,0-12 3 16,4 1-4-16,1-8 1 0,3-8-3 16,5-7 2-16,4-4-4 15,4-7-2-15,0-1 0 0,9-3-1 16,13-4 2-16,8 0 1 16,8 4-4-16,5-4-1 15,-1 0-30-15,1 0-14 16,-9-4-20-16,-4-4-7 15,-4 1-76 1</inkml:trace>
  <inkml:trace contextRef="#ctx0" brushRef="#br0" timeOffset="74174.2669">13187 17103 312 0,'-4'19'118'0,"4"-12"-64"0,-4-7-41 0,4 0 30 16,-4 8-17-16,4-1-5 15,0 5-12-15,0 3-6 16,0 0-2-16,0 4 1 0,0 3 1 0,0-10-1 16,0 3-2-16,4-4-10 15,0-3-4-15,0-5-35 16,1-3-13-16,-1-7-41 15,0-4-61 1,0 3 46-16</inkml:trace>
  <inkml:trace contextRef="#ctx0" brushRef="#br0" timeOffset="74515.7678">13315 16669 272 0,'0'-4'104'0,"0"4"-56"0,0 0-38 0,0 0 25 16,0 4-12-16,0 0-1 16,0 7-7-1,0-3 1-15,0 7-9 0,0-4 5 0,4 12 1 16,-4 0 2-16,4 7 1 16,0 0-2-16,1 4-1 0,-1 0-5 15,0 0-3-15,0-8-2 16,1 1 0-16,-1-5-2 15,9-3 2-15,-5-4-2 16,13-4 2 0,9 1-2-16,4-1 2 15,0-11-4-15,0 0 0 16,0-4-43-16,0-3-18 16,-9-5-13-16,5-3-2 15,-5-4-9-15,-12 8-1 16,0 0 2-1</inkml:trace>
  <inkml:trace contextRef="#ctx0" brushRef="#br0" timeOffset="74737.7003">13731 16820 272 0,'4'0'101'0,"-4"8"-54"0,4 11-39 15,-4-8 24-15,0 11-5 16,0 1 2-16,0 11-8 0,0 4 0 15,0 3-12-15,0 1 3 0,0 3 2 16,4-4-7-16,1-3-2 16,-1-4-3-16,0-4-2 15,0-3-15-15,1-1-53 16,-1-7-11 0,0-4-66-1</inkml:trace>
  <inkml:trace contextRef="#ctx0" brushRef="#br0" timeOffset="75107.8883">13968 16658 304 0,'-17'0'115'0,"17"0"-62"0,-4 7-42 16,4-3 28-16,-4 4-19 0,4-1-6 15,0 5-4-15,0-1 0 16,0 12-5-16,0-12 1 0,0 23 4 31,0-12 0-31,4 12 2 16,-4-3 2-16,4 3 2 0,1-4-3 16,3 0 0-16,1-7-7 15,3-1-4-15,-3-3 1 16,4 4 0-16,-1-12-1 15,9 0-2-15,-4 1 1 16,9-9-1-16,8-3 0 16,0-3 2-16,-4-9-28 15,3 1-9-15,-7-12-25 16,-1 1-8-16,1-1-7 16,-13 8-2-16,-1 0-39 15</inkml:trace>
  <inkml:trace contextRef="#ctx0" brushRef="#br0" timeOffset="75344.9002">14367 16654 212 0,'-4'0'82'0,"4"0"-44"0,-4 11-20 0,4-7 23 16,-4 8-8-16,4 14 0 16,0-3-3-16,0-1-1 15,0 16-16-15,0 30 10 0,0-23 4 16,0-7-6-16,0 7-1 0,0-3-12 15,0 7-3-15,0-15-1 16,0 11 0-16,0-8-24 16,4-3-12-16,0-3-27 15,0-5-13-15,1-3-72 16</inkml:trace>
  <inkml:trace contextRef="#ctx0" brushRef="#br0" timeOffset="75781.4053">14537 16824 204 0,'-21'26'77'0,"21"-26"-42"0,-4 23-6 0,-1-16 30 0,5-7-15 15,0 4-5-15,0 4-14 16,0-8-5-16,9 0-12 15,-1 0 8-15,9 0 4 16,-4-8-2-16,13 4 0 16,-5-7-2-16,13 0 3 15,-5 3-9-15,5-3-3 16,9-4-2-16,-5 4 1 16,-4-1-5-16,-13 5-1 15,-4 3 2-15,0 0 1 16,-4 0 5-16,0 8 5 15,-1 0-3-15,-3 11 0 16,-1-4-4-16,-3 20 1 16,-1-5-6-16,0 15-3 0,0-7 5 15,-4 12 5 1,0-9-11-16,0 9-2 0,0-9 8 16,0 5 7-16,0 11-28 15,0-4-15-15,0-8-34 16,-4-7-13-16,0-11-40 15,-17 3-69 1</inkml:trace>
  <inkml:trace contextRef="#ctx0" brushRef="#br0" timeOffset="76423.5713">10560 17831 236 0,'-26'-8'90'0,"26"8"-48"0,-17 0-23 0,17 0 42 16,5 8-20 0,7-8-13-16,10 4-11 15,7 3-10-15,10-7-5 0,7 0 1 16,-3 0-2-16,-9 0-1 16,0 0 1-16,8 0-1 15,-4 0-31-15,17 0-14 16,-8-7-37-16,4 3-15 15,-9-7-9 1</inkml:trace>
  <inkml:trace contextRef="#ctx0" brushRef="#br0" timeOffset="76611.124">10640 18189 228 0,'-16'23'88'0,"7"-16"-48"0,1 16-25 0,-5-15 26 16</inkml:trace>
  <inkml:trace contextRef="#ctx0" brushRef="#br0" timeOffset="76776.6525">10573 18268 477 0,'-5'8'46'16,"14"0"-6"-16,4-8-6 16,8 0-6-16,13 0-3 15,4 0-9-15,0 0-5 0,0-8-6 16,-4 8-4-16,-8 0 0 0,12-4 1 16,-4 0-14-16,21 1-5 15,-8-5-42-15,8-3-19 16,17-8-85-1</inkml:trace>
  <inkml:trace contextRef="#ctx0" brushRef="#br0" timeOffset="78265.523">18081 17031 200 0,'-12'4'77'0,"7"4"-42"0,-16-5-19 16,13 5 24-16,-5-8-10 15,4 4 0-15,1 3-4 0,8-7-1 16,0 0-14-16,8 0-2 16,5 0 1-16,4-7-4 15,9 3 2-15,3-7-5 0,5 3-2 16,0 1 0-16,4-1-1 16,-4 0-25-16,5 5-10 15,-5-1-55-15,-9 8-22 16,-4-1 9-1</inkml:trace>
  <inkml:trace contextRef="#ctx0" brushRef="#br0" timeOffset="78890.6077">18489 16741 208 0,'-9'4'79'0,"9"-4"-42"0,-4 7-26 16,0-7 23-16,4 4-9 16,0 4 0-16,0-8-5 15,0 0-1-15,8 0-10 16,-3 0 1-16,12 0 3 0,-5 0-9 15,14 0-5-15,12 0 1 16,-4 0 1-16,0 0 0 0,-9 11 2 16,-3-4-2-16,-5 12-1 15,-9 8 3-15,1 3 0 16,-9 4-1-16,-5-12 1 16,-3 5-2-16,-5-5 2 15,0 1-4-15,-4-4 0 16,0-4 1-16,5-4 2 15,-1 4-1-15,4-3-1 16,18-1-4 0,4-3 0-16,-1 3 2 15,10-11-1-15,-1 4 1 16,4-1 2-16,5 1 0 16,-5 0 0-16,-3 4 2 15,-5-1 5-15,-5 4 6 0,-3 4 4 16,-5 4 4-16,-8 0 0 15,-5 4-1-15,-3-1-4 16,-5-6-2-16,-9-1-8 16,1 0-2-16,-5-8-2 15,-4-3-2-15,9-4-15 16,3 0-5-16,14 0-32 16,12-4-14-16,5 0-20 15,3 1-7-15,10-5-16 16</inkml:trace>
  <inkml:trace contextRef="#ctx0" brushRef="#br0" timeOffset="79070.9575">19045 17156 280 0,'-9'7'107'0,"9"-7"-58"0,-12 15-33 16,7-11 29-16,1 7-13 15,0-7-3-15,0 4-17 16,-1 3-5-16,5-7-5 15,0 3-2-15,0 5 1 0,0-8-30 16,5-1-10-16,-1 1-32 16,0-4-12-16,0 0-38 15</inkml:trace>
  <inkml:trace contextRef="#ctx0" brushRef="#br0" timeOffset="79664.7059">19240 16926 252 0,'-25'0'96'0,"25"0"-52"0,-43-12-29 0,35 12 26 15,4 0-9-15,-1-7 1 16,10 3-12-16,-1-7-5 15,13-1-9-15,-5 1 2 0,10 4 1 16,-5-1-5-16,8 4-3 16,1 1-1-16,-1-1-1 0,9 0 2 15,-4 4 1-15,-5 8-1 16,-8 3-2-16,-4 4 3 16,-5 8 0-16,-3-1 1 15,-5 8 0-15,-9 1-5 16,1-1 1-16,-9-4 0 15,4-3 2-15,0-4-1 16,5-4-1-16,4-4-2 16,4-3-1-16,4-1-1 15,8-3 3-15,5-4-2 16,0 0-1-16,0 0 3 0,0 4 0 16,-4-1 5-16,0 5 2 15,0 3 0-15,-5 1 1 16,1 3 7-16,-5 3 5 15,-4-6 2-15,0 3 2 16,0 4-13-16,-4-4-6 16,-5 0-2-16,-4-4-2 15,-4 1-22-15,-4-5-8 16,0-3-16-16,0-4-4 16,4-4-11-16,8-7-1 15,9-4-22-15,4-4-7 16,5-8-4-1</inkml:trace>
  <inkml:trace contextRef="#ctx0" brushRef="#br0" timeOffset="79935.4966">19741 16801 288 0,'0'-7'107'0,"0"7"-58"0,-13 15-40 15,9-11 25-15,4 7-13 16,0 0-1-16,4 12-8 0,1-1 0 16,3 12-7-16,1-7 1 0,-1 3 4 15,0-4-6-15,-3 12-2 31,-1-8 1-31,0 8 0 16,0-4-23-16,1 0-12 16,-1-8-30-16,0-3-11 0,0-4-56 15</inkml:trace>
  <inkml:trace contextRef="#ctx0" brushRef="#br0" timeOffset="80373.0483">20165 16884 264 0,'-4'-26'101'0,"4"26"-54"0,-12 11-35 0,7-7 26 15,1 7-7-15,-4 8 2 16,-1 4-8-16,1 7-1 15,-1 8-13-15,-4-4 2 0,5 3 3 16,4 5-4-16,4-5-2 16,0-3-3-16,4-3-2 15,0-9-3-15,5-7 1 16,-1-3-2-16,9-5 2 16,-4 1-2-16,8-12-1 15,-4 0 1-15,0-11-1 16,-4 4 0-16,4-12 2 15,-5 0 1-15,-7-22 1 16,-1 11-2-16,-8-11-2 16,4 7 1-16,-13-3 1 15,4 7-6-15,-3 4-1 0,-1 7-25 16,0 0-8-16,0-10-24 16,9 21-77-1,4 12 6-15,0 0 24 16</inkml:trace>
  <inkml:trace contextRef="#ctx0" brushRef="#br0" timeOffset="80810.5897">20628 16854 228 0,'0'-26'85'0,"0"26"-46"0,0 7-35 0,0 1 21 0,0-1-7 16,4 5 1-16,-4 6-6 16,5 9-3-16,-1 3-5 15,0 0-2-15,0-3 1 0,1-5-2 16,-1 5 1-16,4 10-2 15,-3 1 2-15,-1-4-22 16,-4-15-9-16,0 3-41 16,-4-10-16-16,4-1-9 15</inkml:trace>
  <inkml:trace contextRef="#ctx0" brushRef="#br0" timeOffset="80985.1823">20446 17152 264 0,'21'-8'99'0,"-21"8"-54"0,51-15-35 0,-47 15 23 15,17-7-23-15,13-8-6 16,-8 7-9-16,-1 1-2 16,22 3 4-16,-9-7-50 0,17 3-18 15,-8 4-38 1</inkml:trace>
  <inkml:trace contextRef="#ctx0" brushRef="#br0" timeOffset="81782.1429">21299 16745 260 0,'-4'-23'96'0,"4"23"-52"0,-5-4-45 0,1 4 18 16,4 4-6-16,0 4 3 15,0 3-3-15,0 4-1 16,0 11-6-16,0-3-3 0,0 15 2 16,0-1 4-16,4 1 4 15,-4 0-6-15,5 3-1 16,-5-3-2-16,0 4 1 16,0-12-13-16,4 0-3 15,-4-4-25-15,0-3-10 16,0-4-33-1,4-8-53-15,-4 0 32 0</inkml:trace>
  <inkml:trace contextRef="#ctx0" brushRef="#br0" timeOffset="82029.3997">21549 17088 220 0,'4'11'82'0,"-4"-11"-44"0,0 8-18 16,0-4 27-16,0-1-10 16,0 1 1-16,0 4-10 15,0-1-5-15,0 1-13 16,0-1-6-16,0 5-1 0,0-5-2 16,0 4 2-16,0-3-9 15,0-1-1-15,0 5-34 16,5-12-13-16,-5 4-25 0,0-4-9 15,0 0-12 1</inkml:trace>
  <inkml:trace contextRef="#ctx0" brushRef="#br0" timeOffset="82388.7656">21728 16703 248 0,'-5'0'93'0,"5"0"-50"0,5 0-30 0,-5 0 24 15,0 0-8-15,0 0-2 16,0 4-4-16,0 0 0 16,4 7-13-16,0-3-1 0,0 14 1 0,1-10 5 15,-1 10 3-15,0 1-5 16,0 7 0-16,-4-4-4 15,4 12 2-15,-4-12-6 16,0 8-3-16,0-7-1 16,0 3-1-16,0-4 0 15,0 5 0-15,0-13-3 16,0 5 0-16,0-4-23 16,0-4-7-16,0 4-8 15,0-8-3-15,-4 0-13 16,4-11-4-16,0 0-60 15</inkml:trace>
  <inkml:trace contextRef="#ctx0" brushRef="#br0" timeOffset="82846.6233">21931 16786 248 0,'0'-45'93'0,"0"45"-50"0,0-19-30 0,0 19 24 15,0-4-17-15,0 0-6 0,0 1 3 16,0-1 0-1,0 4-8-15,0 0 6 0,0 7 4 0,0 1 1 16,0 11 3-16,0-8-2 16,5 12-1-16,-1-8-4 15,-4 15 0-15,0-7-7 16,4 7-1-16,-4-7-4 16,4 7-3-16,0-11 2 15,1-1 2-15,-1-2-2 16,4-5-2-16,-3 0-3 15,12-3 1-15,-5-5-1 16,10-3 0-16,-5 0-14 0,8-11-4 16,-4 4-17-16,5-8-4 15,-5 3-24-15,4-3-12 16,-3 4-62 0</inkml:trace>
  <inkml:trace contextRef="#ctx0" brushRef="#br0" timeOffset="83112.326">22271 16677 248 0,'-4'-4'93'0,"4"4"-50"0,0 8-26 16,0-5 27-16,0 5-14 16,0-1-3-16,0 8-4 15,0 1-3-15,0 18-10 16,0-12 5-16,4 20 4 0,0-8-4 15,0 7 0-15,1-3-9 16,-1 7-4-16,-4-7-1 0,4 7 1 16,0-7-12-16,1-4-3 15,-5-4-27-15,4-4-9 16,-4-3-19-16,0-12-8 16,0-3-46-1</inkml:trace>
  <inkml:trace contextRef="#ctx0" brushRef="#br0" timeOffset="83377.9738">22415 16669 312 0,'-4'0'115'0,"4"0"-62"0,-4 15-42 0,4-11 28 16,0 7-14-16,0-3-5 0,0 18 0 15,0-3-1-15,0 22-10 16,0-7 1-16,4 15 3 0,0-16-5 16,0 9 0-16,1-9-4 15,-1 5-3-15,0-8-11 16,0 0-4-16,1-4-37 16,-1-7-14-16,-4-5-35 15,4-6-13-15,-4-1-1 16</inkml:trace>
  <inkml:trace contextRef="#ctx0" brushRef="#br0" timeOffset="84183.992">18434 17831 220 0,'-13'11'82'0,"9"-7"-44"0,-5 7-20 16,5-3 23-16,0-1-8 15,-1 1-2-15,5-4-13 0,0-4-4 16,5 3-8-16,-1-3 0 0,13-3 4 16,-4-1-6-16,25-4-2 15,30 1-1-15,4-4-1 16,0-1-16-16,-8 5-4 15,-9 3-41-15,-17 4-15 16,-8 0-40 0</inkml:trace>
  <inkml:trace contextRef="#ctx0" brushRef="#br0" timeOffset="84340.3234">18395 18038 228 0,'-8'8'88'0,"4"-12"-48"0,-1 8-29 16,5-4 23-16</inkml:trace>
  <inkml:trace contextRef="#ctx0" brushRef="#br0" timeOffset="84465.3104">18383 18053 450 0,'8'8'32'0,"13"0"-17"0,9-5-5 0,17 1-3 15,8-4-3-15,9-4-1 16,-1 1 1-16,-20-1 0 16,-9 0-40-16,8 4-15 15,-4 0-85 1</inkml:trace>
  <inkml:trace contextRef="#ctx0" brushRef="#br0" timeOffset="92379.2411">11770 18223 224 0,'-9'11'85'0,"9"-11"-46"0,-8 12-32 16,3-12 33-1,5 4-23-15,-4-4 14 16,4 3-18-16,-4-3 10 15,8 0-13-15,-4 0 4 16,4 0-9-16,1 0 2 16,7 0-4-16,10 0-2 0,3 4 0 0,5-4-1 15,4 8 0-15,0-5-22 16,-5 5 12-16,5 0-73 16,0-8 46-16,4 0-103 15,-4 0 79-15</inkml:trace>
  <inkml:trace contextRef="#ctx0" brushRef="#br0" timeOffset="92897.2493">12491 18295 260 0,'-17'-11'96'0,"17"11"-52"0,-25-27-38 0,12 16 24 15,9 3-18-15,-1-18-6 16,5 3-4-16,0-11-2 16,9 0 0-16,-1-3 2 15,9 6-1-15,0-3-3 16,5 12 1-16,-5-5 1 16,4 9 0-16,-4 3 2 15,0 7-1-15,-4 8 2 16,4 8-2-16,0 3 2 15,-1 11-2-15,-3 12 6 16,0 0-4-16,-13 4 14 16,4-4-9-16,-12 0 7 15,-1 0-8-15,-12 4 2 16,4-1-5-16,-13-6 2 16,5-9-3-16,-13-22-22 15,8 4 11-15,0-8-68 16,13-3 42-16,4-5-115 15,13 9 84-15</inkml:trace>
  <inkml:trace contextRef="#ctx0" brushRef="#br0" timeOffset="93210.0515">13085 18295 260 0,'0'0'99'0,"0"0"-54"0,-4 0-39 0,0 4 20 15,8 3-16-15,-4-3-1 16,0 7-6-16,0 4 0 15,4 0-1-15,1 4 1 16,-1 0-2-16,0-4-7 16,0 4 3-16,-4-8-47 15,5 4 27-15,-5-7-111 16,0 3 75-16</inkml:trace>
  <inkml:trace contextRef="#ctx0" brushRef="#br0" timeOffset="93547.7616">13234 17797 208 0,'-4'-4'77'0,"4"4"-42"0,-5 4-30 0,1-4 25 16,8 8-18-16,-8-1 12 15,8 4-14-15,-4 8 13 16,9 4-14-16,-5-4 11 16,0 7-11-16,1 8 2 15,-1 4-7-15,0-4 2 0,0 3-3 16,-4 1 0-16,0 4-17 31,0-8-5-31,5-8 9 16,-5 0-28-16,4-7-11 0</inkml:trace>
  <inkml:trace contextRef="#ctx0" brushRef="#br0" timeOffset="94122.6206">13366 17854 220 0,'4'3'82'0,"-4"-3"-44"0,4 0-25 16,5 0 22-16,8-3-3 15,-1-5 1-15,6-3-12 0,3-4-3 16,5 3-10-16,0 1-3 0,-1 3-1 16,-3 5-2-16,-5 3 1 15,-4 3-2-15,0 5 2 16,-4 3-2-16,-9 4 2 16,-4 4-2-16,0 4 2 15,-9-4-2-15,-3 11-1 16,-1-4 1-16,0 4 1 15,1-7-1-15,3 0-1 16,5-8-2-16,4 0-1 16,4-4 2-16,5-3 0 15,-1-8-2-15,9 0 2 16,0 0-1-16,0 0-2 0,0 4 3 16,0 3 2-16,-4 4 4 15,-5 4 2-15,1 4 3 16,-5 4 4-16,-4 0 7 31,0-1-11-31,-9 1 0 0,1-1-7 0,-9 1 0 16,8 4-1-16,-12-5 1 15,4 1-2-15,-8-16-36 32,8 5 19-32,-4-9-90 15,8 1 59-15,0-8-109 16,9 4 88-16</inkml:trace>
  <inkml:trace contextRef="#ctx0" brushRef="#br0" timeOffset="94785.6617">13845 17876 252 0,'-4'-11'96'0,"4"11"-52"0,0-11-32 0,0 11 24 16,0 0-8-16,0-12 9 15,8 5-20-15,-3-8 10 16,7 7-16-16,5-7 4 15,5 4-10-15,3-4-2 16,1 7-2-16,-1 0 1 16,5 5-1-16,4-1 4 15,4 4-3-15,-13 7 1 16,-3 9-1-16,-14 6-2 16,1 5 1-16,-18 7-1 15,5-4 0-15,-22 23 0 16,5 3 0-16,-13 1 0 15,9-5 0-15,-5 1 0 16,5-4 0-16,-5 0 0 16,13-3 0-16,0-9-5 15,8-3 3-15,5-7-1 16,4-1 1-16,4-3 0 16,9-12 0-16,4 0 0 15,9 1 0-15,8-9 6 16,4 1-2-16,0-11 1 15,0 7-1-15,-4-12 1 0,0 1-2 0,-13-12 4 16,0 12-3-16,-8-12 1 16,-4 8-1-16,-14-11 3 15,1 3-3-15,-21-14-1 16,-1 6 0-16,-20-18 5 16,7 12-3-16,-12-12-1 15,9 11-1-15,-5 0-30 16,13 8 16-16,5 7-61 15,7 1 42-15,5 3-132 16,9 8 92-16</inkml:trace>
  <inkml:trace contextRef="#ctx0" brushRef="#br0" timeOffset="103436.3106">19338 18057 168 0,'-9'4'63'0,"9"-4"-34"0,-12 8-19 0,7-5 17 15,1-3-4-15,0 0 0 16,4 4-3-16,0 0-1 16,0 0-10-16,0-4 3 0,0 0 2 15,0 0 1-15,4 3 4 0,0-3-7 16,5 4 1-16,-5-4-6 16,9 0 1-16,12-4-5 15,1-3-2-15,-1-4 0 16,-4-1 1-16,1-3-1 15,-5 8-1-15,-5-1-4 16,5-3-2-16,0-1-55 16,0 12-21-16,0 0-36 15</inkml:trace>
  <inkml:trace contextRef="#ctx0" brushRef="#br0" timeOffset="104051.314">19856 17801 200 0,'-9'-12'77'0,"9"12"-42"0,-4-7-26 16,0 7 19-16,-1-4-10 0,5 4 0 15,0-4-7-15,0 1-1 16,9-1-6-16,-5 4-3 0,9-4 0 15,0 0 5-15,12-3 4 16,-8-1 1-16,9-7 3 16,-5 4-1-16,0-1 2 15,-4 1-8-15,0 7-2 16,-4 4-3-16,-1 4 1 16,1 15 4-16,-9 0 4 15,-4 11-2-15,-4 4 2 16,-9 4-2-16,-4 7 0 15,-4 8-3-15,4-16 1 16,0-3-4-16,-4 8-2 16,4-8 0-16,0 7-1 15,0-14 0-15,-4 7 2 0,8-8 1 16,9 0 3-16,0-3-3 16,12-4 0-16,-4-8-1 15,18-3 1-15,-1 3 0 16,4-11 1-1,-3 4-24-15,3-4-12 0,-4 0-25 16,5 0-10-16,-5 0-68 16</inkml:trace>
  <inkml:trace contextRef="#ctx0" brushRef="#br0" timeOffset="104344.0662">20395 18257 180 0,'-5'-11'68'0,"5"11"-36"0,0-4-22 0,0 4 17 15,0 0 7-15,0 0 3 16,0 0 3-16,0 0 2 16,0 4-23-16,0-4 9 0,0 4 5 15,0-1-6-15,0 1-3 16,0 4-12-16,0-1-5 15,0 5-7-15,0-9-2 16,0 5-2-16,0 3 0 16,0 0-33-16,5-7-12 15,-5 4-33-15,4-4-14 16,0-1-23 0</inkml:trace>
  <inkml:trace contextRef="#ctx0" brushRef="#br0" timeOffset="104739.8948">20730 17605 236 0,'0'-19'90'0,"0"19"-48"0,-4-12-23 16,0 12 29-16,-1 0-15 0,5 0-4 15,-4 0-14-15,4 0-5 16,-4 12-6-16,0-1-1 0,-1 19 1 16,5-7 0-16,0 18 2 15,0-7-1-15,5 23 2 16,-5-8 2-16,4 19 2 15,0-12-1-15,5 8 1 16,-5-11-4-16,4 8-2 16,-3-9-2-16,-1 1-3 15,0-4-2-15,0-7 1 16,1-5-23-16,-5-14-12 0,0-4-19 16,4-11-6-16,-4-5-22 15,8-14-10-15</inkml:trace>
  <inkml:trace contextRef="#ctx0" brushRef="#br0" timeOffset="105246.9926">21231 17725 228 0,'4'-34'85'0,"-4"34"-46"0,-4-45-13 0,4 41 29 16,-9-3-20-16,5-1-7 16,-9 8-15-16,5 0-6 15,-9 15-4-15,4 0-5 0,-4 19 1 0,5-11 1 16,-1 18 2-16,0-7-3 15,5 23 0-15,-1-8 1 16,5 15 2-16,0-7-3 16,8-1 0-16,0-3 3 15,9 0 1-15,0-19 5 16,4 4-4 0,-5-12 13-16,5-7-9 0,0-8 7 15,0-7-8-15,-4-15 0 16,4-1-4-16,-9-18-4 15,5 7 0-15,-9-3-8 16,1 3 5-16,-14-3-12 16,5 3 9-16,-13-3-27 15,4 11 19-15,-12-4-33 16,3 8 27-16,-3-4-56 31,8 3 44-31,0-7-89 16,13 8 69-16</inkml:trace>
  <inkml:trace contextRef="#ctx0" brushRef="#br0" timeOffset="105797.0323">21494 17876 240 0,'-25'-11'90'0,"25"11"-48"0,-22-23-18 0,14 16 36 15,8 3-34-15,-4-7 1 16,8-1-17-16,0-7-4 16,9 8-4-16,4-8-4 15,4 4 1-15,5-4 1 16,-1 8 0-16,0 0 2 15,5 3-1-15,-4 4 8 16,-5 4-5-16,-4 4 10 16,-4 4-8-16,-9 3 1 15,4 0-4-15,-12 4-4 16,4 0 0-16,-17 1-15 16,4 2 9-16,-12-2-21 0,8-1 15 15,-13-4-22-15,9 4 20 16,0-7-32-16,8-5 26 0,5-3-51 15,8 0 40-15,0-11-75 16,4 7 60-16</inkml:trace>
  <inkml:trace contextRef="#ctx0" brushRef="#br0" timeOffset="106159.9006">21732 17759 200 0,'8'8'77'16,"-8"-8"-42"-16,5 11-17 0,-5-7 45 16,0 0-35-16,0-1 22 15,4 1-30-15,0 0 14 16,0 4-20-16,0-5 1 0,1 9 0 15,-1-1 3-15,0 15 1 16,0-3 3-16,1 15-12 16,-1-4 3-16,0 11 3 0,-4-4 3 31,4 5-10-31,-4-5-1 16,5 1-5-16,-1-12-2 0,0 4-14 0,0 0-6 15,-4-4-26-15,0-8-8 16,-4-6-30-16,0-5-103 15,0 0 100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6:35:17.0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8522 2571 264 0,'5'-8'101'0,"-5"12"-54"0,-5-4-26 0,5 0 30 15,-8-4-12-15,-1 0 0 16,-8 4 0-16,-4 0 0 16,-13 0-21-16,-8 0 3 0,-9 0 2 15,-9 0 1-15,-3 0 3 16,-5 0-2-16,-17-3 2 15,-13-5-9-15,-4-3-3 16,1-1-6-16,-10-3-1 16,-20 4-3-16,-5-8 0 15,9 8-3-15,-22 0-2 16,-12 7 1-16,4 4-1 16,4 4 0-16,-17 3 0 15,9 4 0-15,12 1 2 16,22 7-1-16,-1-1 2 0,5-2-4 15,17-5 0-15,13 0 1 16,12-3 0-16,13-1-7 16,13-3-3-16,13 0-30 15,8-8-11 1,12 8-34-16,6-12-11 0,7 1-26 0,5-1-9 16,4 1 7-1</inkml:trace>
  <inkml:trace contextRef="#ctx0" brushRef="#br0" timeOffset="517.3432">5288 2186 220 0,'0'4'82'0,"0"3"-44"0,0-3-16 16,0-4 28-16,0 0 0 15,0 4 5-15,0 3-10 16,-4-3-6-16,-1 0-21 0,-3 3-7 16,0 5-3-16,-9 7-2 0,0 7-1 15,-5 8-3-15,1 7-2 16,0 12 5-16,-9 0 1 16,-4-11 6-16,-4 7 3 15,4 3-2-15,0 1 0 16,9-15-3-16,3 3-1 15,10 1-1-15,12-1 2 16,8-3 1-16,18 4 1 16,-1-5-4-16,5-3 0 15,8-4-3-15,13-3 0 16,8-1-3-16,9-3 1 16,0-1-18-16,-4 1-4 0,-9-4-77 15,-12 7-34-15,-14-11-54 16</inkml:trace>
  <inkml:trace contextRef="#ctx0" brushRef="#br0" timeOffset="2849.338">5908 1488 252 0,'-13'-7'93'0,"13"3"-50"0,0 0-13 0,0 4 31 16,0 0-11-16,0 0-3 15,0 0-6-15,0 0-4 16,4 4-20-16,5 0 3 0,8-1 1 15,4 1-9 1,13 4-4-16,4-1-5 16,9-3 0-16,-5-4-15 15,5-4-5-15,4-3-46 16,13-16-19-16,3-3-95 16</inkml:trace>
  <inkml:trace contextRef="#ctx0" brushRef="#br0" timeOffset="3318.7895">6829 1273 264 0,'4'-7'101'0,"-8"-1"-54"0,-5-3-22 0,5 11 33 0,-4-11-13 16,-5-8-2-16,4 0-18 16,5 0-7-16,8-4-11 15,5-11-1-15,-1 0 4 0,5 0-6 16,4 4-2-16,4 8-1 15,-4 10-1-15,-4 5 0 16,4 11 0-16,8 11-5 16,-3 4 1-16,-10 11 4 15,-3 4 4-15,-1-8-1 0,-12 34-2 16,-4-14 0 0,-1 3 1-16,-4-8-1 0,1-7 2 15,-1-7 0-15,0-5 1 16,0-11-5-16,1-11 1 15,-5-11-35-15,4-4-17 16,0-15-46-16,13 3-20 16,5-3-13-1</inkml:trace>
  <inkml:trace contextRef="#ctx0" brushRef="#br0" timeOffset="3553.2492">7291 1364 304 0,'0'0'112'0,"0"-8"-60"0,5 8-36 0,-5 0 29 0,0 0-13 16,0 8-1-16,0 3-18 16,-5-7-6-16,5 15-4 15,0-8-5-15,0 0 1 0,0 1 1 16,0-1 2-16,0 0-36 15,5 1-15-15,-1-9-28 16,0-21-93 0</inkml:trace>
  <inkml:trace contextRef="#ctx0" brushRef="#br0" timeOffset="3801.6252">7436 900 304 0,'-4'-11'112'0,"-1"14"-60"0,5 5-43 0,-4-4 27 16,4 14-18-16,0-6-2 15,0 14-4-15,0 4 0 16,0 8-6-16,0 7 5 0,0 1 4 16,0-5-3-16,0 1-2 15,0 3-8-15,0-7-1 16,4 3-32-16,1-15-14 15,-1 8-43-15,0-22-17 0,5-12-22 32</inkml:trace>
  <inkml:trace contextRef="#ctx0" brushRef="#br0" timeOffset="4321.2625">7695 911 280 0,'-43'15'104'0,"26"-7"-56"0,5 3-36 16,12-11 24-16,0 0-8 16,0 0 0-16,12-7-4 15,10 3-1-15,-1-4-12 16,8 4-4-16,10 4-1 0,-5 0-3 0,0-11-2 15,-5 11 0 1,-3 11 1-16,-5-11 1 0,-8 12 1 16,-5 3 0-16,-8 7 0 15,-8-3-2-15,-5 4-2 16,-8 7-2-16,0 0 1 16,4-7-1-16,4 3 0 15,4 5 0-15,5-9 0 16,8-3 0-16,9 0 0 15,4-15 2-15,8 3 0 16,-3-3-3-16,-1 4 2 16,-4-5 1-16,0 9 2 15,-4 3 8-15,-5 4 3 16,-4 3 5-16,-8 5 3 0,-4 3-2 16,-9-8-2-16,-5 1-9 15,-3-4-3-15,4-4-3 16,-5-7 1-16,1-5-13 15,-1-6-3-15,5-9-45 16,4-7-17-16,9-3-65 16,3-1-65-1,10-7 71-15</inkml:trace>
  <inkml:trace contextRef="#ctx0" brushRef="#br0" timeOffset="4891.8615">8136 998 260 0,'-13'0'99'0,"13"-4"-54"0,0-3-26 0,0 3 26 0,5-4-6 16,3-7 2-16,5 0-6 0,12-4 1 15,5 4-20-15,4-7 4 0,0 3 1 16,0 0-11-16,-4 11-6 16,-5 4-2-16,-4 4-2 15,-8 8 0-15,-9 3 2 16,-4 4-3-16,-8 12 0 15,-9 7 1-15,-4 3 2 16,-9 13-3-16,-4 6 0 16,0 12-1-16,4 0 0 15,5-15 2-15,4-1 0 16,8-6 0-16,9-1 0 0,8-15-3 16,4-3 0-16,14-12 4 15,7-8 1-15,1-7 0 16,4-4 1-16,0 1 0 15,-4-5 3-15,-9 1 6 16,-4-12 2-16,-9 4 1 16,-8-4 1-16,-12-4-6 15,-10-15-2-15,-12-3-4 16,-4-4-3-16,0-8-3 16,0 4-1-16,0-4-34 15,12 15-12-15,9 4-55 0,9 12-22 16</inkml:trace>
  <inkml:trace contextRef="#ctx0" brushRef="#br0" timeOffset="5648.5808">4762 2201 208 0,'-13'-15'79'0,"13"15"-42"0,0-8-17 16,0 8 24-16,0 0-16 15,0 0-3-15,-4 8-6 16,-5 11-1-16,-12 15-9 0,-5 11-1 0,5 8-1 16,-4-4 1-16,4 4 2 15,-1-4-5-15,10-12-3 16,-10 1-1-16,10-8 1 16,-1-7-32-16,0 0-12 15,0-12-25-15,1-11-9 16,-1-11-30-1</inkml:trace>
  <inkml:trace contextRef="#ctx0" brushRef="#br0" timeOffset="5789.2503">4511 2273 312 0,'0'-8'118'0,"-4"8"-64"0,12 12-45 0,-8 3 27 0,5 0-18 15,-1 15-2-15,4 0-10 16,5 4-4-16,8 4-1 15,9-1-1-15,8-3 2 0,13 0-78 16,4 0-33-16</inkml:trace>
  <inkml:trace contextRef="#ctx0" brushRef="#br0" timeOffset="10493.8273">5084 2710 252 0,'0'-4'93'0,"-4"8"-50"0,4 0-37 16,0-4 22-16,0 8-6 15,-4-1 1-15,0 4-3 0,-1 1-3 16,5 3-9-16,-4 0 4 0,8 4 1 15,1 7-4-15,-1 12-3 16,-4 15-1-16,4 7-1 0,-4 8-2 16,0 15 1-1,0 7 2-15,4 24 2 16,-4-1 3-16,0 7 4 16,4 9-4-16,1 10 2 15,-1-11 2-15,0-3 1 16,0-4-4-16,1 3 1 15,-1-3-7-15,0-4-1 16,0-4-2-16,1 0 1 0,-1 0-2 16,-4 4 2-16,0 0-4 15,0-11 0-15,0-8 1 16,0 0 2-16,0-8 1 16,4-3 1-16,-4 4-2 15,0-12-2-15,0-8 1 16,0-7 1-16,0 1-1 15,0-5 2-15,0 0-4 16,0 4-2-16,0 1-5 16,0-1 0-16,0-4-18 0,0 4-6 15,0-15-16-15,4-11-8 16,-4-8-20-16,0-11-7 16,0-12-40-1</inkml:trace>
  <inkml:trace contextRef="#ctx0" brushRef="#br0" timeOffset="10862.7969">4842 6489 236 0,'-8'-7'90'0,"8"3"-48"0,0 8-27 0,0 3 26 0,0-3-2 16,4 4 4-16,0 14-18 16,5 1-4-16,4 3-13 15,-1 5 6-15,5 10 5 0,4 12-4 16,5-8 0-16,4 4-1 16,-1 8 4-16,-7-1-1 15,-1-3 1-15,0-8-3 16,0-11 1-16,5-15 0 15,-1-19 2-15,5-19-1 16,0-11 1-16,-1-11-7 16,10-20-2-16,-1 9-7 0,0-9-2 0,0-10-46 31,0 3-20-31,-4 11-39 16,-4 8-17-16,-5 8-40 15</inkml:trace>
  <inkml:trace contextRef="#ctx0" brushRef="#br0" timeOffset="11592.0857">5042 7523 272 0,'-13'-42'104'0,"5"31"-56"0,3 4-36 0,1 7 24 15,4 0-17-15,0 0-5 16,0 0-7-16,0 3-2 15,0 12-3-15,4 8 1 0,1 7 2 16,3 4 0-16,1 4 0 16,3 0-3-16,-3-1 1 15,-1-3-2-15,1-4-1 16,-1-7 1-16,5-4 1 16,0-8-1-16,-5-7-1 15,1 0 3-15,3-19 0 0,-3 3-4 16,4-14-1-16,-1 3 3 15,1-7 1-15,0 4-3 16,0 7 1-16,-5 4 0 16,1 15 0-16,-1 0 6 15,-4 19 6-15,1-4 5 0,-1 19 2 16,-4-8-4-16,0 19-1 16,0-7-8-16,-4 11-4 15,-1-7 1-15,-3 10 0 16,-1-6-4-16,1-5-1 15,-1-7-26-15,-3-15-11 16,-10-19-11-16,-3-23-5 16,-1-33-84-1,1-27-43-15,4-11 90 16</inkml:trace>
  <inkml:trace contextRef="#ctx0" brushRef="#br0" timeOffset="12284.44">2669 5090 212 0,'-17'8'82'0,"17"-8"-44"0,-17 3-11 0,13 5 29 15,-5-8-11-15,-3 4-2 16,3 3-4-16,1-7-1 16,3 4-20-16,1-4-4 0,4 8 0 15,0-8-8-15,13 0-1 16,0 0-5-16,12 0-3 16,-8 0-1-16,13 0 3 31,-5-8-53-31,9 4-23 15,0-7-80 1</inkml:trace>
  <inkml:trace contextRef="#ctx0" brushRef="#br0" timeOffset="12801.3528">2970 4645 264 0,'0'-11'101'0,"0"11"-54"0,5 0-37 0,-5 0 23 16,0-12-14-16,0 12-1 16,8-7-6-16,-4 3-2 15,13 0-6-15,0 1 2 0,9 3 0 16,-5 0 2-16,9 0 2 16,-13 0-5-16,8 3-1 15,-4 1 0-15,1 7 2 16,-10-7 3-16,-3 15 2 15,-5-4-1-15,-8 15 1 16,0-3 0-16,-9 10 3 16,-4-6 2-16,-4 6 2 0,4-3-1 15,0 4 1-15,0-8 0 16,8 4 0-16,-3-11-5 16,-1-1 0-16,4-3-8 15,9-4-3-15,0-3-4 16,22-5 1-16,-10 1-30 15,14-4-12-15,-1-1-55 16,22-3-23-16,-9 0-42 16</inkml:trace>
  <inkml:trace contextRef="#ctx0" brushRef="#br0" timeOffset="13038.1854">3531 4969 304 0,'-13'-7'115'0,"13"7"-62"0,-9-4-31 0,5 4 33 15,0 0-27-15,4 0-10 16,0 4-11-16,0 3-6 16,0-3 0-16,0 4-1 0,0 3 0 15,0 0-29-15,0 1-10 16,0-1-30-16,0 0-9 15,0-3-48-15</inkml:trace>
  <inkml:trace contextRef="#ctx0" brushRef="#br0" timeOffset="13350.7226">3696 4404 228 0,'0'-8'88'0,"0"8"-48"0,-4 0-23 0,4 0 27 16,0 4-10-16,0 0-2 15,-4 7-10-15,4 0-1 16,0 12-12-16,0 0 1 0,4 3 1 16,0 0 2-16,-4 16 3 15,9 26-7-15,-5-23-3 16,0-7-1-16,0 7-1 15,-4-11-2-15,0 4 1 16,0-4-2-16,0-4 2 16,0-4-33-16,5-3-14 15,-1-1-47-15,4-18-17 16,1 4-16 0</inkml:trace>
  <inkml:trace contextRef="#ctx0" brushRef="#br0" timeOffset="13730.4183">4049 4434 288 0,'-5'-11'110'0,"1"3"-60"0,0 1-30 16,0 7 30-16,-1 0-23 15,1 0-5-15,0 3-11 16,-5 12-5-16,1 8-3 15,-1 15 0-15,5 11 2 0,-4 11-2 16,-1-11-2-16,5-15 4 0,0 11 1 16,4-3-2-16,4-1-1 15,0-11-1-15,13 1-2 16,-8-9 5-16,8-3 1 16,0-4 2-16,0-3 2 15,0-12-5-15,-5-8-1 16,1 4 2-16,-9-7 1 15,-4-12-8-15,-4 8-4 16,0 4-2-16,-13-4 1 0,-4-4-12 16,-1-4-3-16,-3 4-20 15,12 4-7-15,-4 4-31 16,26-8-90 0</inkml:trace>
  <inkml:trace contextRef="#ctx0" brushRef="#br0" timeOffset="14152.8282">4282 4570 352 0,'-13'-12'132'0,"5"9"-72"0,4-12-50 0,4 7 28 16,0-7-17-16,4-8-4 16,4 1-10-16,9-5-3 15,-8 12-2-15,3 4-4 0,10-4 1 16,7 0-1-16,-7 7 0 15,-5 4 2-15,-5 4 2 0,1 4-1 16,0 4-1-16,-9-1-2 16,-4 12 1-16,0-4-6 15,-4 4-3-15,-13 15-12 16,0-11-6-16,-4-1-7 16,-1-3-2-16,1-15-6 15,4-4-2-15,-8-8-16 16,20-7-4-16,5-4-29 15</inkml:trace>
  <inkml:trace contextRef="#ctx0" brushRef="#br0" timeOffset="14403.2276">4469 4411 240 0,'4'23'90'0,"-4"-4"-48"0,0 3-20 0,-4-3 26 15,8-4-1-15,0 12 4 16,5 3-15-16,-5 4-4 16,4 4-19-16,-3 3-6 0,-1-11 0 15,0-3-4-15,0 7 0 16,1-4 1-16,-5 0 0 16,0-4-40-16,0 1-17 15,0-5-49-15,-5-3-21 16,1-4 0-16</inkml:trace>
  <inkml:trace contextRef="#ctx0" brushRef="#br0" timeOffset="15066.7614">4015 4785 216 0,'-5'3'82'0,"1"-3"-44"0,4 0-16 15,0 0 28-15,0 0-11 16,0-3-2-16,0-5-19 0,0-3-9 16,0 3-5-16,4-3-1 0,5 3 0 15,4-3-4-15,4 7-1 16,4 1-2-16,0 3 3 15,9 3-2-15,-1 9 1 16,1-5 2-16,0 1 2 16,-5 3 3-16,-3 0 4 31,-5 4 7-31,-5 4 2 16,-8-7 4-16,-8 3 3 15,0-4-4-15,-17 4-1 0,8 0-7 16,-8 0-3-16,4-3-3 15,-4-1-2-15,4-4-3 16,-9 1 1-16,9 0-35 16,-8-8-13-16,-9-12-95 15</inkml:trace>
  <inkml:trace contextRef="#ctx0" brushRef="#br1" timeOffset="21659.4645">8531 2729 76 0,'0'-11'30'0,"4"7"-16"0,9 0-8 0,-9 4 11 15,0 0 4-15,1 0 4 16,-1 0 0-16,0 0 0 16,0 0-1-16,1 0 2 15,-1 0-14-15,-4 0 11 0,0 0 4 16,0 0-3-16,0-4-2 15,4 1-6-15,-4-1-2 16,4 0-4-16,-4 0-1 0,0 1-1 16,0-1 0-16,0 0 0 15,0 4 0-15,0 0 0 16,0 0 2-16,0 0-1 16,0 0 0-16,-4 8-3 15,0-1-1-15,0 4 1 16,-5 1 1-16,1 3-1 15,-5 4 1-15,-4 0 0 16,0 3 1-16,-4 5 0 0,-5 3 0 16,-3 4-4-16,-5 3-1 15,-5 9 1-15,1-9 2 16,4 5-3-16,4-4-2 16,1 3-3-16,-1-3-1 15,0 3 4-15,1 1 1 16,3-4 0-16,1 3 1 15,3 1-2-15,1-1-1 16,0 0 3-16,-4 5 0 16,-5 3 1-16,-4-11 2 15,0 3-3-15,0-3 0 16,-4-1 1-16,-5 5 0 16,5-4-2-16,0 3-2 15,4 1 1-15,0-1 1 0,0-3-3 16,4 3 0-16,1 8 1 15,-1-7 2-15,4 7-1 16,5 0 2-16,-8-8-2 16,3 1 2-16,-8-1-2 15,0 1-1-15,0 3 3 16,-4 0 2-16,0-7-2 16,-5 7-2-16,1-3 2 15,4 3 0-15,-1 4-1 16,1-7-2-16,4 10 1 15,0-6-1-15,5-1 0 0,3-11 2 16,1 4-1-16,-1-1-1 16,-3 5 1-16,-5-8-1 15,0 0 0-15,-5 3 2 16,1 9-1-16,-4-5-1 16,-1 4-2-16,5 8 1 0,0-8 1 15,0-3 2-15,4-1 1 16,0-3 1-16,0 4 0 15,4-1 0-15,5 1-2 16,-1-5-2-16,1 1 3 16,-1-4 0-16,-3 8-1 15,-5-9-2-15,4 5 1 16,-8 11-1-16,4-4 0 16,0-3 2-16,-4-4-1 0,-1-1-1 15,10-3 1-15,-1-4-1 16,0 4 0-16,1 4 2 15,-1 0-3-15,0-4 0 16,5-4 3-16,-1 8 1 31,5-4-1-31,8 0 1 16,0 0-2-16,-4-8-1 16,0 4 1-16,1 4 1 15,-6 4 1-15,-3-4 1 16,-5 0 0-16,0-8 0 0,1 0-2 15,-10 5-2-15,1-5 1 16,4 4-1-16,5 0 0 16,3 1 2-16,1-5-1 15,3-3 2-15,1-1-2 16,4-7 2-16,0 0-4 16,5-3-2-16,3-5-5 15,1-3 0-15,8-4-29 16,0-4-11-16,0-3-39 15,4-5-17-15,0 1-49 16</inkml:trace>
  <inkml:trace contextRef="#ctx0" brushRef="#br1" timeOffset="22222.7654">5606 5784 200 0,'9'-15'74'0,"-9"11"-40"0,4 4-18 0,-4 0 24 16,0 0-14-16,0 4-5 0,0 4-1 15,0 7 1-15,0 4-11 16,-4 11 5-16,-5 4 3 0,1 3-2 16,-5 5 3-16,0-1-4 15,-4 5 1-15,0 6 0 16,-4 1-1-16,0 4-7 16,0 3-3-16,-5 4 3 15,1-3 5-15,-1-1-3 16,5-7 2-16,4-12-5 15,0-3-2-15,4-4 2 16,5-4 2-16,-1 0 0 16,5-7 2-16,4-8-2 15,0 0 0-15,4-4-1 0,9 1 0 16,8-5 0-16,9-3 2 16,4 0-5-16,9-4-3 15,-1-4-1-15,0-4-1 16,1-3 0-16,4-4 2 15,-1 0 1-15,5 0 1 16,9-4-2-16,-9 4-2 16,-1 4-39-16,-7-1-16 15,-9 12-66-15,-13 0-25 16,-4 0-5 0</inkml:trace>
  <inkml:trace contextRef="#ctx0" brushRef="#br1" timeOffset="47531.4084">7576 4811 260 0,'-9'19'96'0,"5"-19"-52"0,4 0-38 0,0 0 20 15,0 0-12-15,4 4-1 0,1-1 2 16,3 5 0-16,13-4-8 16,9 3 5-16,12-3 1 0,9 0 0 15,9-8 0-15,4-3-7 16,20-5-2-16,31-7-2 15,4-7 1-15,0-16-4 16,12 1 0-16,5 0 1 16,-9-5 0-16,-20-3 0 15,-10 4 0-15,-8 7 4 0,-8-15 5 16,4 4-14-16,-9 0-6 16,5-7-34-16,-34 18-14 15,-9 8-33-15,0-15-15 16,9-16 9-1</inkml:trace>
  <inkml:trace contextRef="#ctx0" brushRef="#br1" timeOffset="47890.867">9231 3978 212 0,'-17'0'79'0,"9"0"-42"0,-5 3-19 0,9 1 25 0,-5 0-4 16,5 0-1-16,0-1-6 16,4-3-2-16,0 0-17 15,8 4 1-15,5-4 0 0,8 0-1 16,9-4 2-16,17 4-6 16,4-3-3-16,0-1-1 15,-17 4 1-15,-5 0-1 16,5 4 2-16,-4-1-2 15,-5 20 2-15,-3-12 0 16,-14 31 1-16,-8 18-2 16,-17 1 1-16,-4 3-4 0,-9 0 0 15,-4-8-1-15,5 5-2 16,-1-5-19-16,4-18-8 16,5-4-43-16,17-23-132 31</inkml:trace>
  <inkml:trace contextRef="#ctx0" brushRef="#br1" timeOffset="52267.5846">10815 2944 168 0,'25'-56'66'0,"-17"48"-36"0,1 4-20 0,-9 4 17 15,0 0 0-15,0 8 3 16,0 11-10-16,0 22-4 15,-9 8-9-15,-7 8 2 0,-10 11 1 16,-12 11-1-16,-5 15 0 16,-8 8-3-16,17-46-1 15,9-3-3-15,-9 11-2 0,4-15-2 16,5 0-1-16,4-7-29 16,8-16-14-16,4-7-9 15,9-26-5-15,0 3-24 16</inkml:trace>
  <inkml:trace contextRef="#ctx0" brushRef="#br1" timeOffset="52629.2028">10713 3069 200 0,'8'0'74'0,"-12"11"-40"0,17 11-31 15,-9-6 15-15,4 2-5 0,5 5 2 16,0 3-6-16,4 12-3 15,0 4-3-15,0 7 2 0,0 4 1 16,4-1-2-16,0 1-3 16,5 0 0-16,-9-19-1 15,0-4 4-15,4 4 5 16,-4-8-7-16,-4 8-3 31,-1-7 0-31,-7 7 0 16,-5 11 12-16,-9-15 5 15,5 0 7-15,-13-7 3 16,-13 7 0-16,-8-7-1 0,-17-8-3 16,-9-8 1-1,-8 1-15-15,25-4-5 0,9-1-11 16,-4-3-3-16,3 0-21 16,5 0-9-16,-4 0-18 15,13-3-8-15,16-5-52 16</inkml:trace>
  <inkml:trace contextRef="#ctx0" brushRef="#br1" timeOffset="53010.5937">11256 3861 260 0,'-34'-12'99'0,"21"-3"-54"0,-4-11-26 0,9 14 26 16,-1-10-21-16,9-12-8 15,9-23-13-15,8 5-4 16,0 18 0-16,0 3-2 0,12-3-1 16,10-7 3-16,-5 7 0 15,-5 8-2-15,1 11 2 16,0 15-4-16,-9 3 1 15,-4 16-7-15,-9 15-1 0,-3 8 5 16,-5 3 3-16,-5 8-2 16,-3-19 0-16,-1-4-4 15,-12 4 1-15,-17 7-8 0,4-7-4 16,0-11-11-16,4-16-5 16,5-14-9-16,4-23-4 15,8-27-23 1</inkml:trace>
  <inkml:trace contextRef="#ctx0" brushRef="#br1" timeOffset="53198.1139">11528 2816 200 0,'-5'11'77'0,"5"-11"-42"0,-8 68-28 0,4-30 18 15,-1-4-4-15,1-4 2 16,0 19-9-16,0-4-1 0,-1 19-7 15,5 49-4-15,0-37-1 0,0-12 1 16,9 4 1-16,-5-8-34 16,9 4-14-16,4 34-64 15</inkml:trace>
  <inkml:trace contextRef="#ctx0" brushRef="#br1" timeOffset="53431.8274">11867 3642 248 0,'-8'19'93'0,"8"-19"-50"0,-13 34-39 0,9-23 21 16,-1 0-12-16,5 12-2 15,-4 7-6-15,4 4-4 16,0 8 0-16,0 3-1 0,0 0 2 15,0 0-41-15,0-15-16 16,0-7-56 0</inkml:trace>
  <inkml:trace contextRef="#ctx0" brushRef="#br1" timeOffset="53621.3173">11515 3642 236 0,'4'0'88'0,"13"-8"-48"0,21-11-45 0,-16 12 15 0,20-8-8 16,13 0 1-16,-8 3-22 16,-9 5-9-16,9 3-70 15,16-3-29-15</inkml:trace>
  <inkml:trace contextRef="#ctx0" brushRef="#br1" timeOffset="53901.0471">12169 3627 228 0,'-5'4'88'0,"10"-1"-48"0,7-6-36 16,-3 3 19-16,12 0-18 0,9-4-2 16,8 0-2-16,13-4 1 15,-13 5-1-15,-4-1-29 0,8 0-11 16,-8 0-63-1</inkml:trace>
  <inkml:trace contextRef="#ctx0" brushRef="#br1" timeOffset="54088.6043">12321 3879 280 0,'5'0'104'0,"3"-7"-56"0,22 3-49 15,-13-3 18-15,13 3-10 16,3-7-2-16,-7 11-2 16,-5-8 0-16,9 4-2 15,-5-3-47-15,9 7-21 0,38-8-48 16</inkml:trace>
  <inkml:trace contextRef="#ctx0" brushRef="#br1" timeOffset="55099.737">13136 4079 208 0,'-12'-18'79'0,"7"14"-42"0,5 0-23 0,0 4 20 16,0 0-11-16,0 0-3 15,0 0-5-15,0 0-2 16,5 4-7-16,-1 0 0 0,0 7 4 16,0 0-8-16,5 8-1 15,4 11-1-15,-5-11 2 16,1 0 1-16,3 4 1 15,-3-12-2-15,4-4 1 16,3-7 0-16,-3-3 1 16,-4-1-2-16,-1-15 1 15,5-23-2-15,0 1 2 16,-5-4-2-16,-4-4 2 16,1 0-2-16,-10 7 2 0,5 4 4 15,-8-26 6-15,-1 12-3 16,-3-16 2-16,3 4-5 15,1-1-2-15,-5-48 0 16,9 42-1-16,-1 10-2 16,5-14 1-16,0 11-4 15,9-4 0-15,-1 4-1 16,9 3 0-16,13-22 0 16,13 15 0-16,3 19 0 15,-8 16 0-15,-8 6 2 16,13 1 0-16,20-8-3 0,5 7 0 15,4 5 2-15,13 7 0 16,21 7 1 0,-38 1 0-16,-12 3-3 15,33 0 0-15,68-7 4 16,-9-1 1-16,-8-3-3 16,5 4 1-16,16-4 0 15,-8 0 0-15,8 0 0 16,30 3 0-16,-8-10-3 15,8 3 0-15,21 0 2 16,-85 8 2-16,-21 3 0 16,47-3 2-16,-21 0-4 0,42-1 0 15,127-3 3-15,-144 4 1 16,-25 0-1-16,37-1-2 16,-24 5-2-16,20 3 1 15,-25 4 1-15,22-11 2 0,-22 3-1 16,4 1-1-16,-17-1 3 15,1 0 2-15,-18 1-2 16,1-4-2-16,-18 3-22 16,-4-3-9-1,-17 3-27-15,-12 1-11 16,-9-1-57 0</inkml:trace>
  <inkml:trace contextRef="#ctx0" brushRef="#br1" timeOffset="55814.4831">13922 3069 160 0,'12'-27'60'0,"-12"31"-32"0,-4 7-17 16,-4 1 18-16,-1-1-6 0,-8 15 1 16,0 1-9-16,-4 10-2 15,0 12-7-15,-5 16 7 0,9 14 6 16,0 7 1-16,0-3 3 16,9 0-11-16,4 0-4 0,4 4-5 15,8-4 0-15,13-15-2 16,9-8 2-16,12-11-18 15,9-15-6-15,5-15-61 16,-18-15-24-16,-4-4 9 16</inkml:trace>
  <inkml:trace contextRef="#ctx0" brushRef="#br1" timeOffset="56095.931">14181 3759 260 0,'0'0'96'0,"12"0"-52"0,5 0-43 0,-17 0 19 15,9 0-9-15,-1 0-1 16,9 0-9-16,-4 0 0 0,8 0-1 16,-4 0-25-16,9-8-10 0,-5 1-79 15</inkml:trace>
  <inkml:trace contextRef="#ctx0" brushRef="#br1" timeOffset="56509.8532">14754 3393 208 0,'29'-23'79'0,"-29"23"-42"0,30-11-26 0,-26 11 21 0,5 0-13 15,-1 0-3-15,5-4-3 16,-5 4-1-16,5 0-6 16,-4 0-2-16,3 4 0 0,-3 0-2 15,-1 3-2-15,1 5 5 16,-5 10 4-16,0-7 1 16,-8 19 4-16,0-4 2 15,-5 12-1-15,-12 15-3 16,0-24 0-16,4-2 2 15,-4 3 1-15,-5 15-6 16,5-12-3-16,13-3-3 0,8-15-3 16,0 0 1-16,12-8 1 15,-3 1-6-15,8-5-1 16,0-7-34-16,8 0-11 16,1 0-41-16,12 0-17 15,26-7-1 1</inkml:trace>
  <inkml:trace contextRef="#ctx0" brushRef="#br1" timeOffset="56703.9691">15293 3785 284 0,'-9'-4'107'0,"9"4"-58"0,-4 4-37 16,4-4 26-16,0 4-18 15,0 3-3-15,-4 1-11 0,4 3-4 16,0 1-1-16,0 7-4 0,-5-4 0 15,1 3-29-15,4-6-14 16,0-1-42-16,0-7-20 16,4-4 9-1</inkml:trace>
  <inkml:trace contextRef="#ctx0" brushRef="#br1" timeOffset="56954.0128">15522 3276 264 0,'-4'-11'99'0,"4"11"-54"0,0 0-42 0,0 0 23 0,0 0-6 16,0 0 0-16,0 3-8 16,0 5-5-16,0 7-4 15,0 0-3-15,0 23 3 0,0-8-4 16,0 23 0-16,0 15 1 15,0 3 2-15,4-14-21 16,-4-16-9-16,0-7-33 16,0 8-13-16,0-16-34 15</inkml:trace>
  <inkml:trace contextRef="#ctx0" brushRef="#br1" timeOffset="57330.1909">16014 3118 272 0,'9'-16'104'0,"-14"16"-56"0,1 12-36 0,0-8 26 16,-5 3-13-16,5 1-3 16,-8 7-8-16,-14 11-4 15,5 4-5-15,4-3-4 0,-4 18 0 16,-9 38-1-16,17-26 0 15,0-8 0-15,13 0 0 16,9 15 0-16,4-30 0 16,-5-4 2-16,13-8 1 15,9 9-1-15,-13-20-2 0,0 0-2 16,0-18-1-16,-4 3-1 16,-5-15 0-16,1 4-2 15,-9-11-1-15,0 3 6 16,-13-3 2-16,0 7-8 15,-8-4-3-15,4 12-15 16,-4-1-4-16,4-3-25 16,4 4-8-16,9 0-49 15</inkml:trace>
  <inkml:trace contextRef="#ctx0" brushRef="#br1" timeOffset="57711.1067">16150 3499 312 0,'-30'3'118'0,"30"-3"-64"0,-17-15-37 0,13 15 30 0,0-11-25 16,4 0-7-16,8-5-10 16,-3 5-4-16,16-11 0 15,-4 3-1-15,8 4 2 0,-3 0-1 16,3 7-1-16,-4 0 1 16,-4 12-1-16,0 0 0 15,-13 7 0-15,1 1-14 16,-14 10-3-16,5-7-7 15,-9 12 0-15,5-5-5 0,-9 1 1 16,4-4-9-16,-4-4-4 16,4-4-9-16,1-11-2 15,-1 0-37 1</inkml:trace>
  <inkml:trace contextRef="#ctx0" brushRef="#br1" timeOffset="57869.7228">16218 3325 184 0,'30'-4'68'0,"-30"4"-36"0,25 12-18 0,-21-9 20 0,9 9-6 16,-4-1 0-16,3 23-11 16,1-8-5-16,-4 23-7 15,-1-7-4-15,-4 3 0 0,1 23-4 16,-1-27 2-16,-4-7-41 16,0 8-19-16,4-4-42 15</inkml:trace>
  <inkml:trace contextRef="#ctx0" brushRef="#br1" timeOffset="58167.3353">16553 3125 236 0,'13'4'90'0,"-13"-4"-48"0,17 26-29 0,-17-18 24 16,8 3-1-16,9 16 0 16,0 3-6-16,0-8-4 15,9 16-14-15,-5 0-5 0,-4 18-1 16,4 27-1-16,-12-30 0 16,-1-8-3-16,-12 4 1 15,0-3-2-15,-9 3 2 0,5-8-31 16,-5-3-11-16,0-4-37 15,-4-11-15 1,0-8-31-16</inkml:trace>
  <inkml:trace contextRef="#ctx0" brushRef="#br1" timeOffset="58585.6615">17003 2888 216 0,'-13'0'82'0,"13"0"-44"0,0-8-29 0,0 8 22 16,0-4-6-16,0 0 3 16,9-3-7-16,-1 3-1 15,9-3-11-15,-4 3 3 0,4 0 4 16,0 0-8-16,0 4-2 0,-4 0-4 15,0 12-2-15,-1-1 3 16,-7 12 0-16,-1-5 10 16,-8 20 3-16,4-8 1 15,-9 4 2-15,-4 8-4 16,-4-1-1-16,5-7-4 16,-1-4-1-16,9 0-1 15,4-7 0-15,8 0-4 16,1-19-3-16,-1 3-3 15,9-7 1-15,13 0-8 16,8-7-4 0,0 3-33-16,5-4-13 15,12-7-53-15,9-8-23 16,-5 1 20 0</inkml:trace>
  <inkml:trace contextRef="#ctx0" brushRef="#br1" timeOffset="59102.6071">17678 3231 252 0,'0'0'93'0,"0"0"-50"0,0 4-44 16,0 3 20-16,0 4-13 15,0 1-1-15,0 14-1 16,0 0 2-16,0 27-3 16,0-7-4-16,0 10-2 0,0-7-3 15,4 8-1-15,1-20-40 16,-1 5-19-16,0-4-35 16</inkml:trace>
  <inkml:trace contextRef="#ctx0" brushRef="#br1" timeOffset="59290.2398">17326 3695 208 0,'0'0'77'0,"0"0"-42"0,38-19-21 0,-17 11 22 16,5 1-16-16,-5-1-6 15,26-3-13-15,-9 3-3 16,13 1-66-16,21-1-27 15,-25 4 4-15,-9 4 3 16</inkml:trace>
  <inkml:trace contextRef="#ctx0" brushRef="#br1" timeOffset="59799.0788">18349 2906 208 0,'-17'12'77'16,"4"14"-42"-16,-17 27-28 0,13-23 20 0,-4 12 1 16,-4 7 6-16,3 15-4 15,1 11 2-15,13-11-18 16,-1-11-1-16,14 11 0 0,-1-11-7 16,13 11-1-16,0-15-3 15,4 4 1-15,0-12-9 16,5 1-1-16,-5-16-40 15,9-3-17-15,12-4-66 16</inkml:trace>
  <inkml:trace contextRef="#ctx0" brushRef="#br1" timeOffset="60256.0544">18531 3664 208 0,'5'8'79'0,"-1"-4"-42"0,4-4-26 0,-8 0 23 0,13 4-14 15,8-4-1-15,5 0-9 16,8 0-4-16,-9 0-3 16,-4 0 0-16,9 0 0 0,13 0-45 15,-1 0-22-15,0-8-42 16</inkml:trace>
  <inkml:trace contextRef="#ctx0" brushRef="#br1" timeOffset="60706.6981">19206 3566 228 0,'-30'-30'88'0,"14"11"-48"0,7-3-25 0,5 18 26 15,0-15-13-15,4 4-1 31,4-4-16-31,0-3-7 16,17-1-2-16,13-11 0 0,0 11 1 16,0 8-1-16,-13 11-2 15,-4 1-2-15,5 14 1 16,-5-3-1-16,-5 22 0 0,-3 0 4 16,-9 15 1-16,0-11-1 15,-9 11 1-15,1-7-2 16,-9-4 2-16,-4 8-2 15,4-20 2-15,4-3-7 16,-8 4 1-16,-1-12-23 16,10-11-11-16,-1-8-31 15,17-14-12-15,9-16-20 16</inkml:trace>
  <inkml:trace contextRef="#ctx0" brushRef="#br1" timeOffset="60878.5946">19584 3548 208 0,'-4'52'77'0,"4"-52"-42"0,0 46-32 0,0-31 15 16,0-4-9-16,0 0-1 16,4 4-17-16,-4-3-9 15,4-5-77-15,0-7-35 16</inkml:trace>
  <inkml:trace contextRef="#ctx0" brushRef="#br1" timeOffset="61177.4875">19919 3170 228 0,'0'8'88'0,"0"-8"-48"0,0 7-23 16,0-3 27-16,0 0-14 15,5 4-3-15,-1 7-6 16,-4 11-2-16,0-3-10 16,0-8-5-16,0 19-3 0,0-4-1 15,0 19 2-15,0-15-1 16,-4 11-1-16,4-7-24 0,-5 7-9 15,1-11-49-15,0-11-22 16,0-1-4 0</inkml:trace>
  <inkml:trace contextRef="#ctx0" brushRef="#br1" timeOffset="61636.777">20140 3216 264 0,'-13'-15'99'0,"9"15"-54"0,4-4-26 0,0 4 29 16,0-8-22-16,9 1-4 15,-1 3-7-15,-4 0-2 16,13-3-7-16,-4 3-2 0,8 0 2 0,9 0-3 16,-5 4 0-16,-3 4-1 15,-10 0-2-15,1 0 1 16,-13 3 1-16,0 1-3 0,-4 7 0 15,0-4-4-15,-9 12-1 16,4-12-4-16,-3 12 1 16,-1-8 0-16,4 4 3 15,1-4-1-15,8 0 0 16,0-4 4-16,8 8 3 16,5 4-1-16,0-8-2 15,0 4-1-15,8-4 3 16,4 7 9-16,-12-3 4 15,0-4 6-15,-9 4 3 16,0 0-5-16,-12 4 1 16,-9 7-10-16,-4 0-2 15,-5 0-5-15,1 0-1 16,-1-3-12-16,5-12-7 16,0-8-9-16,8-7-5 15,0 0-17-15,1-19-5 0,3 8-69 16</inkml:trace>
  <inkml:trace contextRef="#ctx0" brushRef="#br1" timeOffset="62188.3367">20611 3208 228 0,'9'-7'85'0,"12"3"-46"0,0-23-21 0,-12 20 25 16,3-4-11-16,10-5-3 15,3-2-2-15,1 2 0 16,-10-2-14-16,1 6 3 0,9 1 4 16,8 0-5-16,-9 7 2 15,-3 0-10-15,-1 12-2 16,-4 3-3-16,-4 12 1 15,-13-1-2-15,-9-3 2 16,1-4-2-16,-9 15-1 0,0-3-2 16,-9 18 1-16,1-11 1 15,-1 15 2-15,5-7-1 16,0 7-1-16,4-12-2 16,8 1 1-16,5 7 1 15,4-15 0-15,0-7 0 0,13-15 0 16,-1 3 0-16,5-11 2 15,0 0 1-15,5-11 1 16,-5 3-2-16,-5-15-2 16,-3 12-2-16,-13-12-1 15,-1 1-5-15,-16-5-2 16,4 5 5-16,-13-12 4 16,-12-11 0-16,0 3 0 15,8 4-17-15,12 4-5 16,10 1-9-16,12 6-3 15,8 1-27-15,9 7-10 16,9 0-48 0</inkml:trace>
  <inkml:trace contextRef="#ctx0" brushRef="#br1" timeOffset="62518.7254">21286 2903 260 0,'4'7'96'0,"1"12"-52"0,7 7-36 0,-12-18 24 16,9 11-5-16,-1 0 4 15,5 11-11-15,8 19-4 16,-8-11-9-16,0-8-5 0,-5 19 1 16,1-4-2-16,-5 8 2 15,0-4 0-15,-17 11 1 16,-12 27-11-16,4-34-3 16,0-15-22-16,-13 7-6 15,4-8-47-15,-8-3-20 16,4-3 0-1</inkml:trace>
  <inkml:trace contextRef="#ctx0" brushRef="#br1" timeOffset="62956.8419">21630 2872 176 0,'-17'8'68'0,"17"-4"-36"0,8-12-2 15,-3 4 28-15,7 1-16 0,5-5-6 16,0 1-10-16,9-1-5 16,-5 0-11-16,0 5 2 0,-4 3 4 15,0 0 1-15,-4 7-1 16,-5 8-6-16,-3-3-2 31,-1-1-2-31,-4 12 1 16,0-5 0-16,-4 24 1 0,-1-1 0 0,1-14 2 15,0-5 1-15,0 5 3 32,-1-12-3-32,10 4-1 15,-5-8-4-15,8 0 1 16,-4 1-4-16,13-5-2 0,13 1 0 0,4-1-1 15,-4-3-3-15,8-4 2 0,4-7-28 16,1-12-13-16,-9-4-42 31,-13 0-19-31,-4 5-41 16</inkml:trace>
  <inkml:trace contextRef="#ctx0" brushRef="#br1" timeOffset="63876.5388">19062 2209 148 0,'0'7'57'0,"0"1"-30"0,0-1-16 0,0-3 15 0,4 4-6 16,9-1-1-16,4 1 2 16,13-5 3-16,8-3-12 15,8 0 0-15,5-3-1 0,0-1 5 16,-4 0 2-16,0 0-5 15,4 4-3-15,0 0-1 16,-5 4 1-16,5 4-3 16,0 3-2-16,9 0 0 15,7 1 1-15,-7-9-1 16,4 5 2-16,3-16-2 0,6 5 0 16,3 3-6-16,9-8 1 15,4 8 0-15,-4-7 2 16,0 3-3-16,0 0 0 15,-5 4 1-15,5-4 0 16,4 0 2-16,1 1 1 16,-10-1-4-16,1 0 1 15,4 4 0-15,4 0 0 16,4-4 8-16,13 1 5 16,-12-5-2-16,-1 0-1 0,1-3-2 15,3 4 2-15,5-1-7 16,-4 4-2-16,-13-7-1 15,-34 11 2-15,-5-8-1 16,9 5-1-16,18-5 1 16,-14 4 1-16,-12-3-1 15,-13 3-1-15,-13 4-26 16,-8-8-10-16,-13 5-37 16,-13 3-14-16,-25 0-36 15</inkml:trace>
  <inkml:trace contextRef="#ctx0" brushRef="#br1" timeOffset="64774.4938">10755 5169 212 0,'-4'0'79'0,"4"0"-42"0,-13 8-21 0,5-1 24 15,-5 12-10-15,-4 8-2 16,0 14-14-16,-4 1-6 16,-9 7-5-16,0 0-3 0,1 7 3 15,-1 1-4-15,0 7 0 16,5 0 1-16,-1-3 2 16,5-16-3-16,4-4 0 0,4-11-26 15,5-22-49 1,8-16 5-16,4-26-31 15</inkml:trace>
  <inkml:trace contextRef="#ctx0" brushRef="#br1" timeOffset="65151.2688">10674 5086 180 0,'22'4'68'0,"-10"7"-36"0,14 12-22 0,-26-15 17 16,13 14 2-16,-1 1 2 15,10 22-1-15,-10-7 1 16,10 15-17-16,11 26 3 0,1-4 1 16,-4 1-4-16,0-1 2 15,0 1-9-15,-5-12-2 16,9-4-1-16,-4-11 2 16,-5-7-1-16,-4-8 0 15,-4-8-1-15,-8-3 0 16,-13-8 11-16,-9-4 7 0,-13 0-7 15,-12-3-3-15,0-4-1 16,-13-4 3-16,-17-4-6 16,-17-4 0-16,0-3-4 15,5-4-3-15,8 0-3 16,12-4 1-16,13 4-10 16,9 0-3-16,9 7-28 15,7 1-11-15,14 3-21 16,16 4-6-16,31-11-47 15</inkml:trace>
  <inkml:trace contextRef="#ctx0" brushRef="#br1" timeOffset="65534.9165">11197 5999 288 0,'-30'-30'110'0,"4"4"-60"0,-3-20-34 0,20 27 27 0,1-11-17 16,3-7-4-16,10-5-16 16,16-3-6-16,4 3 0 15,14 5-3-15,3-1-1 0,5 8 3 16,-9 3 0-16,-8 8 1 15,-1 16 0-15,-7 3-3 16,-10 7 2-16,-3 1 1 16,-5 22 0-16,0-7-3 0,-4 11 2 15,0 3-4-15,-8 12-1 16,-1-7-8-16,-12 3-2 16,-13 15-18-16,4-14-5 15,1-16-7-15,-1-11-1 16,0-19-58 15</inkml:trace>
  <inkml:trace contextRef="#ctx0" brushRef="#br1" timeOffset="65772.8634">11409 5003 208 0,'-9'4'77'0,"5"8"-42"0,4 14-28 15,0-19 18-15,0 12 2 16,0 0 6-16,4 23-9 0,1-8-5 16,-1 22-10-16,0-7-4 0,0 15 1 15,1-7-3-15,-1 26 0 16,0 41-1-16,0 1 1 16,0-31-24-16,1-3-11 15,-1-27-36-15,0-8-17 16,5-14-15-1</inkml:trace>
  <inkml:trace contextRef="#ctx0" brushRef="#br1" timeOffset="66024.8854">11697 5822 252 0,'-12'15'93'0,"12"-7"-50"0,12 10-37 16,-7-3 22-16,-1 8-11 16,0 3-2-16,0 5-8 15,5-1-5-15,-1 0-1 16,-3 4-1-16,-1 0 2 0,0 0-1 16,0-4 2-16,1-4-24 15,-1-3-11-15,0-8-47 0,0-7-20 16,1-8 8-1</inkml:trace>
  <inkml:trace contextRef="#ctx0" brushRef="#br1" timeOffset="66198.3441">11553 5694 224 0,'-8'0'85'0,"8"0"-46"0,8-8-21 0,-8 8 23 16,13-4-26-16,-5 1-7 15,22-1-8-15,21 0-2 16,-9 4 2-16,-8 0-9 0,13-4-2 0,-4 0-58 16,3 1-24-16,-3-1 1 15</inkml:trace>
  <inkml:trace contextRef="#ctx0" brushRef="#br1" timeOffset="66579.4597">12334 5637 204 0,'-8'0'77'0,"8"0"-42"0,-26 8-21 0,13-5 22 0,9 1-16 15,8 0-3-15,9 0-9 16,4-1 0-16,4-3-5 15,13-3-2-15,9-1 0 0,-1 0-4 16,1 0 2-16,3 1-30 16,-16 3-14-16,-4 0-61 15</inkml:trace>
  <inkml:trace contextRef="#ctx0" brushRef="#br1" timeOffset="66800.3432">12270 5969 240 0,'30'0'90'0,"-17"4"-48"0,12-12-29 0,-8 8 24 16,5-4-12-16,7 1-3 31,9-1-10-31,1 4-5 0,3 0-4 15,5 0-18-15,8 0-5 0,13 4-61 16,0-1-24-16,-5-3 3 16</inkml:trace>
  <inkml:trace contextRef="#ctx0" brushRef="#br1" timeOffset="79406.9462">13285 6146 192 0,'-13'19'71'0,"9"-8"-38"0,4 12-21 16,0-12 19-16,4 1-7 15,5-1 0-15,3 4-2 0,5 0 1 16,5 0-13-16,12 0 3 0,0 0 1 16,-1 4-5-16,1-7-3 31,0 10-6-31,-4-7 0 15,-4 0 2-15,-1-3 1 16,-4-5 1-16,-4-7 2 16,-4-7 3-16,0-8 2 0,-5-8 1 0,1-15 0 31,-1-7-2-31,1-8 1 16,-5-18-6-16,0-16-3 15,0-4-1-15,1-3-1 0,-1-4 2 16,4 0 1-16,-3-8-1 15,-1 8-2-15,0 4 1 16,5 7 1-16,-1 8-3 16,1 7 0-16,-1 8-1 15,5 8-2-15,8 7-2 16,9 11 1-16,4 0 1 0,17 8 2 0,12 7-1 16,14 8 1-16,-1 4 0 15,13 3 0-15,26 8 2 16,12 0 0-16,1 0-3 15,20 8 2-15,22-8-1 16,-9 0 0-16,13 0 2 16,21 0 0-16,-8-8-3 15,17 5 2-15,-5-9 1 16,18 1 2 0,16 0-1-16,-16-8 2 0,21 4 0 15,-22 0 3-15,5-8-5 16,12 8-1-16,-21-4 0 0,5-4 0 15,46 1 11-15,-29-5 5 16,-9 5-6-16,-13 3-3 16,-38 0-4-16,-17 0-3 15,-13 8 1-15,-21 3-1 16,-21 5 0-16,-17 3 0 16,-21 0-40-16,-22 0-18 15,-16 0-28-15,-14 0-9 16,-7 0-17-1</inkml:trace>
  <inkml:trace contextRef="#ctx0" brushRef="#br1" timeOffset="81720.2505">14410 5328 244 0,'4'-19'90'0,"-4"19"-48"15,0-11-25-15,0 11 27 0,0 0-19 16,0 0-3-16,0 7-10 15,0 8 0-15,0 8-7 16,-4 0 4-16,0 3 1 0,-1-3-5 16,1 14-1-16,0-7 0 15,-5 23 2-15,1 26 3 0,-1-3 2 16,5-8 1-16,4-34 0 16,0 0-4-16,4-8 0 15,13 0-5-15,9-7-2 16,16-15 0-16,1-4-1 15,3-4 0-15,5-7 2 16,0 0-36-16,-4-1-15 16,-9-10-21-16,0-1-8 15,0-7-47 1</inkml:trace>
  <inkml:trace contextRef="#ctx0" brushRef="#br1" timeOffset="81971.1997">14885 5479 232 0,'-4'15'88'0,"12"-4"-48"0,-20-3-34 15,7-1 20-15,1 8-5 16,-4 12 2-16,3 10 0 16,1 16 3-16,0 8-14 15,0 3 2-15,-5 4 0 0,5-1-5 16,0 1-1-16,-1 0-2 0,5 0-1 15,0-4-3 1,0-3 1-16,0-5-31 0,0-11-13 16,0-11-30-16,5-11-11 15,-1-16-31 1</inkml:trace>
  <inkml:trace contextRef="#ctx0" brushRef="#br1" timeOffset="82158.7572">15063 6093 268 0,'0'12'101'0,"0"-12"-54"0,0 4-33 0,0-1 28 0,-4 5-23 16,0-1-7-16,0 8-6 16,-1 1-2-16,1 2-2 15,4-2-13-15,0 2-2 0,0-6-54 16,0-9-20-16,0 5-29 15</inkml:trace>
  <inkml:trace contextRef="#ctx0" brushRef="#br1" timeOffset="85887.3273">15085 5758 56 0,'59'-42'24'0,"-29"50"-12"0,-5-4-14 0,-21 3 4 15,5 4-27-15,-1-11-10 16</inkml:trace>
  <inkml:trace contextRef="#ctx0" brushRef="#br1" timeOffset="86616.0094">15420 5520 224 0,'-17'-4'85'0,"13"4"-46"0,-9 0-30 0,13 0 22 31,-4 0-2-31,0 0 3 16,4 0-4-16,0 0-3 16,0 0-13-16,4 0-1 0,9 0 0 0,-1 0 0 15,1 4 1-15,4-4-9 16,8 0-3-16,9 0-1 15,9 0 2-15,12-4 0 16,4 1 2-16,5-5-2 16,-4 1 2-16,-5-1-2 15,-9 0 2-15,-7 1-4 16,-10 3 0-16,-3 4 1 16,-5 4 2-1,-4 0 1-15,-4-4 12 0,-1-8 9 16,1 4-8-1,-4 1-8-15,-1 3-5 16,1-4 0-16,-5 15 0 16,-4 4-1-1,-4 8-4-15,-1 7-1 16,1 4 4-16,-4 4 1 16,-1 11 4-16,1 4 3 15,-5 11-4-15,-4 0-1 16,-4 4-4-16,0-8-1 15,-1 12 1-15,1-8 0 16,0 0 0-16,0-4 0 16,4-11 0-16,4-7 2 15,9-12-10-15,4-19-2 16,4-18-37-16,13-16-14 0,8-15-42 16,5-22-17-16,8-12 0 15</inkml:trace>
  <inkml:trace contextRef="#ctx0" brushRef="#br1" timeOffset="86992.2323">16528 5524 236 0,'8'-4'90'0,"-3"0"-48"0,12-7-14 0,-9 7 32 15,5-7-9 1,-1-8 0-16,5-4-29 0,0-3-13 16,9 3-6-16,-1 5-6 0,-3 6 0 15,-1 9 2-15,-8 10 2 16,-5 8 2-16,-12 12 1 16,-9 6 0-16,-4 17 0 15,0 6-2-15,-4 12-2 16,-5 11 1-16,-3 0-1 15,-1-7 2-15,0-4 3 16,9-8 9-16,8-3 3 16,13-8 0-16,9-8 2 15,8-10-6-15,4-13 0 0,4-6-6 16,14-12-2-16,7 0-2 16,10-12-3-16,3 12-35 15,9 0-16-15,-13 0-93 16</inkml:trace>
  <inkml:trace contextRef="#ctx0" brushRef="#br1" timeOffset="87927.3896">10662 7700 200 0,'-17'0'74'0,"8"11"-40"0,-8 8-29 16,5-7 17-16,-10 10-8 15,1-3 2-15,0 11 0 16,-5 12-1-16,1 7-7 16,-1 11-1-16,-3 8 3 0,3 4-4 15,5-1-1-15,0-6-2 16,4-13 0-16,4 1-4 15,5-8-2-15,3-18-34 0,5-12-12 16,5-11-9-16,3-27 0 16,9-22 21-1,0-34 1-15,4-1 12 16,18 1 33-16,-1 4 16 16,-4-4 35-16,-5 11 14 15,-7 7-10-15,-5 16-3 16,-5 11-26-16,1 11-12 15,0 20-13-15,4 6-1 0,0 16 2 16,0 0-2-16,8 19 2 16,1 7-4-16,3 4-2 15,-3 8 0-15,-1 3 1 16,-3 4 3-16,3 0 2 0,-4-7-1 16,0-8 1-1,1 0-4-15,-5 4-2 0,-5-12 0 16,-7-3-1-16,-5-4 9 15,-5-8 3-15,-3-3 6 0,-5-12 3 16,-4 1-9 0,-13-9-2-16,-16-3-8 15,-26-3-4-15,-1 3-4 16,1 0 1-16,4 0-1 16,13 0 0-16,0 0 2 15,13-8 0-15,3 4-14 16,18-7-5-16,13 0-34 15,12-8-16-15,13-8-17 16,34-3-7-16,21-4-40 16</inkml:trace>
  <inkml:trace contextRef="#ctx0" brushRef="#br1" timeOffset="88286.8006">11460 8379 228 0,'-30'45'88'0,"9"-37"-48"0,-9-4-18 0,17-4 26 15,-8-4-10-15,0-4 0 16,0-7-10-16,8-15-5 16,4-11-13-16,14-8 0 0,7 0 3 15,14-8-7-15,-1 4-3 16,-3 12-5-16,3-1 1 15,1 16-1-15,-1 11 0 0,0 15 2 16,-3 7 2-16,-10 8-1 16,-3 15 2-16,-5 12-2 15,-8 7-1-15,-5 8 3 16,-3-5 2-16,-1 1-15 16,-4 4-6-16,-9-8-19 15,-3-8-7-15,-5-7-18 16,4-7-7-16,9-24-41 15,8-14-30 1,13-30 63-16</inkml:trace>
  <inkml:trace contextRef="#ctx0" brushRef="#br1" timeOffset="88523.374">11532 7523 208 0,'4'-91'77'0,"-8"88"-42"0,0-5-8 0,-1 16 27 15,-3-5-24-15,4 16-6 16,-1 8-4-16,1 14-1 15,0 12-10-15,4 7 1 0,0 8 1 16,0 11-2-16,0 16 0 16,4 7-8-16,0-1 0 15,1-10-1-15,-1 3 0 16,0 0 2-16,0-11 3 16,5-3-9-16,-1-16-4 15,1-11-38-15,4-20-15 0,-1-10-35 16,18-34-54-1,8-12 43-15</inkml:trace>
  <inkml:trace contextRef="#ctx0" brushRef="#br1" timeOffset="88746.925">12024 8217 264 0,'-4'0'99'0,"0"11"-54"0,0 1-13 15,-5-1 35-15,5 8-22 0,0 3-5 16,-1 5-22-16,1 10-9 15,0-3-5-15,4 4-6 0,-4 7 1 16,4 1 1-16,4 3 0 16,0 0-5-16,-4 3 1 15,0-14-40-15,0-4-16 16,0-11-31-16,-4-12-11 0,-5-15-11 16</inkml:trace>
  <inkml:trace contextRef="#ctx0" brushRef="#br1" timeOffset="88903.2149">11685 8206 304 0,'-26'-12'115'0,"35"1"-62"0,12 0-51 16,-8 7 23-16,8-4-20 16,17 1-2-16,9-1-4 15,-1-3-1-15,1-4 2 16,8 0-25-16,17 7-10 0,1 8-97 15</inkml:trace>
  <inkml:trace contextRef="#ctx0" brushRef="#br1" timeOffset="89325.1066">12508 8228 244 0,'9'0'90'0,"3"-7"-48"0,14-5-20 15,-18 9 28-15,9-16-15 16,13-8-3-16,8 5-18 15,13 3-9-15,9-4-3 16,3 4-7-16,1 8 1 0,-9 0-86 0,0 11-39 16</inkml:trace>
  <inkml:trace contextRef="#ctx0" brushRef="#br1" timeOffset="89514.7118">12508 8553 344 0,'-17'22'129'15,"34"-18"-70"-15,0 0-34 0,-4-4 38 0,0-12-25 16,12-3-7-16,18-7-23 16,16-5-7-16,13 8-2 15,9 1-27-15,-1-9-8 0,1 1-138 16</inkml:trace>
  <inkml:trace contextRef="#ctx0" brushRef="#br1" timeOffset="94016.5288">13782 7930 168 0,'-5'-4'63'0,"1"4"-34"16,0 0-16-16,4 0 19 0,0 0-1 15,-4 0 4-15,4 0-8 16,0-11-4-16,4 4-13 15,4-5 5-15,5 1 2 0,8 0-3 16,9-1 0-16,-5 5-8 16,9-1-4-16,0 5-1 15,-4 3-1-15,-9 3 2 16,-8 9 1-16,-13 14 10 16,-13 15 3-16,-8 5-3 0,-4 18-3 15,-5 8-1-15,0-5 1 16,0-2-1-16,5-5 0 15,0 0-1-15,8-7 0 16,4-8-2-16,4-11 1 16,5-7-4-16,4-5 0 15,4-10 1-15,13-12 0 16,13-8-5-16,12-3 1 16,9-4-16-16,13 3-6 0,0-10-42 15,-1-1-19-15,1 0-62 16</inkml:trace>
  <inkml:trace contextRef="#ctx0" brushRef="#br1" timeOffset="94285.1498">14529 8424 260 0,'8'-7'99'0,"-8"3"-54"0,4 4-22 15,-4 0 31-15,0 0-13 0,0 8-3 16,0-1-18-16,0 4-5 31,0 5-9-31,0 2-4 0,0 5 1 16,0 0-2-16,0-1 2 16,0-3-2-16,0-4-1 15,0-3-39-15,17-12-58 16,5-12 8-1,3-10-43 1</inkml:trace>
  <inkml:trace contextRef="#ctx0" brushRef="#br1" timeOffset="94568.992">14936 7678 252 0,'-4'3'96'0,"0"-3"-52"0,-1 8-27 15,5-8 27-15,-4 7-12 16,0 5-3-16,4-1-11 16,0 4-3-16,0 8-9 15,0-1-2-15,0 9 2 0,0 10-3 16,0 12 0-16,0 0 1 0,0 11 2 16,0 4-3-16,0-19-2 15,0-8 2-15,0 8 0 16,0-15-12-16,0 8-7 15,4 14-35-15,0-14-17 16,1-12-29-16,3-7-10 16,1-12 14-1</inkml:trace>
  <inkml:trace contextRef="#ctx0" brushRef="#br1" timeOffset="94987.2522">15157 7764 228 0,'-17'4'85'0,"8"-4"-46"0,14 8-28 0,-5-5 23 15,4 5-7-15,4-4-1 16,5-1-6-16,8 1 0 16,9-4-11-16,4-4-1 0,4 1-1 15,0-5-1-15,1 1-1 16,-1-1-3-16,0 4-2 15,0-7 1-15,-4 11 1 16,-4 0 1-16,-9 0 1 16,-4 4 2-16,0 7 3 0,0 4 5 15,-4 0 1-15,-5 0-2 16,1 4 2-16,-5 8-2 16,-4 7 2-16,-4-1-6 15,-1-6-1-15,1-1-4 16,-4 23-1-16,-1 27-3 15,1-27-1-15,3-8 1 0,1 5 2 16,-4 14-1-16,4-4-1 16,4-10-30-16,4-12-13 15,4-12-42-15,1-7-18 16,12-7-34 0</inkml:trace>
  <inkml:trace contextRef="#ctx0" brushRef="#br1" timeOffset="95648.9919">16014 8228 252 0,'4'12'96'0,"-4"-12"-52"0,5 18-29 16,-5-6 24-16,0-1-10 0,0 0-2 15,0 8-11-15,0 4-3 16,0 11-7-16,-5-12-4 0,5 9 1 16,0-1-2-16,0 0 2 15,-4 0-2-15,4-11-1 16,0-4 3-16,0-4 0 0,0-3 1 15,4-12 2-15,5-3 1 16,-1-16 1-16,1 0-2 16,4-22-1-16,4-8-1 15,0-7 0-15,4-4 0 16,0 19 2-16,0 3-1 16,-4 12 2-16,-4 11-6 15,0 15-1-15,-1 16 0 16,-3 10 2-1,-1 8-3-15,1 4-2 16,-1 0 2-16,5-4 0 16,-4-3 3-16,3-5 1 15,1-6-1-15,0-9 5 16,0-3 1 0,4-4 2-16,4-11 4 0,0-16-4 15,-4-3 2-15,0 7-9 16,8-14-2-16,-3 10-1 15,3-7 0-15,-4 4-3 16,1 11 2-16,-5 0 1 16,4 16 2-16,-4-1 5 15,4 26 6-15,0-3-7 16,5 19-1-16,8 15-3 16,-5 3-2-16,1 9-2 0,0-9-1 15,-1 8-73-15,1-3-32 16,0-12-66-1</inkml:trace>
  <inkml:trace contextRef="#ctx0" brushRef="#br1" timeOffset="118017.0355">7126 2952 200 0,'4'-42'74'0,"-8"27"-40"16,-17 4-16-16,8 11 23 0,0 0-10 16,0 4-1-16,-3 7-11 15,-6 8-4-15,-3 18-8 16,-5 12 4-16,0 4 4 0,1 15-3 15,-5 15-2-15,0 19-3 16,4 4-2-16,9-5 1 0,12-3 1 16,14-7-3-16,3-4-3 15,9-12 2-15,13-15 0 16,8-18 3-16,17-16 1 16,13-14-1-16,4-24-1 15,-4-10-3-15,-8-12-2 16,-14-15 1-16,-3-8 1 0,-14-7-1 15,-7 0-1-15,-10-8-2 16,-7 4 1 0,-10 1-10-16,-12 6-3 0,-8 5-11 15,-5-1-2-15,1 8-9 16,3-11-3-16,5 3 1 16,12 0 3-16,14-14-15 15,7 14-8-15,5 4-24 16</inkml:trace>
  <inkml:trace contextRef="#ctx0" brushRef="#br1" timeOffset="118426.5564">6880 3050 148 0,'-5'7'55'0,"1"5"-30"0,-4 3-23 15,4-4 12-15,-1 8 6 0,-3-4 5 16,-1 4-2-16,9 3 0 16,0 1-12-16,5 0 4 0,-1 3 3 31,9-3 3-31,3-8 4 16,10 0-4-16,4 0-3 15,12-4-8-15,5-3-4 16,-1-8-3-16,5-4-3 15,-4-4-8-15,-4-3-3 16,-9-4-51-16,-1-11-22 16,-11-8-25-16</inkml:trace>
  <inkml:trace contextRef="#ctx0" brushRef="#br1" timeOffset="119487.6325">2703 3808 228 0,'-4'-15'85'0,"0"7"-46"0,12-18-37 0,-4 14 19 0,5-3-13 16,3-7-2-16,1-5-6 15,0 5-1-15,8 3 1 16,-4 8 0-16,0 7 0 0,4 4 0 16,-4 7 0-16,0 5 8 15,-4 3 5-15,-4 0 5 16,-9 4 1-16,-5 3-6 15,-3-7-3-15,-1 4-1 16,-3 0 1-16,-5-4-7 0,0 0-2 16,0-3-1-16,4-9 2 15,-4-3-25-15,0-7-12 16,17-12-29-16,4-4-9 16,22-3-28-1</inkml:trace>
  <inkml:trace contextRef="#ctx0" brushRef="#br1" timeOffset="119936.1548">3212 3657 136 0,'-4'30'52'0,"0"-11"-28"0,4 7-13 0,0-14 18 15,0 3-4-15,0 4 0 16,0 3 0-16,-4 12-1 15,-1 0-13-15,-3 0 4 0,-1-4 5 16,1 0-2-16,-1 1 1 16,1-13 1-16,4 1 0 15,-5-7-3-15,5-1 0 16,-5-19-3-16,5-3 1 16,0-12-6-16,0-14-3 15,4-9-3-15,8-3-3 16,5-18-4-1,8 6 0-15,9 5 0 16,0 10-1-16,-1 9 1 0,-3 14 0 16,-5 12 0-16,0 3 3 0,-4 16 0 15,-8 7 1-15,-5 7 0 16,-4 1 0-16,0-4 0 16,-4 11 0-16,-1-7 0 15,-7 11 0-15,-5 7 0 16,4-7 0-16,0-4-20 15,1-11-9-15,3-8-25 16,1-11-9-16,8-7-52 16</inkml:trace>
  <inkml:trace contextRef="#ctx0" brushRef="#br1" timeOffset="120371.459">3488 3687 132 0,'5'19'49'0,"-5"-8"-26"0,4 19-1 0,-4-18 23 16,0 3-14-16,0 4-3 15,0 3 1-15,0 9 2 16,0-9-17-16,-4 1 7 0,-1-4 3 16,1-1-4-16,-4 1 1 0,3-4-10 15,-3 1-2-15,-1-5-3 16,5-11-1-16,0-4-1 15,0-11 2-15,-1-8-3 16,5-7 0-16,5-8-3 16,3 5-1-1,9-20-1-15,0 11-2 16,4 1 3-16,5 7 0 16,-5 0-2-16,4 11 0 15,1 8 2-15,-1 8 2 16,-3 10 2-16,-1 9 1 15,0 3 0-15,-13 4 2 16,1-1 1-16,-9 1 1 0,-4 4-4 16,-5-8-3-16,-16 4 0 15,4-4 1-15,-1 0-25 16,1-4-10-16,0-7-36 16,0-15-14-16,8-12-35 15</inkml:trace>
  <inkml:trace contextRef="#ctx0" brushRef="#br1" timeOffset="121228.7642">4762 1073 160 0,'-22'4'60'0,"22"15"-32"0,-4-15-33 16,-4-8 82-16,3-4-26 0,5-3-21 15,0 0-13-15,5-12-13 16,3 1-3-16,13-5 0 0,9 4-4 16,4-3 0-16,4 7 2 15,0 15 2-15,-4-14-2 16,0 14-2-16,-8 4 2 16,-5 4 2-16,-8 3 0 15,0 8 2-15,-13 4-2 16,-13 7 2-16,0-3-4 15,-4 7 0-15,0-3 1 16,-4-5 2-16,0 1-1 16,-1-12-1-16,5-11-15 0,9 0-5 15,-9-11-21-15,13-8-9 16,4 4-44 0</inkml:trace>
  <inkml:trace contextRef="#ctx0" brushRef="#br1" timeOffset="121373.5846">5055 975 144 0,'12'38'55'0,"-3"-15"-30"0,-1 7-25 15,-8-23 10-15,4 16-6 16,5 3-1-16,-1 8-36 16,5-4-18-16,0 1-5 15,0-9-2-15</inkml:trace>
  <inkml:trace contextRef="#ctx0" brushRef="#br1" timeOffset="121702.8142">5207 1021 260 0,'-8'-16'99'0,"8"16"-54"0,-4-26-37 0,4 18 24 16,0-3-18-16,4-4-2 15,4 4-8-15,1-1-3 16,4 12 0-16,4-11-6 0,0 11 1 16,-5 11 2-16,5 1 1 15,-8 7 1-15,-5-1 2 16,0 1 1-16,-4 4 1 16,-4-8-2-16,0 8 1 15,-5-1-2-15,1-10 2 0,3-1-13 16,-7 0-6-16,-5 1-18 15,4-12-6-15,0-12-14 16,1-7-7-16,3-3-28 16</inkml:trace>
  <inkml:trace contextRef="#ctx0" brushRef="#br1" timeOffset="121905.9878">5241 655 220 0,'0'0'82'0,"-4"0"-44"0,4 3-27 16,0 5 21-16,0 0-11 0,4 7-1 16,1 7-12-16,-1 8-5 15,0 1-2-15,0 3-1 0,1 3 2 16,-1 5-1-16,4-1 2 16,1 4-2-16,-5-11-1 15,0-7-37-15,13 7-17 16,9 7-57-1</inkml:trace>
  <inkml:trace contextRef="#ctx0" brushRef="#br1" timeOffset="122183.9236">5479 1017 188 0,'13'7'71'0,"-9"1"-38"0,4 3-28 0,-3-3 17 15,3 7-6-15,1-8 1 16,-1 5-3-16,1-1-1 16,3 0-7-16,-3 1 3 0,4-12 3 15,-5 3-4-15,5-6 0 16,-5 3-2-16,5-12-1 15,-4 1-12-15,-1-12-5 16,1 4-32-16,-9-7-13 16,0-23-44-16</inkml:trace>
  <inkml:trace contextRef="#ctx0" brushRef="#br1" timeOffset="122375.1542">5585 613 192 0,'4'-4'74'0,"1"-3"-40"0,-1 7-20 0,-4 0 25 15,0 11-21 1,0 1-8-16,0-5-8 16,0 8-107-16,-4 4-46 15</inkml:trace>
  <inkml:trace contextRef="#ctx0" brushRef="#br1" timeOffset="123856.561">3463 10205 244 0,'-9'-19'90'0,"9"19"-48"0,-29 11-38 0,12 4 19 16,-9 19-15-16,-25 15-2 16,-12 30-4-16,-5 19 1 15,0 16-2-15,13 21-1 0,4 9 1 16,17-9 3-16,12-6 2 15,18-12-2-15,13-16-3 0,29-14 0 16,13-23 1-16,8-34-1 16,9-26 2-16,0-23 2 15,4-18 4-15,17-39-2 16,-4-22-2-16,-8-15-2 16,-9-8 0-16,-22-11-4 15,-29 46-2-15,0 14-1 16,-25-19 3-16,-1 12 0 0,-16-4 3 15,-30-34-3-15,8 19 0 16,9 23-8-16,4 18-2 16,0 12-21-16,4 19-6 15,9 7-41 1,4 15-51-16,17 4 33 16</inkml:trace>
  <inkml:trace contextRef="#ctx0" brushRef="#br1" timeOffset="124173.5605">3000 10454 200 0,'-8'11'77'0,"3"8"-42"0,1 15-30 0,4-16 17 16,0 5-3-16,0-12 3 15,17 12 1-15,21 11 3 16,13-4-14-16,-4-7-5 0,12-4 0 16,-3-8-2-16,-14 0 0 15,-8-7-19-15,25 4-5 16,-16-5-64-1,21-6-69-15,-9-1 39 16</inkml:trace>
  <inkml:trace contextRef="#ctx0" brushRef="#br1" timeOffset="124453.4946">3904 10850 252 0,'-21'22'96'0,"17"-22"-52"0,4 4-27 15,0-4 27-15,4-4-21 16,9-3-7-16,-1 3-10 15,10-7-5-15,-1-1 0 16,-4 5-4-16,25 3 2 0,-3-4-37 16,11 5-14-16,-3 3-73 15</inkml:trace>
  <inkml:trace contextRef="#ctx0" brushRef="#br1" timeOffset="124667.1929">3998 11204 296 0,'-5'-4'112'0,"10"4"-60"0,7-3-39 0,-12 3 30 16,13 0-22-16,0-8-4 15,21 4-10-15,-5 4-5 16,18-7-1-16,-4 7-67 0,16 7-30 15,-8-7-40 1</inkml:trace>
  <inkml:trace contextRef="#ctx0" brushRef="#br1" timeOffset="125121.5203">5144 10073 212 0,'0'-12'82'0,"-5"12"-44"0,1 0-20 0,0 12 23 16,0-1-12-16,4 0-5 15,-5 19-13-15,5 42-5 16,0 15-4-16,0 18-2 0,0 5 1 16,0 10-1-16,0 1 0 15,0-8 0-15,0-3 2 16,5-12-30-16,-1-19-13 16,0-15-78-1</inkml:trace>
  <inkml:trace contextRef="#ctx0" brushRef="#br1" timeOffset="125309.0788">4749 10812 284 0,'17'-15'107'0,"-17"15"-58"0,81-19-46 15,-73 19 21-15,30-11-16 16,-8 3-2-16,17-3-13 15,-9-1-5-15,34 9 6 16,-13-1-57-16,18 11-24 0,-14 1-20 16</inkml:trace>
  <inkml:trace contextRef="#ctx0" brushRef="#br1" timeOffset="125703.6684">5700 10899 308 0,'-34'-27'115'0,"34"27"-62"0,-21-34-51 0,16 27 23 16,1-5-15-16,4 1-1 15,4-4-7-15,1 0-4 16,3 4 1-16,-4-1-2 0,5 12 1 16,-1 0 2-16,1 12 2 15,-1 10-3-15,-4 5 0 16,-4 7-1-16,0-1-2 15,-4 1-8-15,0-11-3 16,0-4-3-16,-1-4-2 0,-3 0-2 16,0-11 1-16,-1-8 1 15,5-11 0-15,0 4 2 16,8-12 1-16,0 4 7 16,5 0 6-16,-1 0 1 15,-4 8-1-15,0 11 11 16,1 11 5-16,-1 16 6 0,4 7 1 15,1 0-6-15,-1-8-3 16,1-3-8-16,8 7-3 16,-4-7-47-16,8-1-20 15</inkml:trace>
  <inkml:trace contextRef="#ctx0" brushRef="#br1" timeOffset="126071.0666">6044 10744 296 0,'-13'-4'112'0,"13"4"-60"0,-13 15-58 15,9-11 19-15,0 15-10 16,-1-4 0 0,-3 19 5-16,4-11 3 15,-1 10-6-15,1-10 1 0,0 7 1 16,0-3-1-16,4-1-1 15,0-11-3-15,4-4 1 16,0 1-2-16,0-16 2 16,1 4 0-16,7-19 3 15,1 4-3-15,4-11-2 16,0 3 0-16,4 0-1 16,-4 5 0-16,0 6 0 15,0 8 0-15,0 8 2 16,-4 0-3-16,0 15 0 0,-1-4 1 15,1 8 2-15,-4-5-12 16,8 9-6-16,-5-5-42 16,1 1-20-16,0 0-47 15</inkml:trace>
  <inkml:trace contextRef="#ctx0" brushRef="#br1" timeOffset="126289.8373">6438 10446 268 0,'-4'4'101'0,"4"-4"-54"0,4-4-28 0,-4 4 29 16,5-4-26-16,-1 0-9 15,17 1-8-15,-4-1-5 16,13 8 1-16,-5-1-50 0,9 5-19 15,-4-4-63 1</inkml:trace>
  <inkml:trace contextRef="#ctx0" brushRef="#br1" timeOffset="126700.6985">6965 9903 280 0,'-5'0'107'0,"1"7"-58"0,0 5-33 0,4-1 29 16,0 4-20-16,0 4-3 15,0 0-14-15,0-4-5 16,0 11-2-16,0-3-1 0,0 11 0 15,0-11 0-15,0 22 2 16,0-11-19-16,0 19-8 16,0-8-29-16,4 8-13 0,0-12-60 15</inkml:trace>
  <inkml:trace contextRef="#ctx0" brushRef="#br1" timeOffset="127180.1923">7525 9397 280 0,'4'-26'107'0,"-8"34"-58"0,-9 22-48 0,0-4 19 0,-4 12-11 32,0 30-1-32,1 11 7 15,-1-19 4-15,-17 76-9 0,4-19-1 0,-13 57 1 16,-29 161-4-16,30-29-1 16,25-5 4-16,30-25 4 15,21-16-5-15,8-22 0 16,0-27-4-16,9-26-3 15,9-23-9-15,12-30-3 0,0-30-45 16,-4-31-18-16,-4-29-68 16</inkml:trace>
  <inkml:trace contextRef="#ctx0" brushRef="#br1" timeOffset="127643.8666">8094 10789 240 0,'-9'-34'90'0,"9"34"-48"0,-13-56-25 16,9 44 25-16,4-18-20 15,0 4-5-15,4-12-12 16,1 4-4-16,7 0-1 0,1 8-3 0,8 11 2 15,-4 0 1-15,5 18 2 16,-5 1-3-16,-5 19 0 16,1-4 1-16,-9 11 0 15,1-4-3-15,-10 4 0 16,1-3-20-16,-4-1-10 16,3-3-23-16,-3-4-10 15,-1 3-30 1</inkml:trace>
  <inkml:trace contextRef="#ctx0" brushRef="#br1" timeOffset="128097.5815">8599 10518 232 0,'-4'30'88'0,"4"-30"-48"0,-9 45-40 0,5-37 18 15,0 18-8-15,4-3 0 16,-5 7 7-16,5 0 4 16,0 0-11-16,0 15 8 0,0-18 4 0,0-1-5 15,-4-3 1-15,4-1-7 16,-4-6-1-16,0-5-2 16,-1-4 0-16,1-3-2 15,0-15-1-15,-5-16-6 16,9 5 1-16,0-1 0 15,5-22 2-15,-1 7-3 16,4-15 0-16,-3 8-1 16,12 0 0-16,-5 7 4 15,10 12 1-15,-5 3-6 16,8 16-2 0,-4 3 2-16,0 15 1 15,-4-7 2-15,-8 15 2 16,-1-8-1-16,-8 4 2 15,0 4-2-15,-12 4 2 16,3-4-2-16,-8-1 2 16,-4 5-13-16,4-12-6 0,4-7-9 15,1-8-2-15,3-7-19 16,5-15-6-16,0 3-69 16</inkml:trace>
  <inkml:trace contextRef="#ctx0" brushRef="#br1" timeOffset="128546.4907">9045 10582 160 0,'0'49'63'0,"0"-49"-34"0,-9 60-21 0,5-49 18 15,0 8-4-15,-1 0 1 16,1 8-1-16,0-5 1 15,0 5-13-15,-1-5 12 0,1 5 5 16,0-5-1-16,0-7-1 16,-1 0-5-16,1-3 0 15,0-5-5-15,0-7 1 16,4 0-3-16,0-22 2 16,0 3-4-16,4-23 1 15,0 8-9-15,9-22-2 0,0 7-1 16,4-8 2-16,0 8-1 15,-1 0-1-15,-3 8-2 16,4 10-1-16,0 9 2 0,0 11 0 16,0 3 1-16,0 16 0 15,-4-1 0-15,-9 16 2 16,0-4-1-16,-8 3 2 16,4 1 0-16,-8-1 1 15,3-3-18-15,-7-4-5 16,-1 0-24-16,-4-7-8 0,0 0-24 15,-4-16-8-15,4 0-30 16</inkml:trace>
  <inkml:trace contextRef="#ctx0" brushRef="#br1" timeOffset="128874.8646">8039 11132 216 0,'-9'-3'82'0,"5"6"-44"0,4-6-20 0,4 3 23 15,5 0-10-15,-1 0-1 16,34-4-11-16,-3 0-1 16,29 0-11-16,-9 1-4 0,30-5 0 15,-12 0-2-15,29 5 2 16,-17-1-40-16,8 4-16 16,-12 0-78-1</inkml:trace>
  <inkml:trace contextRef="#ctx0" brushRef="#br1" timeOffset="129461.9627">8128 12053 252 0,'-9'-19'96'0,"9"19"-52"0,-4-42-23 0,0 39 30 16,4-13-20-16,0 5-8 16,4-23-16-16,0 12-7 15,13-1 0-15,-4 0-3 0,12 4 1 16,1 4 2-16,-1 12 2 16,1-1-1-16,-9 15-1 15,0-3-2-15,-9 7 1 0,-4 0-4 16,-4 8-1-16,0-5-11 15,-8 5-3-15,-1 0-15 16,-8-8-2-16,5 0-5 16,-5-8-2-16,4 1-6 15,0-12-2-15,1 0 7 16,3-18 0 0,5 3 25-1,4-15 25-15,0 11 14 16,17 1 23-16,-4 3 10 15,8 15-12-15,-4 0-6 16,4 16-19-16,-4-5-8 16,4 12-4-16,-4-4-3 0,4 15 3 15,13 12-33-15,0-1-12 16,0 1-39-16</inkml:trace>
  <inkml:trace contextRef="#ctx0" brushRef="#br1" timeOffset="129784.6021">8599 11928 328 0,'-9'-11'123'0,"9"0"-66"0,0-27-44 15,0 27 30-15,5-5-17 16,-1 1-5-16,0 4-12 0,0 7-6 15,9-3-2-15,-4 3-1 0,3 15 0 16,1-11-3-16,0 15 2 16,-5 0 1-16,1 4 2 15,-5 0-3-15,-4 4 0 16,0-4-6-16,-4 3-3 16,4 1-10-16,-9-8-2 15,1-4-22-15,-5-3-9 16,-4-8-21-16,4-8-8 15,-4-22-25 1</inkml:trace>
  <inkml:trace contextRef="#ctx0" brushRef="#br1" timeOffset="129972.1597">8696 11366 264 0,'9'4'101'0,"-9"-4"-54"0,4 42-42 0,-4-35 24 15,0 19-9-15,0-3 0 16,0 19-11-16,0-5-5 16,4 20-3-16,1-12-1 0,-1 8 2 15,0-4-6-15,9 4 1 0,-5-8-43 16,9 0-19-16,0-7-58 16</inkml:trace>
  <inkml:trace contextRef="#ctx0" brushRef="#br1" timeOffset="130269.0804">9023 11826 268 0,'-8'4'101'0,"8"-4"-54"0,-9 8-42 16,5-5 24-16,0 9-12 15,4-1-2-15,0 8 3 0,0 0 2 16,8 7-10-16,1-3 8 15,4-1 2-15,8 5-2 0,-4-8 2 16,0-4 0-16,-5-4 0 16,1-7-9-16,0-8-4 15,0-7-4-15,-5 0 0 16,-4-1-29-16,5-18-11 16,-5 4-26-16,0-23-11 15,1 11-31 1,-1-19-57-16,0 1 45 15</inkml:trace>
  <inkml:trace contextRef="#ctx0" brushRef="#br1" timeOffset="130411.5017">9151 11476 204 0,'4'26'77'0,"-4"-26"-42"0,4 26-34 15,-4-22 14-15,0 8-8 16,0-5 1-16,4 1-38 15,1-1-17-15,-1 1-40 16,0-5-16-16</inkml:trace>
  <inkml:trace contextRef="#ctx0" brushRef="#br1" timeOffset="130843.1218">9524 9428 312 0,'-8'-4'115'0,"3"15"-62"0,1 0-49 0,4 1 24 16,9 10-16-16,12 5-2 15,13 22 7-15,4 19 6 16,9 26-12-16,8 19 5 0,9 27 4 16,4 45-9-16,-30-61-3 15,-9-18-5-15,-7 56 0 16,-1 128 0-16,-30-14 1 15,-8-31 0-15,-12-11 0 16,-10-16-2-16,1-37-2 16,-8-30-28-16,-10-30-14 0,-3-42-75 15,-22-19-32-15,9-44 20 16</inkml:trace>
  <inkml:trace contextRef="#ctx0" brushRef="#br1" timeOffset="131592.4406">3450 13346 252 0,'-21'-52'93'0,"12"52"-50"0,-3 3-28 16,3 9 26-16,1-1-22 16,-14 23-7-16,1 15-13 15,-9 30-2-15,1 15 1 16,3 38 1-16,9 12 1 0,9-5 0 15,8-10 0-15,8-16 0 0,14-19 2 16,3-22-1 0,9-27 2-16,8-30 2 0,14-19 4 15,12-30 2-15,8-22 3 16,0-27-3-16,-12-19 1 16,-9-11-5-16,-12-8 1 15,-9-7-5-15,-30 0 0 16,-8 14 1-16,-22 9 0 15,-8 14-2-15,0 42 1 16,9 4-7-16,-9 7 1 16,0 8-15-16,4 8-3 15,5 6-31-15,3 5-14 16,5 0-62 0</inkml:trace>
  <inkml:trace contextRef="#ctx0" brushRef="#br1" timeOffset="131889.3585">3408 13437 308 0,'-17'-8'115'0,"4"12"-62"0,0 7-44 15,9-3 25-15,4 11-17 0,4-4-4 16,0 15-4-16,9-3 1 16,-4-5-5-16,-5-3-1 0,21 4 0 15,-3 3-2-15,20-3 1 16,34-1-2-16,1-3-1 16,-1-8-50-16,-25-11-24 15,-8 0-72 1</inkml:trace>
  <inkml:trace contextRef="#ctx0" brushRef="#br1" timeOffset="132249.4817">4371 13671 192 0,'4'-4'74'0,"1"8"-40"0,16-4-11 0,-13 0 24 16,5-4-13-16,4 4-2 16,4-11-21-16,5-8-7 15,-5 15-3-15,-4-7-1 0,13 11 0 16,-1 0-51-16,18 11-23 16,25 12-35-1</inkml:trace>
  <inkml:trace contextRef="#ctx0" brushRef="#br1" timeOffset="132459.5738">4528 13859 244 0,'-13'12'90'0,"13"-12"-48"0,9 0-31 16,-9 0 21-16,4 3-17 0,5-3-6 15,3 0-8-15,-3 0-3 16,21-3 1-16,-13-1-9 0,38 0-3 16,34-7-59-16,-34 3-25 15,-8 4 3 1</inkml:trace>
  <inkml:trace contextRef="#ctx0" brushRef="#br1" timeOffset="132693.9868">5360 13192 320 0,'-47'-23'121'0,"47"23"-66"0,-8-11-40 0,4 11 31 0,-1 4-27 16,1 3-10-16,4 16-6 15,0-1-3-15,0 39 0 16,0-5-3-16,4 20 2 0,18 44 1 15,-1-3 0-15,0 4-36 16,5-15-13-16,-5-8-24 16,-4-23-9-16,0-11-33 15</inkml:trace>
  <inkml:trace contextRef="#ctx0" brushRef="#br1" timeOffset="132857.6884">5165 13678 236 0,'-13'-22'90'0,"13"3"-48"0,9 4-36 0,-9 15 20 0,12-8-16 16,1 1-6-16,25 7-20 15,-8 0-7-15,25 7-33 16,30 12-12-16,-34-8-19 16,-9 1-6-16</inkml:trace>
  <inkml:trace contextRef="#ctx0" brushRef="#br1" timeOffset="133279.6072">5738 13935 296 0,'-9'-19'112'0,"9"0"-60"0,5-4-41 0,-5 16 26 15,4-4-11-15,0-1-1 16,9-10-14-16,-5 7-4 15,9-8-5-15,0 8-2 0,9 7 1 16,-5 1-4-16,-4 14 2 16,0 1-4-16,-13 11 1 15,0 0-18-15,-8 7-8 16,0-3-9-16,-9 11-3 16,1-4 1-16,-5 0 0 15,4 0 9-15,0-22 5 16,-4-8 24-16,9-8 14 15,-1 8-1-15,9-23 0 0,0 1 3 16,9-5 2-16,-5 5-8 16,9 7-2-16,-5 0 6 15,1 15 2-15,-1 0-4 16,1 22-1-16,-1-3-6 16,9 19-4-16,-4-4 5 15,4 3 3-15,0-3-45 16,4 4-18-16,9 7-45 15</inkml:trace>
  <inkml:trace contextRef="#ctx0" brushRef="#br1" timeOffset="133645.1199">6222 13833 252 0,'0'4'93'0,"-13"3"-50"0,5 8-41 16,3-11 17-16,1 11-12 0,0 15-2 15,0 8 3-15,-1 4 3 16,5-16-6-16,0-3 4 0,0 3 1 16,0-3-1-16,5-8 2 15,3 4-2-15,-4-16 0 16,1 5-5-16,3-19-1 16,5-23 1-16,-5-4 0 15,5 0 4 1,-4 12 3-16,-5 3-4 15,4 1 1-15,1 3-1 16,-1 7 1-16,1 5 4 16,-1 11 3-16,1-4-6 0,-1 22-1 15,1-3-4-15,-1 15-3 16,1-8-5-16,3 12-2 16,10 15-37-16,-5-19-14 15,0-4-31-15,8-7-10 16,13-1-15-1</inkml:trace>
  <inkml:trace contextRef="#ctx0" brushRef="#br1" timeOffset="133857.9788">6710 13659 272 0,'-4'-15'104'0,"-1"15"-56"0,1 0-27 0,4 0 30 16,0 4-18-16,0-4-6 15,9 8-12-15,-5-8-5 16,9 0-5-16,-1 0-4 0,5-8 2 16,13 8-22-16,-9-4-9 15,-4-7-79-15,5 3-32 16,20-3 20 0</inkml:trace>
  <inkml:trace contextRef="#ctx0" brushRef="#br1" timeOffset="134142.6174">7134 13229 236 0,'0'-7'90'0,"0"7"-48"0,-21-4-5 15,17 4 34-15,0 4-17 0,-1 0-4 16,1 7-25-16,4-3-8 16,4 18-10-16,-4-3-7 0,5 18-1 15,-1-7 1-15,0 8 2 16,0-5-39-16,5 8-14 16,4 16-46-16,4-8-18 15,0-12-5 1</inkml:trace>
  <inkml:trace contextRef="#ctx0" brushRef="#br1" timeOffset="134550.608">7597 12988 288 0,'-4'-15'107'0,"4"15"-58"0,-13-4-26 16,9 4 29-16,-5 12-16 0,1-5-6 16,-9 23-13-16,0-7-6 15,-4 49-6-15,-5 67 3 0,1 16 2 16,4 26 6-16,4 7 4 31,12-7-1-31,5 8-2 16,0 0 4-16,5-5 3 15,3 20-6-15,9-15 0 16,0-1-11-16,4 5-4 16,5-9-2-16,3-10 1 15,5-23-6-15,0-12 1 16,0-26-32-16,-8-30-12 15,-5-26-53-15,0-34-21 16,0-23-47 0</inkml:trace>
  <inkml:trace contextRef="#ctx0" brushRef="#br1" timeOffset="135121.2069">7949 14131 200 0,'9'0'74'0,"-5"11"-40"0,5-11-18 0,-5 0 24 16,0 0-3-16,0 4 0 16,5 0-12-16,-1-4-2 15,5 0-14-15,-4 0-5 0,12-4-1 16,-4 4-9-16,21-4-1 16,-4 4-86-1,13-11-82-15,21-12 48 0</inkml:trace>
  <inkml:trace contextRef="#ctx0" brushRef="#br1" timeOffset="135611.5548">8501 13697 288 0,'4'-15'107'0,"1"11"-58"0,-1-7-40 0,0 3 27 16,5 5-18-16,-1-9-4 16,1 1-7-16,3 0-2 15,1 11-3-15,0-8-2 0,8 16 1 16,-4-8-1-16,4 3 0 15,-4 5 4-15,0 3 5 16,-4 1 6-16,-9 10 5 0,0-7-6 16,-8 16-3-16,0-1 0 15,-9 11 0-15,0-7 1 16,1 0 2-16,-5 11-1 16,4-7 0-16,0-4-5 15,5-11-3-15,4-4-5 16,4-4-2-16,4-4-2 0,0-7 3 15,0-1-5-15,18-3 0 16,-5 0-33-16,21-3-13 16,-4-1-16-16,17-7-6 15,-9 3-17-15,5-7-5 16,8-4 1 0</inkml:trace>
  <inkml:trace contextRef="#ctx0" brushRef="#br1" timeOffset="135818.6763">9202 13795 304 0,'-9'12'115'0,"9"-12"-62"0,-13 3-20 0,9 5 38 0,0-4-26 16,0 3-10-16,-1 1-21 15,1-5-10-15,4 9-2 16,0-1-5-16,0 0 0 0,0 5-9 15,4-1-3-15,1-4-36 16,-1-4-14-16,0-3-84 16,5-4-49-1,-5 0 90-15</inkml:trace>
  <inkml:trace contextRef="#ctx0" brushRef="#br1" timeOffset="136086.6166">9528 13414 224 0,'-8'0'85'0,"8"0"-46"0,-9-3-10 0,5 3 28 15,0 0-12-15,0 0-1 16,-1 7-16-16,1 1-6 0,0 14-12 16,0 1-2-16,-1 11-1 0,1-8-3 15,4 27-3-15,0-12 0 16,9 12-1-16,3 26 0 15,5-7 2-15,-4-8-1 16,4-11-1-16,-4-11-37 16,8-8-77-1,0-19-1-15,5-15-11 16</inkml:trace>
  <inkml:trace contextRef="#ctx0" brushRef="#br1" timeOffset="136448.1929">10004 13456 280 0,'0'-42'107'0,"0"42"-58"0,-21-22-26 0,16 22 29 16,-3 0-18-16,-1 0-5 15,-3 3-13-15,3 1-5 16,-8 19-6-16,4-4-2 0,-4 22 1 16,5-14-5-16,-1 22-1 15,4-8 1-15,5 4 0 16,4-3-2-16,9-4 0 15,-5-1 4-15,17-10 1 16,-4-5-3-16,13-3 1 16,-5-4 2-16,5-7 1 15,-4-4-1-15,-1-8-2 16,-4 0-8-16,-4-11-5 16,0 0-9-16,-8-4-3 0,-5 4 4 15,-8-8 5-15,-1 1 4 16,-7-1 6-16,-1 4-2 15,-13 0 3-15,5-3-6 16,0-1-1-16,0 0-48 16,4 5-21-16,0 2-26 15</inkml:trace>
  <inkml:trace contextRef="#ctx0" brushRef="#br1" timeOffset="136973.5882">10271 13486 192 0,'-4'0'71'0,"4"0"-38"0,0-4-14 0,0 4 23 15,0 0-6-15,0-7 2 16,0-5-11-16,0 1-2 15,4-8-14-15,0 4 7 0,1-8 4 16,-1 5-2-16,0 6-2 16,0-7-10-16,5 8-3 15,-1 0-5-15,5 7-1 16,0 4 3-16,-5 4 1 16,1 3-1-16,-5 16 1 0,0-12-2 15,-4 12 2-15,0-4 0 16,-8 7 1-16,-1 4-9 15,1-7-2-15,-1 0-7 16,-8-5-2-16,5-2-11 16,-5-13-3-16,4 1-17 15,0-15-8-15,5-1-19 16,3-10-6-16,5-1-10 16</inkml:trace>
  <inkml:trace contextRef="#ctx0" brushRef="#br1" timeOffset="137137.7628">10377 13290 304 0,'9'34'115'0,"-9"-34"-62"0,4 30-33 16,-4-19 30-16,0 8-18 16,0 4-4-16,0 18-16 15,0-7-5-15,0 19-5 16,0-8-2-16,0 12 3 0,0-8-2 16,0 4 2-16,0-8-26 15,0 0-12-15,0-11-44 16,0 0-17-16</inkml:trace>
  <inkml:trace contextRef="#ctx0" brushRef="#br1" timeOffset="137703.9781">7746 14470 192 0,'-26'27'74'0,"18"-8"-40"0,3 7-16 15,1-15 23-15,8 8-6 16,9-8 2-16,17 1 1 0,12-1 3 16,9-11-22-16,21 0 11 15,5-11 5-15,-13 11-13 0,42-12-2 16,-17 5-12-16,55 7-5 16,-25 0-5-16,59 11 1 15,124 16 1-15,-137-12 2 16,-21-4 1-16,18-3 3 15,-26 3-3-15,16-22 0 16,-24 3-32-16,3-11-15 16,48-26-62-16,-52-4-27 15,-42 7 1 1</inkml:trace>
  <inkml:trace contextRef="#ctx0" brushRef="#br1" timeOffset="139389.1234">8119 15549 244 0,'-4'-4'93'0,"4"4"-50"0,-4 0-24 0,-1 0 29 16,5 0-13-16,0 0-2 16,0 0-15-16,0 0-4 0,9 0-8 15,-1 0-2-15,9 0 2 0,-4 0-5 16,21 0-1-16,17 0-22 16,0 0-10-16,0 0-46 15,4 0-20-15,0-4-19 16</inkml:trace>
  <inkml:trace contextRef="#ctx0" brushRef="#br1" timeOffset="139835.0709">8777 15477 292 0,'-25'-3'110'0,"25"3"-60"0,-9-12-39 16,5 12 28-16,0-7-19 15,4 3-6-15,4-7-4 0,-4-1 0 16,17-7-5-16,-4 1-3 15,12-9 1-15,-4 5-2 0,13-1-1 16,-4 4-2-16,8 4 1 16,9 4-1-16,-9 7-2 15,-8 8 5-15,-9 7 3 16,-4 12-3-16,-4-1-3 16,-9 8 5-16,-4 4 5 15,-9 0-4-15,-3 0-2 16,-5-4-1-16,4-11-1 15,0-4 0-15,-8-3 0 16,-9-1-20-16,-4-3-9 16,0-16-32-16,22 8-11 15,7-4-57 1</inkml:trace>
  <inkml:trace contextRef="#ctx0" brushRef="#br1" timeOffset="140107.465">9291 15474 208 0,'-5'15'79'0,"5"-15"-42"0,-8 0-12 16,4 3 25-16,-1 5-8 15,1-8-2-15,0 0-16 0,0 0-7 16,4 4-10-16,0 3-1 0,0-3 4 15,0 4-6-15,4 3-2 16,0-4-4-16,0 9 1 16,1-9-19-16,-1 4-9 15,0-3-25-15,0 0-9 16,-4-5-59 0</inkml:trace>
  <inkml:trace contextRef="#ctx0" brushRef="#br1" timeOffset="140400.7099">9630 15078 240 0,'0'11'90'0,"0"-11"-48"0,-8 4-14 16,8-8 30-16,-4 8-15 15,-1-1-2-15,5 5-20 16,0-4-5-16,0 11-10 16,0 0-4-16,0 15 1 0,0 0-2 0,5 4 2 15,-1 0-2-15,0 11 2 16,0 20-2-16,1-9-1 16,-1 1-30-16,0-12-13 15,0-7-31-15,0-8-13 16</inkml:trace>
  <inkml:trace contextRef="#ctx0" brushRef="#br1" timeOffset="140911.2079">9766 15115 256 0,'0'0'96'0,"0"-3"-52"0,-4-9-32 0,4 12 24 15,0 0-13-15,0 0 0 16,8-4-8-16,-3 1 1 16,7-1-9-16,1 0-2 0,4 8-1 15,-4 0-5-15,4 3 1 16,0-3 2-16,0 7 1 16,0 1 1-16,-9 6 0 15,1-2-7-15,-9 10-2 31,0-11-3-31,-5 15 2 16,1-7-1-16,-4-1 2 0,3 1 3 16,1-4 3-16,0 0 0 15,4 3-1-15,0-10-2 16,0 3-1-16,0 0-1 16,8 0 0-16,-3-4 5 15,16 4 3-15,-4 1 8 16,8-1 2-16,-3 0-3 15,-1 7-1-15,-4-10 5 16,-4 6 2-16,-1 1-2 16,-8 4-1-16,1-4-2 15,-10 3 2-15,1-3-5 0,-4 0-1 16,-1-4-4-16,-8-3-1 16,0-5-12-16,-8-7-4 15,4 0-29-15,-1 0-11 16,5-7-47-16,5-8-21 15,3-4 0 1</inkml:trace>
  <inkml:trace contextRef="#ctx0" brushRef="#br1" timeOffset="142461.4146">10258 15221 196 0,'-8'4'74'0,"4"-8"-40"0,-1 4-16 0,5-8 25 16,0 5-15-16,0-9-4 15,9 1-3-15,-1-12 1 16,1-3-12-16,8 0-3 0,-4 7-1 16,-1 4-5-16,14-4-3 15,-5 7 3-15,5-6 3 16,-1 2-1-16,1 5 0 15,-1 4 1-15,-12 7 0 0,-5 0-2 16,-12 7 1-16,4 1-2 16,-13 18-1-16,0-3 1 15,-3 14-1-15,-1-6 0 16,0 18 0-16,-9 11 0 16,9 0 0-16,4-7 2 15,5-19 1-15,4-4-4 16,4 0-1-16,0-3 1 15,12 3 0-15,1-4-2 16,17 5 2-16,-5-9-4 16,13-10 1-16,-8-1 2 0,0-4 1 15,-5 1 3 1,1-8 3-16,-5 0 11 0,-12-11 5 16,-1 3-5-16,-21-18 1 15,1-1-4-15,-18-7 0 16,4 0-7-16,-8-7-4 15,-8-23-4-15,8 3 1 16,4 5-19-16,5 3-7 16,4 8-26-16,8 3-9 15,9 1-75 1</inkml:trace>
  <inkml:trace contextRef="#ctx0" brushRef="#br1" timeOffset="143022.1933">10857 12234 176 0,'-25'34'68'0,"25"-34"-36"0,8 30-20 0,-8-19 21 0,4 0 1 0,0 1 1 15,13 14-1-15,-4-3-1 32,38 26-18-32,-8-8 4 0,24 42 2 0,-7-11 2 0,12 45 1 31,-12-15-13-31,7 49-4 15,-7-23-1-15,-5 57 3 0,-8-34 9 0,-22 56 6 32,-4-30-7-32,-21 42 1 15,0-30-9-15,-21 26-1 16,-38 162-4-16,12-204-1 16,9-26-6-16,-22 0-2 15,14-22-29-15,-5-20-10 0,-26 28-46 16,35-96-18-16,8-3-33 15</inkml:trace>
  <inkml:trace contextRef="#ctx0" brushRef="#br1" timeOffset="143833.4997">4070 16028 192 0,'-4'-49'74'0,"4"49"-40"0,-13-41-5 0,9 37 28 16,-5 11-27-16,-4 8-9 16,1 16-11-16,-5 10-2 15,4 23-5-15,-8 23-2 0,4 11 2 16,0 8 0-16,8 7 3 16,9 4-5-16,0 0-3 0,9-8 1 15,-1-7 0-15,5-15 1 16,8-8 0-16,5-19 0 15,3-11 2-15,18-15-1 16,8-19 2-16,-4-22-2 16,0-20 2-16,4-26-2 15,-17-18 2-15,1-12 0 16,-10-15 3-16,-3-8-5 0,-18-18-3 16,-8-1 1-16,-17 4 0 15,-8 1-8-15,4 56-2 16,4 3-1-16,-17 5 0 15,8 10-7-15,-12 5 0 16,8 7-8-16,1 11 0 16,3 5-32-1,5 6-12-15,8 1-9 16</inkml:trace>
  <inkml:trace contextRef="#ctx0" brushRef="#br1" timeOffset="144130.9037">3887 16149 200 0,'-8'11'74'0,"4"-7"-40"0,8 11-20 0,-4-8 22 16,8 5-11-16,5-1-3 0,0 8-6 15,8 0-2-15,0 0-8 16,-4-4-6-16,26 4-3 0,-9-1-1 16,21 1 0-16,30 15-61 0,-9-7-27 15</inkml:trace>
  <inkml:trace contextRef="#ctx0" brushRef="#br1" timeOffset="144474.6975">4728 16567 148 0,'0'0'57'0,"0"0"-30"0,8-7-14 0,-8 7 17 16,0 0-6-16,0 0-2 15,13-4-6-15,0 4-2 16,12 0-8-16,-4 0-4 0,13-7-1 16,21-5-1-16,-4-7 2 15,-4 4-32-15,-17 8-14 0,-5-1-47 16</inkml:trace>
  <inkml:trace contextRef="#ctx0" brushRef="#br1" timeOffset="144678.662">5021 16835 304 0,'-43'12'115'0,"35"-9"-62"0,-1-6-27 16,9 3 34-16,4 0-30 15,9 0-11-15,8 0-12 16,1 0-6-16,-1 0 0 0,9-4-28 15,-5-8-9-15,-4 1-42 0,26-8-17 16,25-15-34 0</inkml:trace>
  <inkml:trace contextRef="#ctx0" brushRef="#br1" timeOffset="149169.2598">5908 16624 220 0,'-17'0'85'0,"17"0"-46"0,0-11-24 16,0 3 26-16,0 4-9 15,0 4 1-15,8-11-7 16,1 0-2-16,8-8-13 16,-5 0-2-16,14-7 1 0,-5 3-6 0,5-3-2 15,16-12 1-15,-4 0 0 16,-4 4-4-16,-17 15-1 15,0 4-2-15,0 4 3 16,9-12 2-16,-9 23 2 16,-5-7-4-16,-3 26-1 15,-1 11-8-15,-8 23-4 16,-8 7 5-16,-9 8 5 16,-13 3 3-16,-4 9 1 15,-4 10 0-15,-5-11 0 16,5-7-3-16,4-15 2 15,9-5 5-15,4-6 2 16,8-5-2-16,17-3-1 16,9-4-3-16,8 0-1 15,9-12-1-15,8-6 0 0,4-1 2 16,-12-8 0-16,-4 1 0 16,-1-8 0-16,1 0 0 15,3-4 2-15,-7 0-3 16,-5-7 0-16,-5 0 7 15,-3-5 6-15,-1-2 0 16,-8-16 3-16,-8-27-6 16,-1 1-1-16,-12 0 5 0,0 18 1 15,4 8-5-15,-17-11-3 16,8 7-3-16,-3-3-3 16,3 11-8-16,-4-4-3 15,-3-15-27-15,11 22-13 16,5 5-20-16,9-5-8 15,4 4-43 1</inkml:trace>
  <inkml:trace contextRef="#ctx0" brushRef="#br1" timeOffset="149728.493">6795 16394 244 0,'0'-19'90'0,"0"19"-48"0,-13 0-16 0,9 0 29 16,-9 4-18-16,5 0-6 16,-9 14-14-16,4-2-6 15,-8 17-6-15,-1-6-2 0,-11 26 1 16,3-12-5-16,4 27-1 0,5-8 3 16,8 16 3-16,5-12-3 15,12 11-1-15,13 16 0 16,9-16 0-16,3-14-3 15,5-16 2-15,4-15-1 16,-12-19-2-16,-5-7 3 16,9-15 2-16,-5 0 0 15,5-16 2-15,-4 5-2 0,-5-12-1 16,-4 3 3-16,-9 1 2 16,1 0 0-16,-18 4 0 15,5 3-3-15,-13-3 1 16,-21-8-2-16,8 11 2 15,5 0-4-15,-5 8 0 16,4 0-10-16,1 4-5 16,4 0-30-16,12-1-12 15,5-3-36-15,12 4-14 16,9 3 9 0</inkml:trace>
  <inkml:trace contextRef="#ctx0" brushRef="#br1" timeOffset="150252.9438">7096 16243 272 0,'-25'-11'101'0,"25"11"-54"0,-17-27-33 16,13 24 26-16,-1-5-18 16,1 0-4-16,4-3-9 15,0 0-4-15,13-4-2 16,-5-4-7-16,9 4 0 0,0-4 0 16,9 8 2-16,-5 3 1 0,4 8 1 15,-3 0-3-15,-5 15 2 16,-5-4 1-16,-3 16 0 15,-1-4 0-15,-8 10 2 16,-4 16 1-16,-4-18 3 16,3-9-1-16,-3-7 0 15,-1 0-6-15,-3-11-1 16,-1-4-68-16,4-11-27 16,1-23-29-1</inkml:trace>
  <inkml:trace contextRef="#ctx0" brushRef="#br1" timeOffset="157688.0897">6061 2548 116 0,'4'-15'46'0,"-4"4"-24"0,0 7-15 0,0 4 15 0,0-4-4 16,0-3-1-16,0-1-3 15,0 8 1-15,0-11-8 16,0 3 2-16,0 4 4 0,4 4-5 15,-4 0 0-15,0 0 0 16,0 0 0-16,0 0 0 16,0 4 2-16,0 7-1 0,0 1 2 15,-4-1-2-15,0 4 2 16,-1 4-4-16,1 0 1 16,0 0-1-16,0 11 1 15,-1-4 0-15,1 8 0 16,4 0-4-16,0 0-1 15,0 4 5-15,0 0 3 16,-4 7-2-16,0 0 0 16,-1 8 1-16,5-8 1 15,0-3-3-15,0-1 0 0,0 1-1 16,0 3 1-16,0 8-2 16,0-8 1-16,0-7-4 15,5 11-2-15,-1 4 2 16,0-4 0-16,5 3 1 15,-1 1 2-15,1-8-1 16,-1 1 0-16,0 3-3 16,9 0 1-16,0 0 0 15,5 0 3-15,-1 0-3 16,0 4 0-16,-4 7-1 16,0-7 1-16,4 0-2 0,-4-4 2 15,5-4-2-15,-1 0 2 16,4 0-2-16,5 1-1 15,0-5 1-15,8 1-1 16,0-5 0-16,0-3 2 16,0 4-1-16,1 0-1 15,-1-1 1-15,0-3-1 16,-4 0 0-16,-4-3 2 16,-5-1-1-16,-4-11 2 15,-4-4-2-15,-4-4-1 16,0-7-15-16,-5-4-7 0,1 0-29 15,-5 0-12-15,-4-4-47 16,-4 4-57 0,-5-8 52-16</inkml:trace>
  <inkml:trace contextRef="#ctx0" brushRef="#br1" timeOffset="158211.27">6290 4607 160 0,'-5'-18'63'0,"1"6"-34"0,0 8-10 0,4 4 23 0,0 0 1 16,-4 0 4-16,0 0-6 15,-1-3-3-15,1-1-21 16,4 0 3-16,0 0 1 0,0 4-5 16,0 0 1-16,0 0-8 15,4 4-3-15,5 0-1 16,8 3-1-16,4 1-5 0,9 3 1 15,12 1 0-15,5 6 2 16,4-6-1-16,0 3-1 16,0-4 3-16,-9-3 2 15,-4 3 2-15,-4-11 1 16,-8-7 2-16,-5 3 1 16,-8-8 3-16,-5 1 2 15,-8-8-1-15,-4-7 1 16,-5-4-6-16,-8-8-2 15,0 0-4-15,0 4-3 16,5-3 0-16,-1 3-1 16,0 3-27-16,5 5-11 15,-1-4-67-15,5 11-27 16,4 0-20-16</inkml:trace>
  <inkml:trace contextRef="#ctx0" brushRef="#br1" timeOffset="160564.793">8595 1922 148 0,'0'-8'55'0,"-5"1"-30"0,1-4-10 0,4 7 20 16,-4 0-6-16,0 0-2 16,-1 4-7-16,5 0-2 15,0 0-10-15,0 0-3 0,0 12-1 16,0 6 2-16,0 13 1 15,0 3-1-15,5 11 1 16,-1 8 0-16,0 11 3 0,0 0-1 16,-4 11 2-16,0 1-4 15,0-5-2-15,0 1 2 16,5 0 0-16,-5-1 3 16,4 1 4-16,0 3-2 15,0-7 3-15,1 8-4 16,-1-12 1-16,-4-4-3 15,4 1 0-15,0-1-10 16,-4-7-4-16,5 0 7 16,-5-1 3-16,0-6-2 0,0-1-2 15,0-4 2-15,0 1 0 16,-5-8-1-16,1 0-2 16,0-12 3-16,0 1 0 15,-1-8-10-15,1-7-5 16,4-8-25-16,0-15-11 15,4-12-46-15,5-22-17 16,-1 0 5 0</inkml:trace>
  <inkml:trace contextRef="#ctx0" brushRef="#br1" timeOffset="161988.9227">8060 2639 200 0,'-17'3'77'0,"8"-3"-42"0,1 0-23 0,8 0 19 0,-4 0-5 0,-1 0 2 15,1 0-7-15,0 0-1 16,0-3-11-16,4 3 3 0,0 0 2 16,0 0-1-16,0 0 0 31,0 0-3-31,0 0 1 0,4 3-2 0,4 5 0 15,1-8 1-15,8 0 1 32,4 0-5-32,9 0-2 15,12 0-2-15,9 0-2 0,9 0 1 0,-1 0 1 32,-4 4-1-32,-4-4-1 15,-4 0-2-15,-1 0 1 16,-3 0 1-16,-1-4 2 0,-3 4 1 15,7-11 1-15,-3 3-5 16,-1 4-1-16,1-7 1 16,3 0 2-16,-3-1 0 15,-1 1-1-15,-4 0 3 16,-8-1 0-16,-4 1-1 16,-5 4-2-16,-4-1 1 15,-5 4 1-15,-3 0-1 16,-1 4-1-16,1 0 1 15,-5 0 1-15,-4 0 1 16,-4 4 1-16,-9 0-2 16,-8 4 1-16,-13-1 0 15,-13-3 1-15,-4-4 0 0,-4 4 2 16,-4-4 1-16,4-4 3 16,-1 4-3-16,-3-4-2 15,-13 4 0-15,-9-4-1 16,5 4-2-16,4 0-2 15,4 4 1-15,4-4-1 16,13 4 2-16,4 0 1 16,5 3-1-16,4 1-2 15,0-1 1-15,8 1 1 16,4-4-3-16,5-1 0 16,4 1-1-16,4 4 0 15,9 3 2-15,8-7 0 0,5 3-3 16,4-3 0-16,4 4 2 15,4-8 0-15,13-8-2 16,8 8 2-16,22-4 1 16,12 4 0-16,5-7-3 15,-5 7 2-15,5-4 1 16,-5 4 2-16,9-8-1 16,4 5-1-16,1 3 1 15,-10-8-1-15,-16 8 0 0,-9-4 2 16,-4 4-3-16,-21-3 0 15,-5-1 1-15,5 0 2 16,-5 0-1-16,1 0 2 16,-5 4-2-16,-4-3 2 15,0-1-2-15,-4-4 2 16,-13 1 0-16,-9-1 1 16,-3 8-2-16,-5 0-2 15,-17 0 1-15,-22 4 1 16,-16 0-3-16,-4 0 0 15,-1-4 1-15,5 3 2 16,-4 1-1-16,-5 0 2 16,-4-4-4-16,5 0 0 15,3 7 1-15,5 5 0 16,9-1-3-16,7 0 2 16,14 1 1-16,4-1 0 15,8 0-3-15,9-3 0 0,4 3-1 16,4-7 3-16,5 0-2 15,8-4 1-15,12 0 2 16,14-4 0-16,12 0-3 16,26-7 2-16,8 11-1 15,0-8 0-15,0 5 2 16,9 3 2-16,8-12-3 16,17 12 0-16,0 0-1 15,-13 0 0-15,-3 0 2 16,-1-7 2-16,4 3-3 15,-8 4 0-15,-4-8 3 16,-18 5 3-16,-7 3-2 16,-14-8-2-16,-8 1 0 0,-13 7-1 15,-4-4-29-15,-8 4-13 16,-9-4-18-16,-9-4-8 16,-4-3-80-1</inkml:trace>
  <inkml:trace contextRef="#ctx0" brushRef="#br1" timeOffset="163035.1947">7453 1945 168 0,'-4'-8'66'0,"-1"1"-36"0,1-5-13 16,0 8 20-16,0-3-8 15,-1-1-2-15,5 1-7 16,0-1 0-16,0 8-11 16,-4-7 1-16,4 7 1 0,0 7-4 15,0 5-2-15,4 3-2 0,1 0 0 16,-1 0 2-16,0 4 4 15,5 11 2-15,-1-8 1 16,5 9-4-16,-1-9-3 16,-3 5-2-16,4-5-3 15,-5 5 1-15,1-5-1 16,-1-7 0-16,1 4 2 16,-1-4-1-16,1-3-1 15,-5-5 3-15,0 1 0 0,0-4-1 16,1-4-2-16,-1-8 1 15,0-3 1-15,0-4-3 16,1-4 0-16,3-4 3 16,-4 8 1-16,1 4-1 15,3-12-2-15,-4 4-2 16,1-3-1-16,7-5 4 16,-3 12 1-16,-5-4-3 15,0 4 1-15,5 4-2 16,-1-4-2-16,1 11 3 0,-1 0 2 15,1 8 0-15,-1 4-1 16,5 3 1-16,-5 0-1 16,5 12 0-16,-4-1 0 15,3 5-3-15,-3 3 2 16,-1-4 3-16,1-3 1 16,-1 0-1-16,1-8-2 15,-1-4 3-15,1 0 2 16,-1-7 0-16,-3-4 2 15,-1-4 0-15,4-7 1 32,1-4-4-32,-1-4-1 0,1-4-1 15,-1 5-2-15,1-1 1 16,3 0-1-16,1 0 0 16,-4 0 2-16,-1 4-3 15,1-8 0-15,-5 12-21 16,0-11-8-16,0 3-36 15,5-4-13-15,-1 0-46 16</inkml:trace>
  <inkml:trace contextRef="#ctx0" brushRef="#br1" timeOffset="164069.0974">8633 3770 220 0,'-4'-19'85'0,"4"19"-46"0,-9-11-24 16,5 11 24-16,0 0-8 15,-1 4-1-15,-3 3-14 16,-1 5-7-16,-3-1-6 0,-1 0 0 0,0 0 2 16,0 1 0-16,1-1 0 15,3 4-1-15,1-3 0 16,8-1-2-16,0 0 1 16,4 4-4-16,4 4 0 15,1-11 1-15,-1 3 0 16,5 4 0-16,-4-4 0 15,-1-3 0-15,5 3 0 16,-5 1 0-16,5 3 0 16,-4 0 0-16,-1-4 2 15,1 0 14-15,-5 1 7 16,0-1-3-16,-8 4 1 16,-5 4-1-16,1 0 0 15,-1-4-3-15,1 0 0 0,-5-8-3 16,-4-3-1-16,-4-4-10 15,0 0-1-15,-1 0-22 16,5-4-7-16,0 1-57 16,9-1-25-16,4-4-47 15</inkml:trace>
  <inkml:trace contextRef="#ctx0" brushRef="#br1" timeOffset="166214.2415">13807 10816 192 0,'4'-4'71'0,"-4"4"-38"0,-4 26-21 0,4-22 19 16,-4 19-10-16,0-5 1 16,-5 32-9-16,-8 32-3 15,-8 5-5-15,-1 0-4 0,-8 0 2 16,0 3-2-16,0 1-1 15,5-8 1-15,7-34 1 16,5-8-17-16,5-7-6 16,-1-4-23-16,9-18-8 0,8-24-5 15,4-22-38 1,9-22 19-16</inkml:trace>
  <inkml:trace contextRef="#ctx0" brushRef="#br1" timeOffset="166560.3487">13790 10895 160 0,'-4'7'63'0,"4"-7"-34"0,0 15-23 16,0-11 15-16,4 11-9 15,-4 0-2-15,13 12-1 0,-5-5 1 16,18 20-5-16,-9-1 12 0,12 5 9 16,-3-9 1-16,8 16 4 15,-4-8-8-15,-1 8-2 16,-3-8-8-16,-1 8 0 15,-4-4-2-15,-8-7 3 16,0-1 4-16,-13 1 3 16,0-5-2-16,-26-3-2 15,5-3-3-15,-17-1 1 16,-17 15-6-16,0-11-3 16,-1-11-1-16,-3-5-1 15,17-6-2-15,-14-8-2 0,14-12-13 16,4-3-6-16,8-4-21 15,17-8-8 1,9 0-16-16,17-7-7 0,8 4-57 16</inkml:trace>
  <inkml:trace contextRef="#ctx0" brushRef="#br1" timeOffset="166973.975">14478 11725 252 0,'-13'-12'93'0,"13"12"-50"0,-13-26-35 0,9 22 21 16,0-7-4-16,-1-1 0 15,1-10-10-15,0 3-4 16,4-15-6 0,0 4-6-16,8-4 0 0,1 4-1 15,21-8 0-15,21-15 0 16,-5 12 0-16,1 11 2 16,-17 18 0-16,-5 1-3 15,-4 18 2-15,-4-3 1 0,-8 19 0 16,-5-4 0-16,-12 18 2 15,3-6-1-15,-12 18-1 16,5-15-6-16,-14 7-1 16,5-7-15-16,-5 0-3 15,5-4-16-15,-4-15-6 16,4 0-61 0</inkml:trace>
  <inkml:trace contextRef="#ctx0" brushRef="#br1" timeOffset="167200.1484">14647 10819 188 0,'-8'53'71'0,"8"-53"-38"0,-4 83-25 0,-1-68 18 15,5 38-2-15,0-11 3 16,5 22-13-16,-1-8-5 15,4 20-6-15,-3-12-3 0,3 15 3 16,1-7-20-16,-1 3-8 16,1-7-82-1</inkml:trace>
  <inkml:trace contextRef="#ctx0" brushRef="#br1" timeOffset="167481.4778">15000 11604 260 0,'-9'4'96'0,"9"-4"-52"0,-8 22-25 15,4-3 29-15,-1-8-26 16,1 5-6-16,0 14-13 15,0-4-3-15,-1 8 0 16,1 19 0-16,4-15 2 0,0-8-8 16,0 4-1-16,0 22-27 15,0-22-10-15,0-7-51 16,4 3-52-16,-4-8 45 16</inkml:trace>
  <inkml:trace contextRef="#ctx0" brushRef="#br1" timeOffset="167659.5761">14796 11615 260 0,'-13'-11'96'0,"13"11"-52"0,-4-11-32 16,4 11 26-16,4 0-22 16,1 0-6-16,11-8-7 15,-3 0 0-15,13 1-2 16,-1-1-18-16,26 1-6 0,-4-1-73 15,21 5-62 1,-9-1 49-16</inkml:trace>
  <inkml:trace contextRef="#ctx0" brushRef="#br1" timeOffset="167991.8712">15416 11487 192 0,'25'4'74'0,"-25"-4"-40"0,26 0-33 16,-22 0 14-16,9 0-10 15,-5 0-1-15,18 0-2 16,-5 0-2-16,21 0 1 16,-4 0-1-16,13-4 2 0,-8 4-91 15</inkml:trace>
  <inkml:trace contextRef="#ctx0" brushRef="#br1" timeOffset="168201.972">15475 11740 228 0,'-17'3'85'0,"17"-3"-46"0,17-7-26 16,-17 7 24-16,4-4-15 15,1 4-4-15,12-7-11 16,0 3-3-16,17-4-2 16,-5 1-21-16,22-1-8 0,-8 1-92 15</inkml:trace>
  <inkml:trace contextRef="#ctx0" brushRef="#br1" timeOffset="170488.6216">16099 11012 176 0,'0'-12'68'0,"4"1"-36"0,9-23-18 0,-9 27 20 0,9-5-6 16,8-3-2-16,9 0-3 15,8 0-3-15,5 0-10 16,-1 4-4-16,-12 7-2 0,-5 4 0 16,-8 4 0-16,0 14 4 15,-13 5 5-15,-12 15-3 16,-13 18 2-16,-9-3-1 16,5-8 3-16,3-3-3 15,-7 3 1-15,3-3-5 0,1 14-2 16,4-3-2-16,-1-8-3 15,5-3 3-15,9-1 2 16,-1-7 2-16,14-11 3 16,-5 0-3-16,21-8-2 15,-4-4-13-15,25-4-8 16,-4-3-44-16,13-4-21 16,-8 0-57-1</inkml:trace>
  <inkml:trace contextRef="#ctx0" brushRef="#br1" timeOffset="170749.3406">16668 11566 312 0,'-4'-22'115'0,"4"22"-62"0,-5 0-31 0,5 0 31 16,-4 3-19-16,4 1-7 15,0 4-16-15,0-1-5 16,0 4-4-16,0 1-2 0,0 3 3 16,0-4-2-16,0 4 2 15,0-3-31-15,4-1-13 0,-4 0-41 16,9-7-16-16,-5-4-36 16</inkml:trace>
  <inkml:trace contextRef="#ctx0" brushRef="#br1" timeOffset="171210.2514">17067 10887 260 0,'0'-15'96'0,"4"15"-52"0,5 0-32 15,-9 0 26-15,0 0-5 16,0 4 1-16,0 7-11 0,4 12-1 16,-4 0-13-16,0-1-3 0,0 23 0 15,0 20-1-15,0-24 2 16,0-3-4-16,0 7-2 15,0-4 0-15,-4 5 1 16,4-9-14-16,0 5-7 16,0-4-30-16,0-4-13 15,0-8-81 1</inkml:trace>
  <inkml:trace contextRef="#ctx0" brushRef="#br1" timeOffset="171603.1975">17300 10872 236 0,'-4'0'90'0,"0"0"-48"0,0 4-27 16,4-4 24-16,0 0-17 16,0 0-2-16,4 0-6 15,0 0 1-15,5 0-8 16,8 0 0-16,4 0 3 0,13 0-4 15,4 0 2-15,4-4-3 0,-12 4 2 16,-4 0-2-16,3 0 2 16,-3 0 0-16,-1 4 3 15,-4 3 4-15,-4-3 1 16,-4 0 3-16,-4 4 1 16,-5-1-4-16,-4 8 1 15,0-3-3-15,-9 14 0 16,-3 15-7-16,-1-7-4 15,0 0-1-15,-4 4 1 16,5-4-3-16,-5 11-2 16,4-11 2-16,-4 11 2 15,4-7-35-15,5 11-17 16,3-7-43-16,10 3-15 16,-5-7-33-16</inkml:trace>
  <inkml:trace contextRef="#ctx0" brushRef="#br1" timeOffset="172253.4517">17886 11249 288 0,'0'-7'110'0,"-4"7"-60"0,0 4-43 0,4-1 23 16,0 9-14-16,0-1-4 15,-5 4-3-15,5 0-1 0,-4 8-4 16,4 7-3-16,0-4 2 0,0-3 0 16,-4 0 1-16,4 7 4 15,0-11 5-15,0-8 4 16,0 0 2-16,0-11-4 15,0 0-1-15,0-7-6 16,0-8 0-16,0-4-5 16,8 0 0-16,-3 0-3 15,7-7-3-15,-3 3-1 0,4 8 3 16,-5 0-2-16,1 11-1 16,-1 4 0-16,1 4 0 15,-5 3 3-15,0 5 2 16,0-1 0-16,5 8-1 31,-1-4 1-31,5 0 1 16,0 0-1-16,-1-4 2 15,1-3-4-15,0-8 0 16,0 0 3-16,-1-8 3 16,1 1-4-16,4-8-1 15,-4 0 0-15,8-12 2 16,9-7-1-16,-13 12-1 0,0-1 1 15,0 4 1-15,-5 4 1 16,1 15 1-16,4 12-2 16,-4 10 1-16,0 5-4 15,-5-1-2-15,-4-3 2 16,5 14 0-16,-1-7-32 16,5 12-13-16,0-8-32 15,4 0-11-15,-4-4-48 16</inkml:trace>
  <inkml:trace contextRef="#ctx0" brushRef="#br1" timeOffset="173149.1638">19546 10050 220 0,'-4'0'85'0,"4"0"-46"0,-13-19-26 0,9 19 22 15,-5-7-5-15,1-1 0 16,-5-7-11-16,4 4-4 15,-12-8-8-15,4 4-1 0,-8-8 1 16,-14-11-3-16,-7 4-3 16,-1 3 4-16,5 5 4 15,-1 3-3-15,1 4 2 16,4 4-1-16,4 7 3 0,4 4-10 16,4 0-2-16,1 22 3 15,-1 1 1 1,1 11-3-16,0 15 1 0,-1 0 0 15,1 4 0-15,-1 11-3 16,5 19 0-16,0 15 4 16,8-26 1-16,4-4 6 15,-3 18 3-15,3-6-4 16,5 33 1-16,0-15 6 0,4 22 3 16,0-14-2-16,8 26 1 15,-4-19-3-15,9 12 0 16,0-20-1-16,4 8 0 15,-4-18-4-15,4 3-3 16,-5-15-2-16,5-8 0 16,0-7 0-16,5-15 1 15,-5-8-20-15,4-15-9 16,-4-11-18-16,12-19-6 16,-3 0-14-16,16-26-5 15,-8 3-14-15,13-26-6 16,-9 8-14-16</inkml:trace>
  <inkml:trace contextRef="#ctx0" brushRef="#br1" timeOffset="174107.0436">19457 10812 260 0,'0'-19'96'0,"0"19"-52"0,4-8-34 0,-4 8 23 16,0 0-16-16,0 0-2 16,0 8-5-16,0-1-1 15,0 20-5-15,0-12-3 0,4 26 0 16,0-7 1-16,1 15 3 15,-1-3 4-15,0 3 2 16,0-8-3-16,5-3 0 0,-5-4-5 16,5-11 0-16,-1-1-1 15,1-11 1-15,-1 1 4 16,1-20 6-16,-1 1-5 16,1-16-2-16,-5 4-3 15,4-15-3-15,-4 0 1 16,5 8-1-16,-1 3-5 15,5 12-1-15,0-4-2 16,4 34 2-16,0-8 6 16,8 23 2-16,-3 0-3 15,3 0 1-15,1-4 0 16,3 4 0-16,-3-4 15 0,8-7 7 16,-5-1 3-16,5-10 2 15,-8-8-9-15,4-16 0 16,-5 8-9-16,0-29-1 15,-3 6-2-15,-1-26-1 16,-4 8-19-16,-4-12-7 16,-1 8-34-16,-3-11-15 15,4-27-10-15,-5 23-1 16,5 0-50 0</inkml:trace>
  <inkml:trace contextRef="#ctx0" brushRef="#br1" timeOffset="174943.1197">20692 10635 264 0,'-9'0'101'0,"1"0"-54"0,4 0-35 16,4 0 26-16,0-4-11 16,0 4-3-16,8-12-8 15,18-10-2-15,12-5-8 16,13-3-2-16,12 0 0 0,1 0-2 16,-22 15-2-16,-3 0 1 15,-5 3-1-15,-5 1 2 0,-7 19 3 16,-5-1 4-16,-22 20 5 15,5-5-4-15,-25 23 0 16,4-11-6-16,-22 19-3 16,9 0 0-16,-8 22 1 15,4-7-3-15,-1 12 0 16,10-13 1-16,3 9 0 16,1-8 0-16,8-4 0 15,4-11 0-15,9-4 0 16,0-8-3-16,16-11 2 15,1-3 1-15,17-16 0 16,-5 0-3-16,9-18 2 16,-4-1-6-16,0-18-3 15,-5 7 6-15,-8-26 3 16,0 11 2 0,-21-15 2-16,-22-30 0 15,1 26 3-15,4 4-1 16,-9-4 2-16,-13-19-15 15,18 31-7-15,4-1-21 16,0 5-10-16,4 6-22 16,4 9-9-16,4 3-43 15</inkml:trace>
  <inkml:trace contextRef="#ctx0" brushRef="#br1" timeOffset="175404.9482">21604 10506 316 0,'5'-26'121'0,"-14"11"-66"0,-12 19-40 0,8-1 31 16,-8 5-18-16,-4 11-6 15,8 0-16-15,0-1-3 16,-5 16-3-16,-7 31 0 0,3-13 0 16,9-14 0-16,4 30 0 15,5-8 0-15,8 12 0 16,0-8 0-16,8-4 0 16,1-7 0-16,16-4 0 15,1-11 0-15,4-8 0 16,-5-7 0-16,5-12 2 15,8-15-1-15,-17-7 2 16,-4 0 0-16,-4-19 3 16,-5-1-8-16,-16-14-3 0,-9-19 0 15,0 7 1-15,-13 8-9 16,1 15-2-16,3 8-10 16,9 18-2-16,4-3-9 15,1 4-5-15,-1 3-14 16,4 4-2-16,1 4-52 15</inkml:trace>
  <inkml:trace contextRef="#ctx0" brushRef="#br1" timeOffset="175899.3244">21893 10306 268 0,'-4'0'101'0,"4"0"-54"0,0-7-31 0,0 7 27 15,0-8-12-15,0 1-1 16,8-8-13-16,1 3-5 16,8 1-7-16,-4-8-4 0,12 8 0 15,-4 7-4-15,5 4 2 16,-5 0 1-16,0 11 0 15,-4 1 0-15,-8 10 0 16,-1-7 0-16,-8 16 2 16,0-5-6-16,-13 8-1 0,5-8 8 15,-5 5 7-15,0-13-4 16,1-2-3-16,-1-5-5 16,-4-7 1-16,4-1-21 15,0-14-10-15,1 4-28 16,3-9-10-16,5 1-58 15</inkml:trace>
  <inkml:trace contextRef="#ctx0" brushRef="#br1" timeOffset="176512.4123">23022 10744 200 0,'13'-23'74'0,"-13"23"-40"0,-4-22-7 16,-1 22 27-16,-3 0-4 15,4-8 0-15,-13 8-14 16,4 0-7-16,-13 8-17 16,1 3-3-16,-13 0-2 0,-22 1-3 15,18 3-3-15,8-4-3 16,0 8 1-16,4 0-1 15,5 3 0-15,4 12-5 16,12 0 0-16,22-4 5 16,4-7 3-16,0-4-6 15,21 4-2-15,-8-5 2 0,8 9 2 16,-4-1 2-16,4 12 3 16,9 15-1-16,-5 0-1 15,-16-12 3-15,-9 1 2 16,-5-5 0-16,-12-7 2 15,0-11 11-15,-4 4 6 16,0-4-4-16,-9-4 1 16,0-4-10-16,-8-3-4 15,0-5-4-15,-9-10 0 16,5-1-15-16,-5-10-5 16,5 2-26-16,8-10-13 15,4-19-43-15,17 11-19 0,-4 4-4 16</inkml:trace>
  <inkml:trace contextRef="#ctx0" brushRef="#br1" timeOffset="177378.7624">23162 10084 184 0,'-25'-11'71'0,"25"11"-38"0,-13 0-21 15,9 0 21-15,-5 3-4 16,1 5 3-16,-1 3-3 15,1-7 0-15,4 7-16 0,-1-3 3 0,10-1 2 16,-1-3-2-16,17-4 3 16,-4 0-4-16,25-7 1 15,-3-1-3-15,12-11 2 16,-5-3-2-16,14-1 2 16,-9-3-8-16,8 3-2 15,-8 4-1-15,0 11 0 16,-9 1-2-16,-3 22-2 15,-10-4 1-15,-7 20 1 16,-1-5 1-16,-9 34 1 16,5 65-7-16,-12-46-2 15,-1-7-1-15,-4 33 4 0,0-10 3 16,0 21 2-16,0-14 1 16,-4 19 0-16,-1-19 2 15,1 22 3-15,0-26 7 16,-5 4 2-16,5-15 6 15,-8-4 2-15,3-15 2 16,-8-4 0-16,0-11-13 16,-4-12-4-1,4 1-7-15,-13-20-3 16,5-7-20-16,-14-18-10 16,10-1-51-16,-5-45-21 15,4 7-93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20:45.5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4:22:55.277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3985 1730 216 0,'0'-8'82'16,"-4"8"-44"-16,4-11-25 0,0 11 22 0,0 0-9 15,4 0-1-15,4-8-5 0,-3 4-3 16,7 4-9 0,5-7 1-16,5 7 4 0,-1 0-5 0,0 0 0 15,9 7 2-15,4-7 4 16,12 12-4-16,1-12 0 16,4 11-2-16,-4-7 0 15,-5 7 0-15,5-3 0 16,-9-1-4-16,4 1-1 15,5 3 1-15,0-3 0 16,4-1 0-16,8 1 0 16,-4-1 0-16,5-3 2 15,-5 0-3-15,-8-4-2 0,-1 0 2 16,1 0 0-16,4-4-1 16,0-4 1-16,4 1-2 15,0-4-1-15,0 3 3 16,1 1 0-16,-1-1 1 15,-4 4 2-15,-9 0-5 16,1 4-3-16,-5 0-2 16,0-3 3-16,5 3 0 15,-1 0 3-15,-4 0-1 16,5 0 2-16,3 0-2 16,5 0-1-16,9 0-2 15,-5 0 1-15,-4 0 5 16,-5 0 2-16,1-8 0 0,4 1 1 15,4-1-4-15,-4 1-2 16,4 3 0-16,-4 4-1 16,0 0 0-16,0 0 0 15,0 0 0-15,-4 0 2 16,0-8-3-16,-5 4 0 16,-4 4 1-16,0-7 2 15,1 3-1-15,-1-3-1 16,0 3 1-16,-4 4 1 15,-4-8-3-15,8 8 0 16,-4 0 1-16,4 0 0 16,-4 0 0-16,0 0 2 15,-4 0-6-15,-1 8 1 0,-7-8-6 16,3 0-1-16,1 11-2 16,-1-11 0-16,-4 4-15 15,0-4-8-15,-4 0-19 16,-4 0-6-16,-9 7-78 15,-8-3 15 1</inkml:trace>
  <inkml:trace contextRef="#ctx0" brushRef="#br0" timeOffset="469.9828">7050 1503 228 0,'-30'0'85'0,"21"0"-46"0,1 0-15 0,4 0 27 16,4 0-15-16,-5 0-4 15,5 0-9-15,0 0-5 0,0 0-10 16,0 4-1-16,5 7 3 0,3-3 0 15,5-4 2 1,12 3 0-16,5 5 2 16,8-9-1-16,9 5 0 15,0 3-5-15,-5-7 0 0,-4 4-1 16,-4-1 1-16,-4 1 0 16,-9-1 0-16,-4 4 0 0,-4 1 0 15,-9 10 2-15,-4 5 4 16,-8-1-2-16,-9 8 1 15,-9 4-5 1,-4 0-3-16,-4-1 0 0,1-3-1 16,-1-7-5-1,0-1 1-15,4-7-16 16,9-8-6-16,4 1-44 16,4-9-20-16,17-3-43 15,5-3-17-15,3-13 25 16</inkml:trace>
  <inkml:trace contextRef="#ctx0" brushRef="#br0" timeOffset="1506.3318">7457 1647 188 0,'0'0'71'0,"-4"0"-38"0,0 0-17 0,4 0 24 16,0 0-8-16,0 0-1 15,-5 7-11-15,1 8-5 16,4 4-8-16,0 4 4 0,0 7 2 16,0 8-6-16,4 3-2 15,1 4 1-15,3 1 1 16,0-1 5-16,1 11 3 15,-1-3-2-15,5 4 2 16,0 7-4-16,-5-4-1 0,1 8 0 16,-1-7 1-16,1-5-1 15,-1 1-1-15,1 3-3 16,-5 0 1-16,5 1-2 16,-5-1 2-16,4 4-2 15,1 0 0-15,-5-3 1 0,0-1 1 16,1-7 1-16,-1-4 0 15,0-4 0-15,-4 0 2 16,0 1-1-16,0 3 2 16,0-8-2-16,-4 8 2 15,4 0-4-15,0-7 1 16,0 3-5-16,0-4 0 16,0 5 1-16,0-9 2 15,0 1-3-15,0-4 0 16,0 8-3-16,0-8-1 15,0 3 3-15,0 9 1 16,0-13-4-16,0 1-1 16,0 4 1-16,0 4 2 0,0-1 0 15,0-3-1-15,0 0 1 16,0-5 1-16,0 5-1 16,0-11-1-16,0 3-2 15,-4-4 1-15,4-3 1 16,-5-1 2-16,1 1-1 15,0 0 2-15,0-8-2 16,4 4-1-16,0 0 1 16,0-4 1-16,0 0-3 15,0 0 0-15,0 4 1 16,0-8 2 0,0 4-17-16,0-4-4 0,-5-3-18 15,1-4-4-15,-4-4-20 0,-1-4-7 16,1-7-47-16,3-1-19 15</inkml:trace>
  <inkml:trace contextRef="#ctx0" brushRef="#br0" timeOffset="1850.8297">7402 4298 236 0,'0'-4'90'0,"8"1"-48"0,-8 6-20 0,0-3 26 16,0 0-10-16,0 0 9 16,5 15-15-1,-1 1-18-15,0 2 3 0,5 5 0 0,-1 3-1 16,1-3 1-16,-5-4-3 16,8 7 1-16,5 12-4 15,0 0-1-15,0-4-2 16,-4-8 2-16,0-7 10 15,0 0 7-15,-1-15-3 16,1-8 0-16,4-8-9 16,4-14-4-16,5-12-4 15,-1 1-2-15,5-1-6 16,-5 4-1-16,5-4-54 16,-9 4-23-16,1 0-46 15,-5 4-19-15,-5 0-11 16</inkml:trace>
  <inkml:trace contextRef="#ctx0" brushRef="#br0" timeOffset="4148.4639">2075 4754 200 0,'-9'-11'74'0,"-3"11"-40"0,3 0-24 0,-4 0 20 15,1 0-7-15,-10 0-1 0,-3 0-1 16,-1 0-1-16,5 0-11 16,0 0 1-16,8-4 3 0,-4 1-1 15,-4-5 3-15,8 4-4 0,1 4 1 16,-1 0-1-16,0 4 3 15,5 4-5-15,-5-5-1 16,4 5-4-16,1-1-3 16,-1 1 4-16,5 0 1 15,-4-1 4-15,-1 1 4 16,1 3-6-16,3-11 0 16,1 11 2-16,-4-11 1 15,4 4-3-15,4-4-3 16,0 0-2-16,0 0 0 15,0 0-4-15,0 8-2 16,4-5 4-16,8 5 1 0,1-8-3 16,0 0 1-16,0 0 2 15,8 0 1-15,4 0-1 16,9 0 1-16,5 0-2 16,-1-8-1-16,4 8 1 15,5-3 1-15,0 3-3 16,-5 0 0-16,-4-8 1 15,5 4 0-15,-9 4 0 16,4-7 0-16,0 7 0 16,4 0 2-1,-8 7-1-15,9-7-1 16,4 0 1-16,-1 0-1 16,-3 0 0-16,3 0 2 15,1 0-1-15,-17 0-1 16,4 0 1-16,0 0-1 15,4 0 0-15,-8 0 2 0,4 0-1 16,0 0-1-16,-5 0 1 16,9 0-1-16,-8 4 0 15,8 4 2-15,1-8-1 16,3 0-1-16,-4 0 1 16,0 0 1-16,5-8-1 15,-5 4 2-15,-12 4-2 16,3-7-1-16,-3 7 1 15,-1 0 1-15,5 0-3 16,-5 0 0-16,1 0 1 16,4 0 2-16,-5-4-1 15,5 4 2-15,4-8-4 0,4 5 0 16,4 3 1-16,1 0 2 16,-1 0-1-16,1 0-1 15,-9 0 1-15,4 0-1 16,-13 0 0-16,1 0 0 15,-1 0-3-15,1 0 2 16,-1 3 1-16,9-3 2 16,-8 0-1-16,8 0-1 15,4 0 1-15,8 0-1 16,-7 8-3-16,7-8 2 16,1 0 1-16,0 4 2 15,-5 3-1-15,-8-7-1 16,0 0-2-16,-4 4 1 15,0 4 1-15,3-8 0 0,1 0 0 16,5 3 2-16,-10 5-1 16,14-4-1-16,3 3-2 15,1-3 1-15,0 0 1 16,4 0 0-16,0-1 0 16,-9-3 2-16,-4 0-3 15,-4 4 0-15,13 0 1 16,0 0 2-16,-5-1-1 15,1-3-1-15,-1 8-2 16,9-4 1-16,-4 0 1 0,8-4 2 16,-4 3-1-16,0-3-1 15,-5 0 1-15,-3 0-1 16,-5 0 0-16,-4 0 0 16,4 8 0-16,-4-4 0 15,0 3 0-15,0 1 0 16,0-8 0-16,9 0 0 0,-1 0 0 15,5 0 2-15,-5 0-1 16,5 0 2-16,-5 3-2 16,1-3-1-16,-9 4-2 15,-5-8-1-15,5 4 2 16,-4-3 0-16,0 3 1 16,4 0 2-16,0-8-3 15,-5 4 0-15,10 4 1 16,-1-3 0-16,4-1 0 15,-4 0 2-15,9 0-1 0,-4 1 2 16,-1-1-2-16,-4-4-1 16,-8 1 1-16,-5-1-1 15,1 1 0-15,-5 3 0 16,5 4 0-16,-1-4 2 16,0 4-1-16,1-4-1 15,-1 4 1-15,1 0-1 16,4 4 0-16,4 0 0 15,-1 0 0-15,1-4 0 16,5 0 0-16,-5 0 0 0,0 0 0 16,0 0 0-16,-1 0 0 15,-3-4 0-15,-4-4 2 16,-5 1 1-16,0 3 1 16,0-4 2-1,-4 5-1-15,0 3 0 16,-4-8-3-16,0 4 1 15,-1 4-2-15,1 0 2 16,0 0-2-16,0-7 2 16,-1 7-7-16,1-4 1 15,0 4 5-15,0-8 4 16,-1 5-6-16,1 3 1 0,0-8-1 16,-5 4 2-16,1 1-6 15,-1 3 1-15,-3 0 3 16,-1 3 2-16,-4-3-18 0,0 0-9 15,-4 4-42-15,-9 4-18 16,0-5-89 0</inkml:trace>
  <inkml:trace contextRef="#ctx0" brushRef="#br0" timeOffset="5070.7548">2088 4426 180 0,'16'-3'68'0,"-16"3"-36"16,5 3-18-16,-5-3 20 0,0 4 0 15,4 0 2-15,-4 0 3 16,0-1 2-16,0 5-22 16,-4 0 7-16,-5 7 2 0,-3-4-4 15,-10 0 0-15,5 12-4 16,-12-12-3-16,-5 12-5 16,4-1-2-16,-4 5-4 15,4 7 1-15,-8-8-2 16,4 8 0-16,4-4-1 15,5 4 0-15,8-7 4 0,0-1 3 16,-4 0-6-16,8-3-1 16,5-4-2-16,-1-4 1 15,5 0-4-15,4-4 0 16,4 5 1-16,5-5 2 16,3 0-1-16,14 0 2 15,-1 8-2-15,9 0-1 16,9 4 3-16,3-1 2 15,-8 1-2-15,1 0-2 16,-1-1 2-16,-4 9 0 16,-9 2-1-16,-3 1 1 15,-1-3-37-15,0 3-15 16,4-19-59-16,5-8-26 16,-9-14-17-16</inkml:trace>
  <inkml:trace contextRef="#ctx0" brushRef="#br0" timeOffset="22878.7594">5691 496 176 0,'0'15'66'0,"-4"-26"-36"0,-5 7-11 0,9 4 23 0,-4 0-1 16,-4 0 2-16,4 0-8 15,-5-4-4-15,1 1-17 16,-5-1 0-16,0 4 2 0,-4 0-4 16,0 0 1-16,-4 0-6 15,-5 4-2-15,1-1-2 16,-1 5 0-16,-12 0-4 15,13 7 0-15,-1 0-4 16,5 0 1-16,4 4 2 16,4-4 1-16,5-4 1 15,4 4 0-15,8-3-3 0,9 6 2 16,-1 5 1-16,5-4 2 16,0 3-3-16,0 1 0 15,5 0-1-15,-1-1 0 16,0-3 4-16,0 0 1 15,-4 0-1-15,-4 0 1 16,0 0 7-16,-5 0 5 16,-4 3 4-16,-8 1 1 15,-4-4 2-15,-5-1 1 16,-8-2-4-16,-1-1-1 16,-11-4-8-16,-1-11-4 15,0-15-3-15,4 0-3 0,4 3-28 16,5-6-14-16,8-1-64 15,5-4-27-15,29 1-17 16</inkml:trace>
  <inkml:trace contextRef="#ctx0" brushRef="#br0" timeOffset="23630.6378">5789 674 204 0,'4'-8'77'0,"-4"12"-42"0,0 3-23 0,0-3 19 0,0 7-12 16,0 4-1-16,-4 8-8 15,4 7-2-15,-4-3-4 16,-1 3-1-16,1 4 1 0,0 0 0 16,4 3 0-16,0-10-2 15,-4-1 1-15,-1-3-20 16,5-4-8-1,0 0-42-15,0-19-18 0,0-4-4 16</inkml:trace>
  <inkml:trace contextRef="#ctx0" brushRef="#br0" timeOffset="23773.9247">5785 922 216 0,'4'0'82'0,"-4"-11"-44"0,8 0-22 15,-3 3 24-15,3-3-17 16,5-4-4-16,0-4-15 0,12 0-2 15,5 4-2-15,-1 0-47 0,-3 11-18 16</inkml:trace>
  <inkml:trace contextRef="#ctx0" brushRef="#br0" timeOffset="23945.8211">5802 911 236 0,'-5'-11'88'0,"5"11"-48"0,0-8-27 0,0 8 24 0,5 8-23 16,-1-4-10-16,4 14-3 16,5-6-2-16,0 10 1 15,12 5 2-15,1-5 1 0,8 5-37 16,-5 3-16-16,5-15-61 16</inkml:trace>
  <inkml:trace contextRef="#ctx0" brushRef="#br0" timeOffset="24419.8819">6226 866 196 0,'-4'-8'74'0,"4"16"-40"0,4-1-24 0,-8 1 20 16,4 3-14-16,0 1-1 16,0 6 2-16,-4-2 1 15,4 2-9-15,-9 1 3 0,5 0 4 16,0 0 3-16,4-11 3 15,-5 3-6-15,5-7-1 16,0-4-5-16,0-8 1 16,5-3-6-16,3-8-3 0,5 0-1 15,-5 0-1-15,1-3-3 16,-1 6 0-16,1 5 2 16,-1-11-2-1,1 14-1 1,-1 8 0-16,1 0 5 15,-1 0 1-15,1 4-3 16,-1 0-1-16,1 7 1 31,-1-7 0-31,-4 3 3 16,5 4 1-16,-1-11 3 16,1 4 3-16,4 4 7 15,-5-4 4-15,1 3-6 0,3-7-3 16,5 0-6-16,0 0-4 15,0 0-3-15,9 8-1 16,12 10-42-16,-13-6-18 16,-3-1-28-16,7 0-8 15,10 5-13 1</inkml:trace>
  <inkml:trace contextRef="#ctx0" brushRef="#br0" timeOffset="25129.7464">8030 2537 212 0,'-8'-27'79'0,"3"16"-42"0,5 0-26 16,0 3 21-16,-4 8-11 0,4 0-1 16,0 8-12-16,0 3-3 15,0 12-3-15,0 3 5 0,-4 4 3 16,0 8-1-16,-1-4 0 15,1 4 3-15,-4-4 3 16,3 0-6-16,5-8-3 16,0-3 1-16,0-5 2 15,0-6-4-15,5-9-1 16,-1-3-2-16,4-3 1 16,1-1-2-16,8-4-1 15,4-3-2-15,0 0 1 0,0-1 1 16,9-6 2-1,8 3-41-15,-4-1-18 0,0 1-79 16</inkml:trace>
  <inkml:trace contextRef="#ctx0" brushRef="#br0" timeOffset="25379.7802">8251 2514 296 0,'-17'-4'110'0,"17"8"-60"0,-4 15-36 0,-1-11 26 16,5 7-27-16,-4 3-8 16,0 13-4-16,8 14 0 15,-4 4 0-15,0 11-1 0,-4 4 1 16,0-3 3-16,-1 10 2 16,1-10-2-16,0-8-3 15,8-8-29-15,0-15-11 16,1-4-36-16,16-33-83 31</inkml:trace>
  <inkml:trace contextRef="#ctx0" brushRef="#br0" timeOffset="25729.2852">8480 2688 260 0,'0'-12'99'0,"-4"9"-54"0,-1-1-28 15,5 4 27-15,0 0-25 16,0 7-8-16,0 8-9 16,0 8-3-16,-4 11 1 15,0 7 0-15,0 12 0 0,-5 8 0 16,1 3 0-16,-1-8 0 0,1-7 2 16,4-7-3-16,-1-8-2 15,5-8-9-15,0-11-5 16,5-3-2-16,-1-20-1 15,4-7 6-15,1 4 4 16,-5-8 10-16,4-4 5 16,1 0 13-16,-1-7 8 15,5 0-4-15,4-4-3 16,0-4-11-16,0 1-3 16,0-5-3-16,4 8-2 15,1 4-21-15,-5 4-9 0,-5 14-104 16</inkml:trace>
  <inkml:trace contextRef="#ctx0" brushRef="#br0" timeOffset="25922.6946">8535 3091 208 0,'4'11'79'0,"1"-7"-42"0,7-8-15 15,-12 4 28-15,5 4-19 16,-1-4-8-16,0 8-13 15,5 3-7 1,-1-3-2-16,1-5-1 0,-1 16 2 16,5-4-39-16,0 0-14 15</inkml:trace>
  <inkml:trace contextRef="#ctx0" brushRef="#br0" timeOffset="26411.5935">8781 2940 268 0,'-17'-7'101'0,"17"14"-54"0,0-14-35 16,0 14 24-16,0 5-21 15,0 6-6-15,0 1-2 16,0 4 2-16,0 0-4 0,0-1 6 0,0 12 2 16,0-11 2-16,0-1 4 15,0-3-2-15,0-4-1 16,0-7-6-16,0-1-2 15,17-22-6 1,5-7 0-16,-1-12 1 16,0 0-6-16,0-8 0 15,0 8 1-15,1 4 1 16,-5 8-2-16,0-1 0 16,0 12-1-16,-5 3 3 15,1 16 0-15,0 3 1 16,0 12 2-16,-5-5 1 0,1 13-4 15,-1-1 1-15,-4-4 0 16,5-3 2-16,-1-1-1 16,1-18 13-1,3-15 3 1,1-4-6-16,0-15-4 16,0 7-2-16,4 4-3 15,-5 8-2-15,1 7-2 16,0 8-1-16,0 7-7 15,-1 8-2-15,-3 4-26 16,-1 11-13-16,1 0-42 16,-5 0-18-16,0-1-14 15</inkml:trace>
  <inkml:trace contextRef="#ctx0" brushRef="#br0" timeOffset="27368.8293">4558 5550 168 0,'-9'0'66'0,"5"0"-36"0,4-7-4 15,0 7 23-15,-4-4-4 16,4-4 0-16,0 8-16 15,0-7-8-15,0-4-12 16,4-4 0-16,5-1 2 0,8-2-2 16,8-1 2-16,5-4-4 15,12 0-2-15,9 1-2 16,-4 7-3-16,-5 3 1 0,-8 9 1 16,-4 10-1-16,-13 8 2 15,-13 15 0-15,-8-7 3 16,-26 15-5-16,-4 11-1 15,-4 15 0-15,-4 8 2 16,3 7-3-16,1-15 0 16,13 4 1-16,4-4 0 15,4-15 2-15,8-4 1 16,5 0-4-16,8-14-1 16,9-5-2-16,4-7 3 15,4-12 4-15,9-7 3 16,8-7 2-16,-8-4 0 15,-5-8 4-15,-4-8 5 16,-8-3-7-16,-4-15-1 16,-18 0-3-16,-4-1-1 15,-4 1-1-15,-8-4 2 0,-9 0-5 16,0 4-3-16,4 7-6 16,5 8 0-16,8 0-23 15,4 11-9-15,9-4-76 16,4 1-35-1</inkml:trace>
  <inkml:trace contextRef="#ctx0" brushRef="#br0" timeOffset="27700.0113">5144 5494 304 0,'-9'-4'115'0,"5"4"-62"0,0 15-53 0,-1-7 23 16,1 3-17-16,4 8-4 0,0 11-1 15,0 4-1-15,-4 11 0 16,4 0 2-16,0 4 1 0,0 0-1 16,0-3 1-16,0 3-7 15,0-8-1-15,0 1-38 16,-9-8-16-16,1-4-164 31,8-30 121-31</inkml:trace>
  <inkml:trace contextRef="#ctx0" brushRef="#br0" timeOffset="27840.6154">5131 5958 276 0,'8'-27'104'0,"-3"5"-56"0,3-20-23 16,-4 16 31-16,9-4-21 0,8-4-7 15,1-4-20-15,-1 4-5 16,13 0-2-16,-5 8-30 0,-3 7-10 16,-5 11-76-1,-8 12-70-15</inkml:trace>
  <inkml:trace contextRef="#ctx0" brushRef="#br0" timeOffset="28019.8101">5161 5875 280 0,'0'-19'104'0,"0"8"-56"0,4 3-25 0,-4 8 29 15,4 8-25-15,5 3-9 0,-1 8-12 16,5 3-5-16,0 5 0 0,4-1-4 0,-5 8 2 15,10-4-43-15,11-3-18 16,-3-5-79 0</inkml:trace>
  <inkml:trace contextRef="#ctx0" brushRef="#br0" timeOffset="28513.9377">5577 5762 312 0,'-5'0'118'0,"1"0"-64"0,0 11-54 0,0 0 21 16,-1 8-8-16,5 4 2 16,0 3-2-16,0 0 0 0,0-3-7 15,0 0 11-15,0-4 6 16,0-1 0-16,0-2-2 0,0-5-5 16,0-7-2-16,5-1-8 15,3-18-2 1,1-11 0-16,3-4-2 15,1-4-2-15,4 0-4 16,-4 4 0-16,0 3 0 16,-5 8 2-16,1 4-1 0,-1 8 1 15,0-5 0-15,1 12 0 16,-1 4 2-16,1 11 2 31,-5 12-3-31,5 7 0 16,-5 3-1-16,0-3 0 0,0-7 2 15,1-5 2-15,-1-3 1 16,4-11 3-16,1-4 3 16,-1-12 2-16,5-11-3 15,0-11 0-15,4-4-5 16,0 4 0-16,0 3-3 16,4 5-1-16,0 7 1 15,5 7 0-15,-5 8-3 16,0 8 2-16,0 11-1 15,1 11 0-15,-5-8-16 0,4 16-5 16,0 4-60-16,-4 3-23 16</inkml:trace>
  <inkml:trace contextRef="#ctx0" brushRef="#br0" timeOffset="34096.1509">11405 904 140 0,'12'-12'52'0,"-12"12"-28"0,0-3-8 0,0 3 18 15,0 0-7-15,-4 11-1 16,0 0-11-16,-5 0-4 16,5 16-6-16,4 14-4 0,0 20 0 15,4 22 1-15,1 0 1 16,-1 7 10-16,4 23 3 15,-3 4 8-15,-1 0 2 16,0 0 0-16,0-4 1 0,0 4-6 16,-4-7-3-16,0-9-8 15,0-6-4-15,0-16 1 16,0-11 0-16,0-15-19 16,0-12-6-16,0-11-41 15,5-15-14-15,-1-26-55 16</inkml:trace>
  <inkml:trace contextRef="#ctx0" brushRef="#br0" timeOffset="34848.7246">11281 1096 176 0,'-4'23'66'0,"0"-23"-36"0,4 3-13 0,-4-3 22 16,4 0-2-16,0 0 2 15,0 0-6-15,0-3-3 16,4-5-16-16,0 4 0 0,5-15 2 16,-1 4-6-16,5-7-1 15,0-1-3-15,4 0-1 16,0 1-3-16,0-1-2 0,0 1 1 16,-5 6-1-16,-3 5 0 15,4-8 2-15,3 0-1 16,1 12-1-16,0-1 3 15,0 16 2-15,0-4-2 16,0 11 0-16,0 11 5 16,-4-3 5-16,-4-4-7 15,8 7-1-15,12 12-1 16,-3-4 0-16,3 0-2 16,-3-8-2-16,-5 4-46 0,-4-15-21 15,0 0-85 1</inkml:trace>
  <inkml:trace contextRef="#ctx0" brushRef="#br0" timeOffset="35668.2357">11506 2729 200 0,'-8'4'74'0,"8"-4"-40"0,-4 4-22 15,-1-1 21-15,1 1-6 16,4-4 1-16,0 0-9 15,0 0-1-15,0 0-11 0,0 0 5 0,4 0 1 16,1 0-4-16,12 4-1 16,-5 0-4-16,22 3-3 15,-4 1-3-15,25-4 1 16,-8 3 1-16,12-7 0 16,39-7 2-16,4 3 1 15,8 4-4-15,-4-8 1 31,-8 5 2-31,-9-1 3 0,-8 0-11 0,-9 0-5 16,0 0-24-16,0 1-8 16,-8-1-59-1,-9 0-48 1,-8-3 57-16</inkml:trace>
  <inkml:trace contextRef="#ctx0" brushRef="#br0" timeOffset="36199.6602">12627 2642 172 0,'-13'-3'66'0,"9"3"-36"0,-13 0-13 0,17 0 20 15,-8 0-2-15,-1 0 4 16,1 0-6-16,3 0-3 15,5 0-16-15,0 0 4 0,0 0 3 16,5 0-7-16,-1 0-3 16,0 3-6-16,5 5-4 15,3-8 0-15,5 4-1 16,9 3 0-16,3-7 2 16,10 8 1-16,3-1 1 15,1 5 0-15,-5-1 2 0,-9 4 6 16,-3 4 4-16,-13 4 5 15,-9-1 4-15,-17 12-7 16,-4 4 0-16,-8 7-9 16,3-7-3-16,6-8-3 15,-10 8-3-15,-8 7-24 16,13-19-9-16,4-3-73 16,4-16-32-1</inkml:trace>
  <inkml:trace contextRef="#ctx0" brushRef="#br0" timeOffset="38286.9906">12075 481 188 0,'-4'-34'71'0,"4"23"-38"0,0-8-23 0,-4 15 17 0,4 4 2 16,0-7 2-16,-5 3-8 16,1 0-3-16,4 4-12 15,-4 8-3-15,0 3-1 0,-1 8 0 16,5 4 0-16,0 7-2 16,0 11 1-16,0 8-2 15,0-15-1-15,0-4 1 16,0 8 1-16,0 0 1 15,0-8 1-15,5 15-5 16,-5-15-1-16,0-11-35 0,4 4-15 16,0-12-66-1</inkml:trace>
  <inkml:trace contextRef="#ctx0" brushRef="#br0" timeOffset="38479.4548">11910 707 228 0,'-5'0'85'0,"5"-3"-46"0,9-1-30 0,-5 4 19 16,9-4-12-16,4 0-2 0,0-7-8 16,8 0-2-16,9-1-2 15,4 5-10-15,22-1-5 0,4 8-103 16</inkml:trace>
  <inkml:trace contextRef="#ctx0" brushRef="#br0" timeOffset="39014.3184">12457 481 192 0,'-8'0'71'0,"8"4"-38"0,0 11-30 0,0-4 15 0,4 4-5 16,0 1 2-16,5 2-2 15,-1 1 2-15,5 0-8 16,0 4 0-16,-1-12 0 0,-3 0 1 16,4-7 2-16,-1-4 4 15,-3-4 1-15,-1-14-8 16,1 2-4-16,-1-6-2 16,1-5-1-16,-1 9 0 15,-3 2 0-15,-1 9-3 0,0-4 0 16,5 7-1-16,-1 8 3 15,-4 18-2-15,0 20 1 16,1-1 2-16,-1 16 0 16,0-4 4-16,-4 7 2 15,-4-4 11-15,0 5 4 16,-1-1 0-16,-3-3 2 16,4-1-7-16,-5-10-1 15,1-1-7-15,-5-11-3 16,-4-15-11-16,-4-8-4 15,-5-15-48-15,-8-26-21 16,9-8-57 0</inkml:trace>
  <inkml:trace contextRef="#ctx0" brushRef="#br0" timeOffset="40178.1073">13302 2246 160 0,'-4'-22'60'0,"-1"18"-32"0,1-4-9 0,4 8 23 0,0 0-12 15,0 0-5-15,0 0-12 16,0 8-4-16,0 11-5 16,0 11-3-16,0 4 0 0,0-11 1 15,0 18 3-15,0-3 2 16,0 11 1-16,0-15-2 15,0 11-1-15,0-4-3 16,0 5-2-16,0-5-8 16,4-7-3-16,1-4-23 15,-1-18-10-15,0-1-59 16</inkml:trace>
  <inkml:trace contextRef="#ctx0" brushRef="#br0" timeOffset="40397.7268">13145 2567 228 0,'4'4'88'0,"-8"-1"-48"0,8-6-31 0,-4 6 22 16,4-3-13-16,1 0 0 15,-1 0-10-15,4 0-5 16,5 12-2-16,8-8-1 0,9 3 0 15,12-7-5-15,9-4-1 0,9-7-46 16,3-8-20-16,-7-3-32 16</inkml:trace>
  <inkml:trace contextRef="#ctx0" brushRef="#br0" timeOffset="40712.0848">13981 2326 200 0,'-4'-12'74'0,"-9"12"-40"0,0 4-22 0,9 4 19 15,-4-5-10-15,-1 16-1 16,-4-4-8-16,1 12-2 16,-1-1-6-16,0-3-3 0,-4 14 2 15,-8 5-2-15,-5 3 2 16,5-3-11-16,3-5-2 16,1-6-28-16,0-9-11 15,4-11-51-15</inkml:trace>
  <inkml:trace contextRef="#ctx0" brushRef="#br0" timeOffset="40883.9393">13752 2292 212 0,'4'22'82'0,"0"-7"-44"0,1 8-27 16,-1-4 23-16,4 7-20 15,5 8-7-15,4 11-3 16,8-3 1-16,-3 7-2 15,3 11-57-15,13 12-25 0,-4 0-19 16</inkml:trace>
  <inkml:trace contextRef="#ctx0" brushRef="#br0" timeOffset="45780.1675">15416 4260 140 0,'0'4'55'0,"-5"-4"-30"0,1 4-14 0,4-4 31 16,0 0-6 0,-4 11-14-16,4 4-6 15,0 4-10-15,0 0 5 0,0 7 4 16,0 5-1-16,0 3 2 16,4 15-5-16,0-4-1 0,1 11-2 15,-5 16 0-15,4-8 4 16,0 4 3-1,0 0 0-15,1 0 1 0,-1 0-6 16,4 3-4-16,1 9 3 16,-5-1 2-16,0-4-4 15,1 1 1-15,-1-1 1 16,0 1 2-16,0-1-3 16,-4 8-3-16,0-8 2 15,0 8 0-15,0-3-6 16,0-1 0-16,0 4-1 0,0-4 2 15,0 0-1-15,0 4-1 16,0 0 1-16,0-4-1 16,-4 8 2-16,4-8 1 15,-4-3 1-15,4 11 2 16,-4 3-1-16,-1-3 2 16,1 0-4-16,0-1-2 15,0 1 0-15,-1 7 1 16,5 4 1-16,-4 0 3 15,4-3-3-15,-4-1 0 16,4-3 1-16,0 3 0 16,0 8-5-16,0-4 1 15,0 4 0-15,0-1 2 16,0 13-1-16,4-1-1 0,-4-4 1 16,0 4-1-16,4-3 2 15,5 29 1-15,-1-7-1 16,-3 0-2-16,-1-7 1 15,0-12-1-15,-4 0 2 16,0 15 1-16,0-7-4 16,0 3 1-16,0-3 4 15,0 11 2-15,0 8 0 16,0-12 1-16,0-4-4 16,0 5-2-16,0 3 0 15,0-8 1-15,-4-7-1 0,0-23 2 16,-5-15-7-16,1-18 1 15,-9-16-37-15,0-19-15 16,0-18-69-16,-9-16-31 16,1-37 22-1</inkml:trace>
  <inkml:trace contextRef="#ctx0" brushRef="#br0" timeOffset="46989.5401">9316 6048 156 0,'13'23'57'0,"-9"-23"-30"0,43 0-14 15,-34 0 19-15,4 0-12 16,4 0-1-16,8 0-7 15,5 0-2-15,5 0-6 16,-1-12 4-16,4 5 4 0,5 3 0 16,4-7 3-16,21 3-4 15,9 5 1-15,4-5-5 16,-9 0-2-16,0 1-2 16,9 3-3-16,13 4 3 0,8 0 2 15,0 0 2-15,-8 4 3 16,4 0-3-16,21 7 1 15,8-3-5-15,-12 3 0 16,4-7 1-16,17 3 0 16,9-3 0-16,-13 3 0 15,8-7 0-15,17 0 0 16,-4-7-2-16,-8 3-2 16,17 4 1-16,8 0-1 15,-22 0-3-15,5 0 2 16,17 0 3-16,-12-7 3 15,-5 3 0-15,13 4 0 0,4-8-3 16,-13 5-2-16,9-5-2 16,8 4-1-16,-17-3 2 15,1-1 2-15,50 4 0 16,-13 1-1-16,-25 3-2 16,9 0 1-16,8 0 3 15,-26-4 1-15,-3 0-4 16,20 0 1-16,-8 1-2 15,-8-1 0-15,16 0 2 16,1 0 2-16,-18 0-1 16,5 1-1-16,17 6 1 15,-30-3-1-15,0 0 0 0,21 0 0 16,-4 4 0 0,-17-4 0-16,17 0 0 0,13-4 0 15,-30 1 0-15,5-1 2 16,16 0 1-16,-13-3 1 15,-8-5 4-15,13 8 5 16,4 1-7-16,-21-1-1 16,-4 4-1-16,16 7 0 15,-4-3-2-15,-16 4-2 16,-1-1 1-16,13-3-1 16,-4-4-5-16,-17 0-1 0,-9-4 9 15,9 4 5-15,-4 4-28 16,-18-4-10-16,-33 4-74 15,-26 0-32-15</inkml:trace>
  <inkml:trace contextRef="#ctx0" brushRef="#br0" timeOffset="47699.0656">10802 4506 236 0,'0'-19'88'0,"-9"19"-48"0,1 7-47 16,-9 5 47-16,0 6-21 15,-9 16-6-15,-3 19-5 0,-14 8-6 16,1 6 1-16,-5 1 2 0,0 0-2 16,5 4-2-16,8-4-3 15,4-12 1-15,1-7-39 16,12-18-15-16,0-16-57 16</inkml:trace>
  <inkml:trace contextRef="#ctx0" brushRef="#br0" timeOffset="47893.9086">10382 4558 276 0,'-5'0'104'0,"5"8"-56"0,0-1-45 0,0 9 23 0,9 6-15 16,4 12-3-16,8 8-3 15,17 10 1-15,4-6-3 16,1 3-2-16,4 0 0 0,-5 4-1 15,-4-8 0 1,0-4-42-16,-4 1-19 0,-4-5-62 16</inkml:trace>
  <inkml:trace contextRef="#ctx0" brushRef="#br0" timeOffset="48239.1366">10993 4883 208 0,'-13'-4'79'0,"9"4"-42"0,4 0-23 16,0 0 22-16,4 0-14 15,0 0-4-15,9 0-5 16,4 0 1-16,8 4-7 16,9-8-4-16,5 0 0 0,3-3-4 15,5-8-2-15,-1-4-84 16,1-8-76-1,4 5 48-15</inkml:trace>
  <inkml:trace contextRef="#ctx0" brushRef="#br0" timeOffset="48608.7732">11659 4596 240 0,'21'-53'90'0,"-33"42"-48"0,3-4-23 0,5 15 26 16,-5-8-10-16,1 5-1 15,-5 6-15-15,-4 5-4 16,0 7-9-16,-4 15-6 0,0 12-1 16,4 10 3-16,0 9 1 15,4-5 1-15,5 1 2 16,3-12-3-16,10-3 0 16,7-8-3-16,10-4-1 15,7-19-15-15,18-3-6 16,8-5-58-16,5-3-22 15,-9-18-21-15</inkml:trace>
  <inkml:trace contextRef="#ctx0" brushRef="#br0" timeOffset="48924.4222">12101 4830 304 0,'-30'0'112'0,"17"-11"-60"0,0-12-39 16,5 15 28-16,4-7-14 15,-1-4-3-15,1-7-14 0,4 0-6 16,0 3-3-16,4 0-4 0,5 1 0 16,4 10-1-16,-1 1 0 15,5 7 3-15,0 12 0 16,-4 11 5-16,-4 3 5 16,-5 5 10-16,-4 3 6 15,-4 8-7-15,-1-4 0 16,-3 0-9-16,-1-12-1 15,-3-3-4-15,-1-8-1 16,0-11-12-16,-4-3-4 16,-4-16-34-16,0-11-14 0,8-16-43 15,9-10-19-15,12 7-1 16</inkml:trace>
  <inkml:trace contextRef="#ctx0" brushRef="#br0" timeOffset="49679.3718">12372 4622 196 0,'5'-7'74'0,"-5"18"-40"0,8 8-33 0,-4-8 16 0,1 5 0 15,-5 14 4-15,0 7 4 16,0-3 2-16,-5-11-14 16,1 0 5-16,0-5 3 0,0 1-3 15,4-4 2-15,0-3-9 16,4-5-4-16,-4 1 0 15,4-19 2-15,5-16-4 16,-1-3-3-16,1-12-1 16,3 8 1-16,1-3-3 0,0 10-2 15,-1 9-1-15,1 2 0 16,0 16 3-16,0 0 0 16,-1 16-2-16,-3 10 2 15,-1 12-1-15,1-1 0 16,-5-3 2-16,0-11 2 15,-4-4-1-15,5-4 2 16,-1-4 2-16,0-7 2 16,5-4 1-16,-1-11 0 15,1-8-4-15,-1-8-1 16,1 1-3-16,-1-8-3 0,1 0 2 16,-1 15 0-16,5 8 3 15,-1 7 1-15,1 12-4 16,0 7-1-16,0 7 1 15,-5 1 0-15,1 11 3 16,-1-11 1-16,-4-8-39 16,13 7-17-16,13 9-47 15,0-1-17-15,-1-8 16 16</inkml:trace>
  <inkml:trace contextRef="#ctx0" brushRef="#br0" timeOffset="50105.9782">13047 4819 252 0,'-8'-19'93'0,"8"15"-50"0,0 8-39 0,0 3 19 15,0 8-18-15,0 12-2 16,4 3 4-16,-4 8 3 16,0 7-5-1,0 4 4-15,0 4 1 0,-4 3-1 16,-1 5 2-16,-3-9 7 15,4-14 6-15,0-15-2 16,-1-1 1-16,1-3-3 16,0-11-1-16,4-19-6 15,0-20-3-15,0 13-1 16,0-50-1-16,4-12-9 16,9-6-1-16,8-1-2 15,0 4-1-15,0 11 1 16,1 19 3-16,-1 12-5 15,-4 15 0-15,0 18 0 16,0 16 4-16,0 10 1 0,-4 16 1 16,-1-3 2-16,-3 6 1 15,-5-3-4-15,-4-4 1 16,-4 1-16-16,-5-5-4 16,1-3-21-16,-13-5-9 15,-5-6-64 1,-4-5-61-16,1-22 59 15</inkml:trace>
  <inkml:trace contextRef="#ctx0" brushRef="#br0" timeOffset="50622.459">13650 5064 200 0,'-17'-8'77'0,"0"1"-42"0,-4-8-8 16,8 7 27-16,-4-3-15 16,-4-8-2-16,4-8-18 15,4-3-6-15,9-7-8 16,4-5-6-16,17 1 0 15,4-1-1-15,5 12 0 16,-1 4-3-16,0 14 1 16,-3 8 2-16,-5 8 3 15,-5 11 2-15,-3 12 1 0,-9 7-2 16,0-8-2-16,-9 4 1 16,1 0 1-16,-5-3-1 15,0-1 2-15,1-3-22 16,-5-1-7-16,0-10-40 15,4-1-15-15</inkml:trace>
  <inkml:trace contextRef="#ctx0" brushRef="#br0" timeOffset="51016.8484">13866 4736 212 0,'-4'3'82'0,"0"9"-44"0,4 3-44 16,-4 4 12-16,4 3-6 0,0 5 2 16,0 3 12-16,0 0 6 15,0 0-10-15,-5-3 8 0,1 3 2 16,0-11 1-16,0-4-1 16,-1-4-4-16,5 0 0 15,-4-3 0-15,4-12-1 16,0-7-3-16,0 0-2 15,0-1-9-15,4-14 0 16,5-19-1-16,-1 3 0 16,5 4-3-16,0 12 0 0,0 7 2 15,-1 15 0-15,5 4-2 16,-8 12 0-16,4 3 2 16,-1 7 2-16,-3-3 2 15,-1 4 1-15,5-1-2 16,0 5 1-16,-5-5-20 15,5-3-6-15,4 0-43 16,0-4-18-16,8-3-35 16</inkml:trace>
  <inkml:trace contextRef="#ctx0" brushRef="#br0" timeOffset="51315.9702">14452 4985 332 0,'-13'0'123'0,"1"7"-66"0,-9 4-62 0,12-3 20 16,-4 0 0-16,1-1 4 15,-5-3 2-15,-5-4-1 16,-3-4-10-16,-1-7 0 0,-3-4 3 16,3-4-5-16,5-15-2 15,13-4-8-15,3-3-1 0,10 3-1 16,7 4-1-16,5 4-7 15,0 11-5-15,0 11-11 16,-4 12-3-16,0 11 8 16,-5 4 6-16,-4 4-8 15,1 11-3-15,-1-4-14 16,-4-4-6-16,4-3-62 16</inkml:trace>
  <inkml:trace contextRef="#ctx0" brushRef="#br0" timeOffset="51696.0364">14537 4660 256 0,'-8'-11'96'0,"8"18"-52"0,4-7-36 0,0 4 21 16,-4 8-15-16,4 6-3 15,1 9-7-15,-10 7-3 16,1 11 0-16,0-11 7 0,0-4 7 15,-1 0 6-15,1-7 4 16,0 0-4-16,0-12-3 16,4 0-6-16,0-11-2 15,0-7-6-15,4-8-1 16,9-12 1-16,8-11 0 0,0 1-7 16,0 3 0-1,-4 7-1-15,0 16-1 0,-4 15 1 16,0 15 3-16,-5 7 0 15,1 4 1-15,-1 4-3 16,1 0 2-16,-1 4-15 0,1-16-4 16,3 1-34-16,1-8-13 15,0-7-51 1,0-8-38-16,-1-12 66 16</inkml:trace>
  <inkml:trace contextRef="#ctx0" brushRef="#br0" timeOffset="51873.6108">14919 4098 276 0,'-4'-53'104'0,"0"53"-56"0,-1 12-43 15,5 3 24-15,0 11-14 16,0 16-3-16,0 11-10 16,5 14-1-16,-1 16-1 15,0 8 2-15,0 3 1 0,1 4-12 16,-1-7-7-16,0-1-49 15,0-26-22-15,5 12-24 16</inkml:trace>
  <inkml:trace contextRef="#ctx0" brushRef="#br0" timeOffset="52036.5181">14647 4687 304 0,'-17'-4'115'0,"30"8"-62"0,25-12-51 15,-16 1 23-15,16-5-17 16,4-3-4-16,13-8-39 16,26 8-14-16,12 0-81 15,1 0-36-15</inkml:trace>
  <inkml:trace contextRef="#ctx0" brushRef="#br0" timeOffset="52832.6553">16816 4430 128 0,'-4'-7'49'0,"4"7"-26"0,4 3-18 0,-4 1 13 15,0 4 5-15,5 7 3 16,3 4 0-16,1 3-1 0,12 8-14 16,-8 4 2-16,4 0 1 0,-5 8 1 15,5-8 4-15,-4-12-9 16,4-3-3-16,-4-7 7 15,0-5 5-15,3-11-8 16,1-7-1-16,0-8-6 16,0-7-3-16,0-8 0 15,0 11 1-15,-4 4-6 16,4 0 1-16,9 1-1 16,-9 18-1-16,-5 0 4 15,1 30 0-15,4 34 1 16,-9 4 0-16,-3 11 13 15,-5-11 8 1,0 4-6-16,-5-1-1 16,-3 1-8-16,0-4-2 15,-5-12 0-15,0-7 0 0,-4-7-38 16,4-20-14-16,1-14-55 16,7-19-58-1,10-16 50-15</inkml:trace>
  <inkml:trace contextRef="#ctx0" brushRef="#br0" timeOffset="53036.3676">17504 4672 240 0,'-21'30'90'0,"17"-19"-48"0,-13 12-25 0,12-16 25 15,10 1-22-15,3-1-8 16,9-3-8-16,9 0-4 15,12-4 1-15,4-4-8 0,5-4-3 16,4-10-63-16,0-5-26 16,25-11-5-1</inkml:trace>
  <inkml:trace contextRef="#ctx0" brushRef="#br0" timeOffset="53431.9115">18086 4494 184 0,'12'-37'68'0,"-7"21"-36"0,-1 1-9 0,-4 12 26 15,-4-1-5-15,-1 4 1 16,-3 7-21-16,-9 12-7 16,4 8-10-16,0 7 2 0,5 7 1 15,-1 4 1-15,9 8 1 16,5-8-6-16,3 1-2 15,5-9-2-15,4-3 1 16,8-11-4-16,-3-8 0 0,-5 0-23 16,12-11-12-16,22-12-32 15,-4-11-12-15,0-7-35 16</inkml:trace>
  <inkml:trace contextRef="#ctx0" brushRef="#br0" timeOffset="53763.5662">18654 4585 236 0,'-59'49'88'0,"34"-45"-48"0,3 3-25 0,14-3 24 15,-1-8-6-15,1-7 1 16,4-8-11-16,-1-4-1 16,5-3-13-16,5-4-5 0,3 0-1 15,18-4-2-15,3 7-1 16,1 8-2-16,4 8-1 15,0 4-1-15,-4 10 0 16,-5 9 3-16,-4 6 2 16,-8 13 0-16,-9-9 2 0,-4 12 9 15,-8 0 4 1,-5 0-3-16,-4-4-3 0,-4 0-5 16,-5-7-2-16,-3-4-8 15,-1-8-2-15,-4-11-27 31,4-15-10-31,1-23-13 16,7-7-3-16,10-19-62 16</inkml:trace>
  <inkml:trace contextRef="#ctx0" brushRef="#br0" timeOffset="54581.0683">19053 4460 232 0,'-4'-22'88'0,"0"7"-48"0,4-4-34 0,0 19 22 16,0-4-19-16,0 0-5 15,0 4-1-15,4 12 0 16,0 6-1-16,1 9 1 0,-5-8 0 16,0 3 10-16,0 5 3 15,0 10 4-15,0-14 0 16,0-4-7-16,4-4 0 15,-4 4-8-15,4-15-1 16,0 3 0-16,1-7 0 16,-1-11-2-16,0-8-2 15,0 4-2-15,1-4-1 16,3-4-3-16,1 1-1 0,3 3 4 16,1-4 3-16,-4 12-1 15,8 0-2 1,-1 3 4-16,1 16-3 15,0 3-1-15,0 0 2 16,0 12 0-16,-4-8 1 16,0 4 0-16,0-4 2 15,-5-4 1-15,-4 1 12 16,1-9 5-16,-1-6-8 16,0-5-4-16,0-7-5 15,9-4 0-15,0 0-4 0,0 0-2 16,4 4-1-16,-5 4 3 15,5 3 0-15,-4 8 1 16,0 12 0-16,-5-1 2 16,1-3-12-16,3 22-3 15,5 19-27-15,0 0-12 16,0-4-25-16,-4-15-10 16,-4 0-13-1</inkml:trace>
  <inkml:trace contextRef="#ctx0" brushRef="#br0" timeOffset="55007.8892">19813 4721 208 0,'-4'7'77'0,"4"4"-42"0,-4 8-23 15,4-4 19-15,0 8-5 16,0-12-1-16,0 16-7 15,-5 14-1-15,5 4-10 16,-8 4 2-16,-1-7 2 0,1 3 0 0,-1 0 3 16,-3-3-7-16,8-8-4 15,-5-8 6-15,1-11 6 16,-1-7-3-16,5-12-2 16,0 0-1-16,-1-22 1 15,1 3-3-15,0-26 1 16,0-49-7-16,4-4-3 15,12 12-2-15,10 7 3 16,7 15-5-16,5 11 0 16,0 24 3-16,4 14 1 0,1 11-1 15,-10 8 2-15,-3 11 1 16,-5 5 0-16,-4 2 0 16,-9 9 0-16,-8-5-9 15,-4 9-4-15,-9-5-18 16,-8 0-7-16,-4-7-22 15,-5-7-8-15,-12-12-45 16</inkml:trace>
  <inkml:trace contextRef="#ctx0" brushRef="#br0" timeOffset="55531.346">20390 4909 244 0,'-25'11'90'0,"-13"-11"-48"0,12-18-25 15,18 10 25-15,-5 1-13 16,0-9-5-16,1-6-2 15,-1-8-2-15,4-12-11 16,9-7-5-16,5 0-1 0,3 4 0 16,9 3 3-16,9 12-5 15,3 8-3-15,5 14-2 16,-4 8 3 0,0 8 0-16,-9 10 1 15,-4 13 0-15,-9 6 0 16,-8 9-3-16,-4-13 0 15,0-2-5-15,-9 3-2 16,0-4-11-16,-12 0-1 0,4-7-20 16,0-5-6-16,4-2-71 15</inkml:trace>
  <inkml:trace contextRef="#ctx0" brushRef="#br0" timeOffset="56093.2603">20675 4611 180 0,'0'-30'68'0,"4"15"-36"0,0 7-20 0,-4 8 23 16,0 23-16-1,0 7-9-15,0 8-7 16,0 3-2-16,0 5 1 0,0 3 3 15,0-4 13-15,-4-11 6 16,0-4 5-16,4-7 2 16,0-4-5-16,0-4-4 15,0-8-6-15,0-7-2 16,0 0-6-16,0-22 0 16,4-9-1-16,5-10 3 15,-1-4-7 1,9-4-4-16,0 3-3 15,0 16 3-15,0 19-2 16,0 11 1-16,4 15-3 16,0 11 1-16,1 12 0 15,-10-12 2-15,1-3-6 0,0 7 1 16,0-7-28-16,-1 3-9 16,10 4-27-16,3-3-10 15,0-5-25 1</inkml:trace>
  <inkml:trace contextRef="#ctx0" brushRef="#br0" timeOffset="56433.2038">21596 4822 204 0,'-38'68'77'0,"38"-68"-42"0,-68 46-4 16,47-31 32-16,-5 3-18 0,-4-2-5 15,5-1-10-15,-1-4-2 16,1-3-16-16,-5-8 2 0,-4-8 2 16,0-7-4-16,0-8-2 15,0-11-8-15,9-3-3 16,12-9-3-16,9-3 3 16,13-4-7-16,8 1 1 15,4 6 3-15,0 12 2 16,4 1-9-16,1 14-3 15,-5 11-20-15,-4 8-7 16,-4 23 3-16,-9 7 3 16,-4 11-7-16,-4-3 0 0,-5 7-22 15,-12 4-49 1,0-3 24-16</inkml:trace>
  <inkml:trace contextRef="#ctx0" brushRef="#br0" timeOffset="56874.7443">21728 4400 220 0,'-22'23'85'0,"10"-1"-46"0,-1 16-35 0,4-23 19 31,1 15-11-31,4 8 1 0,-5 3-4 0,1 8 2 16,-1-7-6-16,5 11-1 0,-5-8 0 16,1-7 6-16,-1-8 4 15,5-7 8-15,0-8 4 16,4-8-14-16,0-7-5 16,8-15-4-16,5-19 0 15,8-15-2-15,1-8-1 16,7 1-2-16,-3 7-1 15,-1 7 2 1,-4 12 0-16,-4 19 1 16,0 11 0-16,-4 23 4 15,-4 22 2-15,-5 4 0 16,0 11-1-16,0-7-1 0,1-4 0 16,-1-7-5-16,0-9-1 15,5-6-37-15,-1-12-16 16,5-8-16-16,0-29-7 15,4-12-26 1</inkml:trace>
  <inkml:trace contextRef="#ctx0" brushRef="#br0" timeOffset="57031.0051">22199 3879 284 0,'-5'-11'107'0,"-3"22"-58"0,4 16-44 0,-1-5 22 16,1 24-17-16,0 22-3 15,0 7-5-15,-1 12 1 16,1 11-2-16,0 11-1 0,0 8 1 16,0-7-21-16,-1-1-9 0,1-3-102 15</inkml:trace>
  <inkml:trace contextRef="#ctx0" brushRef="#br0" timeOffset="57198.4487">21923 4570 324 0,'17'-19'121'0,"8"11"-66"0,52-11-47 16,-35 12 27-16,18-12-27 16,3 4-6-16,9 4-79 0,13-4-36 0</inkml:trace>
  <inkml:trace contextRef="#ctx0" brushRef="#br0" timeOffset="64103.2638">7996 6535 192 0,'21'-34'71'0,"-21"22"-38"0,-4 16-17 0,4 4 24 16,-4 7-17-16,0 15-2 15,-9 4-11-15,-4 15-2 16,-4 8-4-16,-5 10-3 0,-4 9 2 16,1 3-2-16,8-22 2 15,4-16-2-15,-5 8-1 16,5-7-26-16,-4-1-10 16,0-7-22-16,12-11-6 0,-3-4-19 15</inkml:trace>
  <inkml:trace contextRef="#ctx0" brushRef="#br0" timeOffset="64416.9662">7979 6523 252 0,'13'-11'96'0,"-13"15"-52"0,4 15-38 16,-4-4 22-16,0 11-6 15,0 4-1-15,0 8-5 16,4 7-2-16,1 4-8 0,3 16-2 0,9-5 2 15,4 4-3-15,-4-23-2 16,-4-3 0-16,8 4-1 16,0-8 2-16,5 3 1 15,-5-3-1-15,-12 8 1 16,-1-8 0-16,-16 3 3 16,-1-3 3-16,-16 0 2 15,-9 19 1-15,4-23 0 16,5-7 0-16,-18-12 0 15,9 1-4-15,-4-12 0 16,-9-19-27-16,13-4-10 16,17 4-38-16,9 0-15 15,12-3-56 1</inkml:trace>
  <inkml:trace contextRef="#ctx0" brushRef="#br0" timeOffset="64793.192">8518 7395 320 0,'-17'0'121'0,"17"0"-66"0,-21-12-36 0,8 5 34 15,0-5-18-15,1-6-3 16,3-9-16-16,5-10-5 16,8-9-7-16,5-7-5 0,8 8 0 15,-5 4-1-15,10 11-2 16,-5 11-4-16,0 11 0 16,-5 12 2-16,1 11 1 15,-4 8 3-15,-5 3 3 16,-4 8-2-16,0-8 0 31,0-3-15-31,-9 7-6 0,5-7-22 16,-9 3-8-16,5-3-16 15,-9-4-5-15,-9 0-43 16</inkml:trace>
  <inkml:trace contextRef="#ctx0" brushRef="#br0" timeOffset="65016.1539">8620 6456 204 0,'0'22'77'0,"-4"12"-42"0,0 4-23 0,-1-12 21 16,1 8-10-16,0 19-1 16,0 7-4-16,-1 20-2 15,5-1-8-15,0 4-3 0,0-15 1 16,0 3-3-16,5-10-2 15,-1-5 0-15,4-11 1 16,1-7-39-16,4-8-14 16,-1-11-68-1</inkml:trace>
  <inkml:trace contextRef="#ctx0" brushRef="#br0" timeOffset="65219.3184">8858 7131 336 0,'4'0'126'0,"-8"11"-68"0,8 8-41 16,-4-12 30-16,0 5-19 16,0-5-3-16,0 8-13 15,-9 12-3-15,9-5-5 16,0-3-3-16,0 11 2 0,0 8-13 16,0 0-3-16,0 3-54 15,0-3-22-15,5 0-70 16</inkml:trace>
  <inkml:trace contextRef="#ctx0" brushRef="#br0" timeOffset="65994.9041">7971 8149 232 0,'-9'-30'88'0,"9"22"-48"0,0-7-23 15,-4 15 27-15,4 0-19 0,-4 8-3 16,-1 11-12-16,-7 15-2 16,-1 7-4-16,-4 12-1 0,0-12 3 15,0-7-1-15,-4 23 0 16,0-16-3-16,-1 12-2 16,5-8-2-16,-4 4-1 0,-4 8-25 15,-1-16-9-15,22-29-96 16,4-31 17-1</inkml:trace>
  <inkml:trace contextRef="#ctx0" brushRef="#br0" timeOffset="66361.0812">7932 8006 256 0,'13'0'96'0,"-13"7"-52"0,9 8-43 16,-5 4 19-1,0 11-9-15,5 12-1 16,-1 11 0-16,1 3 4 16,-1-14-8-16,-4-8 1 0,9 18 0 15,0-6-1-15,4-5 1 16,0 1-2-16,4 3 0 16,-4-11-3-16,8 4 1 15,-3-8 0-15,-1 0 1 16,-4 0 0-16,-13-3 0 0,0-5 9 15,-12 5 6-15,-1-5 5 16,-16 1 3-16,-13 7-3 16,-9-7-3-16,-17-8-7 15,-12-4-1-15,0-3-10 16,25-5-2-16,8 1-28 16,-4-4-9-16,13 0-31 0,13 0-10 15,4 0-36 1,34 0-54-16,17-7 53 15</inkml:trace>
  <inkml:trace contextRef="#ctx0" brushRef="#br0" timeOffset="66716.3427">8412 8809 288 0,'-21'-26'107'0,"21"26"-58"0,-17-19-33 0,13 19 29 31,-5-12-17-31,5 1-4 16,4-8-8-16,0 4-2 15,8-11-8-15,1-4-6 0,12-1-3 16,-4 5 4-16,9 3 3 15,-5 5-3-15,0 6-3 16,-4 1 3-16,0 15 3 16,-4 3-1-16,-5 5-2 0,1 22 0 15,-5-1 1-15,-4 5-8 16,-9 7-1 0,-3-11-23-16,-5-7-8 0,4-5-20 15,-13 1-6-15,-7-12-63 16</inkml:trace>
  <inkml:trace contextRef="#ctx0" brushRef="#br0" timeOffset="66912.0489">8569 7930 300 0,'0'0'112'0,"-4"12"-60"0,4 10-52 0,0-18 23 15,0 19-13-15,0 22-1 0,0 15-5 16,0 12-3-16,0 0 0 15,0-1-1-15,4 8 0 0,0 1 0 16,1 3 2-16,3-16-52 16,-4-18-23-16,1-15-54 15</inkml:trace>
  <inkml:trace contextRef="#ctx0" brushRef="#br0" timeOffset="68152.1024">8743 8692 196 0,'4'0'74'0,"-4"0"-40"0,0 0-16 0,0 0 25 16,0 0-13-16,0 0-3 15,0-7-9-15,9 3-1 16,-1-4-10-16,1 4 0 0,8 4 0 16,0 0 1-16,0 0 2 15,0 0-1-15,0 0 0 16,-5 4 6-16,-7 4 2 0,-1-4-2 15,-4 14-1-15,-9 5-2 16,1 0 0-16,-1-4-4 16,-3 7 0-16,-1 0-1 15,0 1 3-15,1-5 6 16,3 1 2-16,1-4-7 16,3 0-2-16,1-4-7 0,13-4-2 15,-1-3 0-15,9-1 0 16,0 5-16-16,13-12-6 15,-5 3-38-15,9-6-16 16,9-5-86 15</inkml:trace>
  <inkml:trace contextRef="#ctx0" brushRef="#br0" timeOffset="68687.0374">7835 9646 216 0,'0'-11'82'0,"0"11"-44"0,-9 8-25 0,5-8 24 16,0 11-19-16,0 0-5 15,-5 19-6-15,1-7-2 0,-9 30-3 16,4-8 1-16,-17 19 2 0,0-11-2 15,1 15 0-15,3-8-1 16,1 4-2-16,-1-3-4 16,5-8-2-16,4-8-22 15,0-15-6-15,4-4-12 16,5-29-4-16,4-1-38 16</inkml:trace>
  <inkml:trace contextRef="#ctx0" brushRef="#br0" timeOffset="69031.8946">7805 9624 212 0,'0'7'82'0,"0"-7"-44"0,9 27-18 0,-9-20 24 16,4 12-16-16,0 0-5 16,9 15-6-16,0 0 2 15,8 11-11-15,-4-3 0 0,4 10-1 16,9 12 5-16,-13-22 3 15,0-4-6-15,0 3-3 16,0-3-1-16,0 3 1 16,-5-10 6-16,-7-1 4 0,-1-4 5 15,-8 8 2-15,-1-8-1 16,-7 5-2-16,-22 14-8 16,-13-15-3-16,-13 4-3 15,14-15-1-15,8-4-3 16,-9-4 1-16,0 1-4 15,5-5 0-15,-5-7-26 16,9-7-11-16,12-1-34 16,14-3-12-16,16-1-73 15</inkml:trace>
  <inkml:trace contextRef="#ctx0" brushRef="#br0" timeOffset="69424.5584">8238 10367 328 0,'-55'-15'123'0,"55"15"-66"0,-17-15-49 0,13 15 27 15,-1-12-18-15,1 5-4 16,4-12-8-16,0 4-2 0,13-12-1 16,-5 5-6-16,18-8 0 0,-5 3 2 15,9 5 3-15,-5-1-2 16,5 15 0-16,-5 1 3 16,1 14 3-16,-5-3-2 15,-8 19 0-15,-5-8-1 16,-8 11-2-16,0-3-4 0,-8 7-2 15,-1-4-8 1,-8 5-4-16,5-9-12 0,-18-3-6 16,4 0-25-16,-3-27-11 15,-9-18-44 1</inkml:trace>
  <inkml:trace contextRef="#ctx0" brushRef="#br0" timeOffset="69604.6141">8399 9609 264 0,'13'3'99'0,"-13"-3"-54"0,9 46-42 16,-9-39 23-16,0 20-15 15,0-5-3-15,4 35-5 16,0-16-3-16,5 20 1 16,-5-9 1-16,4 9 1 0,5 26-21 0,4-12-10 15,-4 0-94 1</inkml:trace>
  <inkml:trace contextRef="#ctx0" brushRef="#br0" timeOffset="70270.5331">8662 10193 180 0,'-8'4'68'0,"8"-4"-36"0,-8 0-9 15,3 0 24-15,1 0-22 16,4 0-6-16,0 0 3 16,0 0 3-1,0-4-13-15,0 0 2 0,4-3 2 16,1 3-4-16,7-3-2 16,1-1-5-16,8 4-4 15,-4 1 0-15,9 3 1 16,-5 0 3-16,4 0 2 15,-3 0-1-15,-5 7 1 16,-5 1 0-16,-3 7 3 16,-5 0-7-16,-8 7-2 0,0 1-3 15,-9 7 0-15,0-3 2 16,0 3 2-16,1 0-1 16,3-7-1-16,1-8-2 15,3 4-1-15,1-4-1 16,4-4 3-16,0-3-2 15,13-1 1-15,0 1 0 16,8-1-2-16,-4-3 3 16,4 7 2-16,-4-3 20 15,-4 7 8-15,-1 0 1 16,-7 8 0-16,-1-5-6 0,-17 9-3 16,5-5-7-16,-14 5-1 15,6-5-4-15,-14 9 0 16,4-9-14-16,-8-7-6 15,-25 0-44-15,-13-15-16 16,-5-18-112 0</inkml:trace>
  <inkml:trace contextRef="#ctx0" brushRef="#br0" timeOffset="72400.7361">7211 11415 228 0,'-13'-19'88'0,"9"8"-48"0,8-4-25 0,-4 11 24 15,9 0-21-15,-1 1-7 16,5 3-5-16,8 3 0 16,0 5-3-16,5 0 3 0,-5-1 0 15,0 1 4-15,9-1 4 0,4-3 1 16,8-4 3-16,13-4-4 15,9 0 2-15,4 1-7 16,4-5-1-16,-4 1-6 16,-8 3-2-16,3 0 2 15,1 0 1 1,8 0-1-16,9 4 1 16,-1 4-4-16,1 0 0 15,-9 0 1 1,9-4 2-16,4 4-1 0,17-4-1 0,8 0 5 15,-12-4 4-15,3 0-1 16,14-4 1-16,8 8-3 16,4-3 1-16,-16-1-2 15,3 0 0-15,10 4-3 16,11 0-2-16,-12 0 1 16,5-4-1-16,12 4 0 0,17-7 2 15,-17 3-1-15,13-3-1 16,29 3-4-16,-20 4 0 15,33 0 2-15,13 0 1 16,-21 0 3-16,-9 4 1 16,13 3-4-16,0 4 1 15,-17-11 0-15,21 4 2 16,0 4-1-16,-21-5 2 16,17 1-4-16,5-4 0 15,-18 0 1-15,17 0 0 16,5 0 0-16,-9-4 0 15,17 4 0-15,-9-3 2 0,-3-1 1 16,16 0 1-16,-17 0-5 16,0 4 1-16,22-7 0 15,-22 3 0-15,0-3 2 16,17 3 1-16,-25 4 3 16,4-12 3-16,21 1-4 15,-25-4-1-15,8 4-2 16,13 3-2-16,-25 1-2 15,0 10 1-15,16 5 1 16,-21 3 0-16,-4-3 0 16,22 3 0-16,-18-7 11 15,-4 3 5-15,17-7-2 0,-9 0 2 16,-3-11-7-16,16 4-3 16,-8-8-3-16,-18 3 0 15,10 8-2-15,-5 4-1 16,-21 0-6-16,-22 16-4 15,-16 6-45-15,-1-7-21 16,-24 4-3-16,-23 0 2 16,-24-4-43-1</inkml:trace>
  <inkml:trace contextRef="#ctx0" brushRef="#br0" timeOffset="73250.8158">15424 11325 124 0,'13'4'49'0,"-9"-8"-26"0,0 8-14 0,-4-4 14 16,5 7 6-16,-5 8 7 15,4 8-4-15,0 7-2 16,0 11-16-16,1 12-2 0,-1 0-1 0,0 4 7 15,0 11 3-15,1-4-8 16,-1 0-3-16,0 0-4 16,0 8-1-16,-4 3 5 15,0 0 6-15,0-10 1 16,0-1-1-16,0-4-4 16,0-11 0-16,0-7-5 15,5-9 1-15,-1-6-16 16,0-5-5-16,0-6-35 15,1-9-14-15</inkml:trace>
  <inkml:trace contextRef="#ctx0" brushRef="#br0" timeOffset="73804.2353">7975 11649 228 0,'4'-41'85'0,"5"29"-46"0,-5 5-26 16,-4 3 22-16</inkml:trace>
  <inkml:trace contextRef="#ctx0" brushRef="#br0" timeOffset="73960.5896">7983 11604 430 0,'-12'26'16'0,"-5"20"-9"0,-5 3 4 15,-3 7 2-15,-9 4-2 0,0 5-1 16,-8-1-6-16,3 0-1 16,1-4-1-16,4-3 1 15,5-8-9-15,3-15-1 16,9-12-38-16,0-3-15 16,9-19-65-1</inkml:trace>
  <inkml:trace contextRef="#ctx0" brushRef="#br0" timeOffset="74336.7681">7932 11532 272 0,'5'8'101'0,"-1"-4"-54"0,-4 11-37 0,0 0 23 15,0 15-16-15,4 4-2 0,0 11-5 16,5 4 1-16,-1 0-6 15,1 4 4-15,-1-15 3 0,1-4-4 16,8 11 0-16,-4-11-6 16,8 11-2-16,-4-7 0 15,0 7 0-15,4 15 8 16,-4-3 5-16,-9-12 5 16,-8-3 1-16,-8-8 5 15,-9-4 2-15,-4-4-2 16,-5-7-1-16,-12-4-1 15,-9-7-2-15,-8-5-10 0,-8 1-4 16,7-4-6-16,5 0-1 16,5-4-26-16,12-3-9 15,13-1-39-15,12-3-18 16,26-8-34-16,13-7-15 16,12-12 29-1</inkml:trace>
  <inkml:trace contextRef="#ctx0" brushRef="#br0" timeOffset="74681.1867">8459 12358 272 0,'-30'0'101'0,"9"-4"-54"0,-9-7-13 15,17 4 36-15,-8-9-16 16,4 5-6-16,-8-23-24 15,8-7-10-15,8-1-8 16,13-7-7-16,13 0 0 0,9 8-1 16,8 3 0-16,0 8 0 15,0 7 0-15,-9 12 2 16,-4 3 0-16,-4 5-3 16,-4 25 2-16,-4 8 1 15,-5 8 2-15,-4 11-6 16,-9 0 1-16,-8 4-19 0,-4-4-8 15,-4-4-4-15,-1-18-2 16,1-12-11-16,-1-12-5 16,-3-18-14-16,-10-34-4 15,18-3-28 1</inkml:trace>
  <inkml:trace contextRef="#ctx0" brushRef="#br0" timeOffset="74868.7107">8569 11604 264 0,'4'56'101'0,"-4"-18"-54"0,-4 23-48 0,4-28 20 0,0 9-13 16,0 7-3-16,0 0-2 16,0 15-1-16,4 0 0 15,1 0 2-15,-1-7 3 0,4-4-46 16,1 7-20-16,4-11-51 15</inkml:trace>
  <inkml:trace contextRef="#ctx0" brushRef="#br0" timeOffset="75091.2496">8811 12136 272 0,'-4'-4'104'0,"4"4"-56"0,0 11-49 0,0 4 20 16,0 8-13-16,0 7-3 15,-9 12 0-15,1-1 0 16,4 4-1-16,-1-3-2 0,1 3 1 16,8-11-1-16,1 0 2 0,-1-4-61 15,-4-7-26-15</inkml:trace>
  <inkml:trace contextRef="#ctx0" brushRef="#br0" timeOffset="75263.1461">8641 12113 316 0,'-12'0'121'0,"12"4"-66"0,4 3-53 15,0-7 25-15,9 0-16 16,8-7-3-16,21 3-10 15,9-4-3-15,13 5 2 16,4-9-87-16,4 5-38 0,9 26 6 16</inkml:trace>
  <inkml:trace contextRef="#ctx0" brushRef="#br0" timeOffset="76745.4095">20730 11272 72 0,'0'-34'30'0,"0"34"-16"0,-4-4-6 0,4 4 13 16,-4 0 12-16,-1 0 9 15,1 0 4-15,4 0 2 16,-4 4-13-16,0-4-6 15,-1 4-17-15,1 0-1 0,4 3 2 16,0 1 4-16,4-1 2 16,-4-3 1-16,9-4 0 0,-1 0-5 15,5 0-1-15,0 0-8 16,8 0-2-16,-4 0-4 16,13 4-1-16,-5 0 3 15,18-4 1-15,20 0 3 31,-20-4 1-31,-9 0 3 16,8 0 1-16,-4 0 3 16,13-3 2-16,30-1-3 15,-5-3 0-15,1 0-5 16,-1-1-3-16,-8 5-5 0,-9-1-2 16,-8 5 1-16,-4 3 0 15,-4 0 1-15,-1 0 2 16,0 0-1-16,1 3-1 15,4 1-2-15,-18 0 1 0,-3 0 5 0,12-1 5 16,21 1-5-16,-20 0 0 16,-5 0 0-16,4-4 2 15,-9 0-5-15,10 0-3 16,-10 0 3-16,10 0 1 16,-5 0-5-16,12 0 0 15,26 0 3-15,1-4 4 16,-1 0 3-16,-4-3 3 15,-9-1-5-15,-8 1-1 16,-4-1-2-16,-1 4 1 16,-3-3 0-16,-1 7 1 15,-8 0-2-15,-4 7-2 0,-5-7 1 16,-3 4-1-16,3 4-9 16,-4-5-2-16,1-3-29 15,-1 0-12-15,-4-3-66 16,0 3-28-16</inkml:trace>
  <inkml:trace contextRef="#ctx0" brushRef="#br0" timeOffset="92468.0567">12793 6384 148 0,'0'4'55'0,"0"3"-30"0,0-7-12 16,0 0 17-16,0 0-4 15,0 0 2-15,0 0 1 16,0 0 2-16,-5-4-16 15,1 1 6-15,0-1 3 0,0 4-1 16,-5 0 0-16,1 0-1 16,-1 4-2-16,-4 3-2 0,1 1 1 15,-1-5-1-15,-4 5-2 16,0 0 0-16,0-1 0 16,4 1-2-16,-4-1 1 15,-4 1-4-15,0-1-1 16,-5 5 0-16,1-1 4 15,-1 0-6-15,1-3 0 16,4 3-2-16,-1 0 1 16,5 1-2-16,1-1 0 15,3 0-6-15,9 1 1 16,-1-1-5-16,5 0 1 16,0 1 2-16,5 3 3 15,-1-4 0-15,-4 4-1 16,0-4 1-16,4 8 1 0,-4-7-3 15,4-1 0-15,1 0 1 16,-1 4 2-16,-4 0-1 16,4 0 2-16,-4-3-2 15,4 3 2-15,0-4-7 16,1 1 1-16,-1-9 1 16,9 5 1-16,-5-8 1 0,5 4 0 15,0 3-3-15,4-7 2 16,-5 4 1-16,5 3 0 15,0-3 0-15,5 4 0 16,-1-1 0-16,4 1 0 16,-4-1-3-16,1 8 2 15,-5-3 3-15,-5 7 3 16,1-4-2-16,-4 7-2 16,-5 1 6-1,-8 0 5-15,-1-1 0 16,-7 5 1-16,3-5 4 15,-4-3 1-15,1 0-5 16,-10 0 0-16,1-8-4 16,-13-11 2-16,5 4-6 15,-5-8-3-15,4 4-6 16,0-7-2-16,5 3-37 16,4 4-14-16,4 0-39 0,12 0-15 15,1 4-71 1</inkml:trace>
  <inkml:trace contextRef="#ctx0" brushRef="#br0" timeOffset="93304.3916">12627 6418 180 0,'-13'4'68'0,"9"-1"-36"0,-9 1-20 16,13 4 19-16,-8-5-1 0,-1 1 4 16,1 0-1-16,-1 0 0 15,1 0-18-15,-1-1 2 0,-3-3 3 16,3 0-5-16,-4 0 0 15,5 0-3-15,-1 0 2 16,1 0-5-16,-1-3-1 16,9 3-4-16,0 0-3 15,0 0 0-15,5 0-1 16,3 0 2-16,5 0 1 16,0 0 3-16,4-4 1 15,0 0-3-15,0 0-3 0,4 0 0 16,4 1 1-1,1 3-1-15,3-4 2 0,-3 4-4 16,4 0-2-16,-1 0 4 16,-3 0 1-16,-5 0 4 15,-8 0 3-15,-1 0 2 16,-3 0 1-16,4 0 0 16,-5 0 2-16,-4 0-3 15,-4 0-1-15,-4-4-4 16,0 4-1-16,-5 0-1 0,1 0 2 15,-5 0-1-15,5 0 2 16,-1 0-2-16,-3 4 2 16,-10 0 0-16,-3-1 3 15,-1 1-1-15,9 0 0 16,5 0-1-16,-5-4 2 16,-9 4-1-16,5-4 0 15,0 0-3-15,0 0-1 0,-1 0-3 16,5 0 1-1,5 0-4-15,-1 0-2 0,4 3-5 16,-3-3 0-16,3 0-36 16,1 4-15-16,-1 0-50 15,5 0-18-15</inkml:trace>
  <inkml:trace contextRef="#ctx0" brushRef="#br0" timeOffset="99763.8644">4138 1884 200 0,'4'-7'77'0,"-4"7"-42"0,0 7-21 0,0-7 42 16,0 4-31-16,0-4 23 15,0 4-28-15,-4 0 11 16,4 7-17-16,-9 4 3 16,1 4-10-16,-5 3 0 15,4 5-4-15,-3-1 0 16,3 8-1-16,-3 0-2 16,3 0 1-16,-4 0-10 15,9 0 5-15,-9 4-25 16,9-4 16-16,0-15-49 15,4-4 35-15,-4-23-112 16,8 4 78-16,-4-15-62 0,8 1 70 16</inkml:trace>
  <inkml:trace contextRef="#ctx0" brushRef="#br0" timeOffset="100101.5089">4155 1839 248 0,'4'-11'93'0,"-4"11"-50"0,0 0-28 0,0 0 24 0,0 3-10 16,0 5 9-1,0 7-21-15,0 4 6 16,0 4-14-16,4-1 4 16,5 1-8-16,-1-1 0 15,5 5-3-15,0-5-2 16,4 9 1-16,0-5 1 0,0 0-1 16,0 1 2-16,-1-5-2 0,-3 1 15 15,4 0-9-15,-8-4 28 16,-1 3-20-16,-8-3 29 15,0 0-25-15,-13-4 17 16,1 4-21-16,-10-8 3 16,1 1-10-16,-13-9-1 15,9 9-4-15,-5-5-13 16,5 1 6-16,-9-5-48 16,4 5 29-16,9-8-80 15,8 0 57-15</inkml:trace>
  <inkml:trace contextRef="#ctx0" brushRef="#br0" timeOffset="100481.205">4511 2359 304 0,'-8'-3'112'0,"8"3"-60"0,-21 0-32 0,12-4 52 16,5 4-41-16,-9-4 11 15,9-7-25-15,-5 0-5 16,5-1-8-16,4-10-7 16,4 7 1-16,1-4-3 15,7 4 2-15,1-4-2 16,4 7 2-16,0 1 4 15,0 7 0-15,-4-7 2 16,4 11-2-16,-13 4-1 16,0 3 1-16,-8 5-8 15,4 6 4-15,-9 5-14 16,5 4 9-16,-9-1-20 16,9-3 15-16,-9-12-33 15,9 4 26-15,-9-11-44 16,9-1 37-16,-4-14-113 15,4 0 78-15</inkml:trace>
  <inkml:trace contextRef="#ctx0" brushRef="#br0" timeOffset="100668.7637">4596 1918 256 0,'0'0'96'0,"0"0"-52"0,0 8-27 0,0-4 36 15,0 3-30-15,0 4 6 16,0 4-18-16,0 4-2 15,0 4-5-15,0 7-1 16,0 0-1 0,0 4 1-16,0 8-2 0,0-8-42 15,4 0 22-15</inkml:trace>
  <inkml:trace contextRef="#ctx0" brushRef="#br0" timeOffset="100936.5277">4749 2231 372 0,'0'4'140'0,"0"-4"-76"0,0 19-59 15,0-15 30-15,0 7-10 16,0-3 3-16,0 7-12 15,0-4-4-15,0 12-7 0,0-1-4 0,0 1 2 16,0-1-2-16,4 5 2 16,-4-5-26-16,4 12-10 15,1-11-49-15,3-8-20 16,1 4-55 0</inkml:trace>
  <inkml:trace contextRef="#ctx0" brushRef="#br0" timeOffset="101714.7185">7843 1730 284 0,'0'7'107'15,"0"4"-58"-15,-4 1-46 0,0-5 21 0,-5 8-14 16,1 4-1-16,-1 8-5 16,1-5-1-16,-1 1-1 15,5-4-4-15,-4 3 1 0,-1-3-8 16,1 4-2-16,-1-4-18 16,5 0-9-16,0-1-22 15,4-6-10-15,0-1-24 16</inkml:trace>
  <inkml:trace contextRef="#ctx0" brushRef="#br0" timeOffset="102093.5052">7852 1692 240 0,'0'-15'90'0,"0"15"-48"0,4-12-27 0,-4 12 26 16,4 0-20-16,-4 0-6 15,9 4-5-15,3 8 0 16,-3 6-5-16,-1-6 1 0,1 10 1 15,-1-3 5-15,1 11 5 16,-5-3-7-16,5 3-1 16,-1-7-5-16,1 3-1 15,-1 0-1-15,1-3-2 16,-1 0 3-16,1-4 0 16,-1-4-4-16,1 3 1 15,-5-6 11-15,-4-1 5 16,0 0 11-16,-4 1 6 0,-1-5 0 15,-7 1 2-15,3-1-10 16,-12-3-3-16,4-4-11 16,-9 0-4-16,5 0-7 15,-9 0-2-15,5 0-26 16,-5 0-9-16,5 0-23 0,4 4-10 16,4 0-20-16,17-1-6 15,0 1-38 1</inkml:trace>
  <inkml:trace contextRef="#ctx0" brushRef="#br0" timeOffset="102454.9074">8128 2073 340 0,'-13'-8'126'0,"13"8"-68"0,-17-3-41 0,13 3 30 16,-5 0-16-16,5 0-4 0,0-12-11 16,-1 5-5-16,5-12-6 15,5-4-6-15,3 1 0 0,5-1-1 16,-5 12-2-16,1-1 0 16,8 5 3-16,-4 3 0 15,4 4 1-15,4 11-3 16,-13-3 2-16,-3-1 1 15,-5 8 2-15,0 1-10 16,-9 6-2-16,5-11-15 0,-5 16-6 16,1-8-11-16,-5-4-1 15,5 0-1-15,-5-8-1 16,4-3-5-16,1-11-2 16,4-1-46-1</inkml:trace>
  <inkml:trace contextRef="#ctx0" brushRef="#br0" timeOffset="102649.7357">8280 1549 264 0,'5'-8'101'0,"-5"8"-54"0,0 19-33 15,0-15 26-15,-9 11-16 16,9 7-1-16,-8 12-11 16,-1 8-3-16,5-8-5 15,0-4-3-15,-5 15 0 0,1-3 1 16,4-5 3-16,-1-3-24 15,14 4-10-15,-5-8-31 0,9 4-13 16,-5-11-47 0</inkml:trace>
  <inkml:trace contextRef="#ctx0" brushRef="#br0" timeOffset="102993.6493">8421 1994 332 0,'-5'-4'126'0,"5"4"-68"0,9-11-50 0,-9 11 29 0,4-4-17 16,0 0-1-16,9-4-5 15,-5 1 1-15,5-4-8 16,0 3 5-16,0 1 1 0,-1-1-2 16,-3 4 1-16,4 0-5 15,-5 8 1-15,-4 0-3 16,1 11 0-16,-1-4-3 15,-8 12 1-15,-1-4-4 16,-3 15 0-16,-1-8 1 16,5 4 0-16,0-3 0 15,4 7 2-15,0-12-1 0,4-7-1 16,0 4 1-16,5-15-1 16,-1 0-11-16,9-8-5 15,-4 0-45-15,13-7-20 16,-5 0-90-1</inkml:trace>
  <inkml:trace contextRef="#ctx0" brushRef="#br0" timeOffset="103813.0554">2520 5286 248 0,'5'-15'93'0,"-5"15"-50"0,-9 0-17 0,5 0 31 16,0 0-19-16,-1 4-6 15,1 7-13-15,4-3-4 16,-8 14-9-16,-5 12-4 0,5-7 1 15,-5-5 0-15,0 5 3 16,5-5-3-16,-5 9-2 16,4-9-16-16,1 5-7 15,-1-5-25-15,1-7-7 0,4 4-29 16,4-19-13 0,0 4-6-16</inkml:trace>
  <inkml:trace contextRef="#ctx0" brushRef="#br0" timeOffset="104175.5765">2542 5203 304 0,'0'-7'112'0,"0"7"-60"0,4 4-52 0,-4-4 23 15,0 7-9-15,4 8 0 16,0 0-6-16,1-3-3 16,-1 14-2-16,0-3-3 0,0 11 3 15,1-8-4-15,3 8-2 16,1-4 4-16,-1-4 1 15,1 1 4-15,8-1 3 16,-9-3 5-16,1-4 1 16,-5 0 0-16,0-4 1 15,0 4 0-15,-8-8 3 16,0-4-7-16,-5 5 1 16,-3 3-2-16,-18-8 3 15,4 1-5-15,-3-1-3 16,3 1-3-16,-3 0-3 15,-1-5 1-15,4 1-1 0,5-4-16 16,4-4-6-16,0 4-40 16,9-3-15-16,3-1-35 15,18-4-15-15,-4 1 11 16</inkml:trace>
  <inkml:trace contextRef="#ctx0" brushRef="#br0" timeOffset="104546.8171">2835 5690 240 0,'-17'7'90'0,"17"-7"-48"15,-9-7-3-15,5 7 35 0,0-4-12 16,-1 0-3-1,1-7-32-15,0 0-11 16,4-4-11-16,0-4-4 0,8 0 0 16,-3 8-4-16,3-12 2 15,1 12-1-15,8-1-2 16,-5 1 0-16,5 7 3 16,-4 0 0-16,0 8 3 15,-5-4 1-15,-4 15 1 16,1-11-5-16,-10 15 1 15,1 4-24-15,-4-5-10 16,-1 9-15-16,1-1-5 16,-1-3-2-16,1 0 2 15,-1-12-10-15,1-11-4 0,4-8-16 16</inkml:trace>
  <inkml:trace contextRef="#ctx0" brushRef="#br0" timeOffset="104784.2993">2949 5075 292 0,'4'11'110'0,"-4"-11"-60"0,0 27-43 16,-4-8 26-16,4 7-10 16,-4 12 1-16,0 7-9 0,-1 8-2 15,5-19-7-15,0-4-6 0,0 11-1 16,0-7 3-16,5 4 1 15,-5-4-10-15,4 11-5 16,0-11-54-16,-4-4-23 16,4 4-46-1</inkml:trace>
  <inkml:trace contextRef="#ctx0" brushRef="#br0" timeOffset="105337.322">3200 5565 260 0,'-13'-3'96'0,"13"3"-52"0,-17-8-18 16,13 8 31-16,-1 0-17 16,1 0-5-16,0-4-12 15,0 4-4-15,4-7-11 16,0 3-3-16,4 0-1 0,-4 0-5 15,13-3 1-15,-1 3 2 0,10-3 1 16,-5-1-6-16,8 4-2 16,1-7 2-16,-9 7 3 15,-1 0 1-15,-3 12 2 16,4 3 0-16,-8 1 1 16,-5 3-2-16,-4-4 1 15,0 0-2-15,-4 4-1 16,-1 4 1-16,1-7 1 15,0-1-1-15,0 0-1 16,-1-3-2-16,5 3 1 16,0-3-1-16,5-1-2 15,-1 1 0-15,4-5 0 0,1 1 9 16,4 4 6-16,-1-4 4 16,5 3 0-16,-8 1 4 15,-1-1 2-15,1 5-7 16,-5 3-1-16,0 3-1 15,-4 1 0-15,0 0-4 0,-8 4-3 16,4-1-2-16,-9 5-3 16,0-5-15-16,-21 1-7 15,9-4-25-15,-9-8-9 16,8 1-37-16,5-12-16 16,-17-12-37-1</inkml:trace>
  <inkml:trace contextRef="#ctx0" brushRef="#br0" timeOffset="117550.0127">19414 6327 164 0,'9'-22'63'0,"-9"22"-34"0,0-12-3 0,0 12 23 0,-5 0 4 15,1 0 3-15,-4 4-6 16,3-4-4-16,-7 8-25 15,-9 7-2-15,-5 4 2 0,5 3 1 16,-9 12 2-16,-4 8-9 16,13-8-4-16,0-4-2 15,-1 15 1-15,5-11-1 16,5 15 0-16,-1-4-3 16,13 1-1-16,17 25-1 15,13-14 2-15,8-16-1 0,9-11 0 16,-1-11-1-16,-3-4 2 15,3-26-1-15,1 0 0 16,0-12-3-16,-17 0 1 16,-5 5-4-16,0-13 0 15,-3 9-4-15,-5-27-1 16,4-19 3-16,-8-15 3 16,-13 4 3-16,-5 7 3 15,-7 12-5-15,-1 11-1 16,-4 7-7-16,0 16 0 0,0 11-2 15,0 7 3-15,-4 12-25 16,0 3-9-16,-5 12-20 16,5 0-5-16,0-4-14 15,-1 0-5-15,5-7-38 16</inkml:trace>
  <inkml:trace contextRef="#ctx1" brushRef="#br0">14053 8854 0,'0'0'0</inkml:trace>
  <inkml:trace contextRef="#ctx0" brushRef="#br0" timeOffset="130427.8725">11697 6516 208 0,'-17'0'77'0,"17"0"-42"0,-12 7-21 0,7-3 20 16,1 4-4-16,0 11 0 16,0-8-9-16,-1 0 0 15,5 8-12-15,0-4 3 0,0 8 2 16,0-4 4-16,0 15 1 16,0-12-4-16,0 12-1 15,0-7-6-15,0 10 0 16,0-7-5-16,5 8-2 15,-1-8 0-15,0 1 1 16,0-1-8-16,-4-8-1 16,0-7-34-16,5-11-13 15,-1-4-56 1,4-19-62-16,1-3 54 0</inkml:trace>
  <inkml:trace contextRef="#ctx0" brushRef="#br0" timeOffset="130804.2586">11494 6814 196 0,'-5'4'74'0,"5"-4"-40"0,-4 0-13 16,4 0 22-16,-4 0-4 0,0 0 2 15,-1 0-8-15,5 0 0 16,0 7-19-16,0-7 3 0,5 0 3 16,-5 0-2-16,8 0-1 15,1 0-5-15,8 0-2 16,0 0-9-16,8-7 0 16,1 3 1-16,8 4 3 15,-5-8-4-15,9 5-1 16,-8 3 0-16,4-8 0 15,13 4 0-15,-22 4 0 16,-4 0-3-16,-4 0 2 16,0 0-32-16,-12 0-15 0,-1 0-34 15,-4 0-11-15,0 4-34 16</inkml:trace>
  <inkml:trace contextRef="#ctx0" brushRef="#br0" timeOffset="142391.7761">12143 7979 128 0,'0'0'49'0,"0"0"-26"0,-4 0-16 0,4 0 13 16,0 0-1-16,0 0 1 15,0-3-3-15,0-1 0 16,0 0-9-16,0 0 8 0,0-3 4 16,0-1 9-16,-4 1 5 15,4 3-3 1,-5-8 1-16,-3 1-1 0,-1 4 1 15,1 3-2-15,-1-4-1 16,5 5-5-16,-4 6-3 16,-5 9-3-16,0 6-1 15,5-6-3-15,-5 14-1 16,0 1-3-16,-4 25-1 16,-12 24 1-16,12-27 1 0,0-8-3 15,8 12 0-15,1-11-3 16,8 10 0-16,8 9-1 15,1-27 0-15,-1-4-2 16,9-4 1-16,-4-3 0 16,12-8 3-16,-4-4-1 15,13-11 0-15,-4 0-3 16,8-15-2-16,-4-4-2 16,0-3 1-16,-4 3 3 15,-5-15 1-15,1 4 1 16,-13-15 0-16,4 3 0 0,-13-3 0 15,0 7-5-15,-12-11-1 16,-1-19 1-16,-4 30 0 16,5 4-2-16,-1 4 2 15,-3-7-1-15,-1 6 0 16,-4 9-7-16,4 10-2 16,1 1-14-16,-5 4-6 15,-5 3-17-15,1-4-8 16,4 5-13-16,9 3-7 15,-1 0-28-15,1 3-11 16,3 5 13 0</inkml:trace>
  <inkml:trace contextRef="#ctx0" brushRef="#br0" timeOffset="153723.4021">18752 8172 228 0,'0'-4'88'0,"0"4"-48"0,-4-4-25 15,4 4 26-15,0 0-13 16,-4 8-1-16,4-1-3 15,0 8 2-15,4-3-14 16,4-1 6-16,5-7 3 0,8 3 0 16,5-7 2-16,-1-7-9 0,5 3-3 15,4-7-9-15,-9-1-1 16,-3 5-8-16,3 3-3 16,26-11-54-16,-9 4-22 15,1-8-67 1</inkml:trace>
  <inkml:trace contextRef="#ctx0" brushRef="#br0" timeOffset="154168.4744">19452 7704 268 0,'9'-19'101'0,"-9"19"-54"0,0-15-26 16,0 15 30-16,0 0-7 16,0 0 1-16,0 0-19 15,0 8-5-15,0 3-13 16,0-4 1-16,-4 12 4 0,-1-4-1 15,1 8 1-15,0 15-3 16,4-4 1-16,0-8-4 0,0 16 1 16,0 14-3-16,0 1 0 15,0-5-1-15,0-21 0 32,0-5-2-32,4-3 1 0,9-4 0 15,0-12 1-15,-1-11-2 16,1 1-2-16,-4-1-17 15,8-15-9-15,0 4-30 16,4-8-13-16,-4 4-3 16,8-3 1-16,-4 3 5 15,5-4 3-15,-5 4-38 16</inkml:trace>
  <inkml:trace contextRef="#ctx0" brushRef="#br0" timeOffset="154459.7494">19745 7666 236 0,'-4'-15'88'0,"-9"11"-48"0,5 4-18 0,8 0 28 16,-4 12-8-16,4 3-3 0,0 4 3 15,0 3 0-15,0-3-22 16,0 0 6-16,0 4 2 0,0 14-7 16,0-3 1-16,0 0-9 15,0 15-3-15,0-3-5 16,0 21-2-16,0-18 1 15,0 8 2-15,0-8-5 16,0 8-1-16,0-8 0 16,0 3 0-16,0-6-3 15,4-16 2-15,0 0-39 16,-4-11-18-16,0 0-34 16,0-19-13-16,0 0-50 15</inkml:trace>
  <inkml:trace contextRef="#ctx0" brushRef="#br0" timeOffset="164508.3265">11345 10257 216 0,'0'4'82'0,"0"0"-44"0,-4 7-22 16,4-3 24-16,0-1-1 15,0 1 1-15,4-1-2 0,5 1-1 16,-1-4-20-16,5 3-1 0,0-7 0 16,-1 4-6-16,1-4-1 15,0 0-7-15,16 4-4 16,-3-4-4-16,16 4 1 0,-3-1-61 15,12-6-26-15,-9 3-54 16</inkml:trace>
  <inkml:trace contextRef="#ctx0" brushRef="#br0" timeOffset="165214.2156">12109 9861 244 0,'-8'-7'90'0,"8"7"-48"0,-9 4-20 0,5-4 26 16,0 0-12-16,-1 0-3 16,1 0-6-16,0 0-2 15,4-4-14-15,0 0 2 0,4-4 3 16,0 1-6-16,18-4-3 16,-5 3-4-16,21-3-3 15,-4-1 3-15,12 1 0 0,10 0 3 16,-14 3 1-16,-8 5-1 15,-4 6-1-15,-5 5-1 16,-12 3 2-16,0 0-3 16,-18 23 0-16,1-3-1 15,-21 14 1-15,4-4-2 16,-9 1-1-16,4-4 1 16,-3 11-1-16,-1-12-3 15,9 9 2-15,-1-13 3 16,10 1 1-16,-1-7-4 15,13 3 1-15,0-7-2 16,13-1 0-16,-5-3 2 16,9-8 0-16,0 1 2 0,4-5 1 15,5-3 7-15,-5-8 6 16,-4 4-6-16,-4-11-1 16,0 3-3-16,-13-7-1 15,0 0 1-15,-22-7 1 16,5 3-1-16,-17-8 1 15,5-3-6-15,-5-4-1 16,8 4-5-16,1-8 1 16,4 8-22-16,-1-4-8 15,5 4-25-15,5-8-10 16,3 4-5-16,1 8-2 0,-1-4-20 16,5 7-46-1,0 4 39-15</inkml:trace>
  <inkml:trace contextRef="#ctx0" brushRef="#br0" timeOffset="166338.8658">12347 10197 192 0,'4'-4'74'0,"-4"4"-40"0,4-4-18 0,-4 4 22 16,0 0-3-16,0 0 4 16,5 0-6-16,-5 0 0 15,4 4-19-15,0-4 3 0,0 4 1 0,1 0-6 16,-1 7 1-16,0 0-6 15,0 1-2-15,1-1 2 16,3 0 0-16,1 1-3 16,3 3-1-16,1-4-3 15,0 4-1-15,-1 0 1 16,1 4 2-16,0 0-3 16,0 4 0-16,-1-8 1 15,-3 7 2-15,-1-3 3 0,-3 4 2 16,-1-4 3-16,0 7 1 15,0 0-1-15,-4-3-1 16,0 0 1-16,-8-1 4 16,4-3-2-16,-9 0 3 15,4-4-6-15,-8 4-3 0,0-8 3 16,-4 1 2-16,0-1 0 16,-4 0 1-16,3-7-4 15,-7 4-3-15,3-1-5 16,-4 1 0-16,1-1 2 15,-1-3 3-15,5 0 4 16,-1-4 5-16,5 0-4 16,0-4 0-16,-5-4-4 15,5-7-1-15,4-7-3 16,4-1 1-16,0-7-2 16,5 0-1-16,4-4-2 15,-1 11 1-15,1 8 1 16,4-15 0-16,0 7-3 0,4-3 2 15,1 3-1-15,12-3 0 16,-5 3 0-16,10 1-2 16,-5-1-13-16,8-3-4 15,1 7-7-15,-1 0-2 16,-4 4-11-16,0 3-1 16,-4 5-29-16,0 3-9 15,0 0-77-15</inkml:trace>
  <inkml:trace contextRef="#ctx0" brushRef="#br0" timeOffset="166862.654">12232 10212 148 0,'21'-15'57'0,"-21"15"-30"0,0-8-7 0,0 8 19 15,0 0 3-15,0 0 2 16,0 0-7-16,0 0-2 16,0 0-20-16,0 0 6 0,-4 0 3 15,0 0-6-15,0 4-3 16,-1 0-8-16,1 0-5 16,4 0-1-16,4 3-1 15,-4-3-49-15,13 3-21 16,-4-7-69-1</inkml:trace>
  <inkml:trace contextRef="#ctx0" brushRef="#br0" timeOffset="167804.4908">19618 9710 220 0,'4'-18'85'0,"-8"10"-46"0,4-3-15 0,-4 7 29 16,-1-4-7-16,1 5 0 16,-4-1-20-16,-1 8-7 15,-4 3-12-15,1 12 4 0,-5 11 2 16,-4 16 0-16,-9 14 0 16,-4 8-1-16,13-23 0 15,-1-7-2-15,5 18-1 16,0-10-3-16,17 6-1 0,0-3-3 15,13-7 1-15,0-1 0 16,8-22 3-16,-4 0 3 16,17-15 2-16,-8 0-3 15,16-23 0-15,-4 4-5 16,0-15-2-16,18-35-18 16,-27 16-6-16,-3 12 0 15,-13-27 1-15,-5 11 15 16,-21-19 8-16,-16-34 1 15,-5 5 1-15,0 29-3 0,4 12-1 16,4 29-12-16,5 24-7 16,0 18-31-16,4 12-13 15,0 11-87 1</inkml:trace>
  <inkml:trace contextRef="#ctx0" brushRef="#br0" timeOffset="174935.1771">11358 12264 148 0,'-4'4'55'0,"4"-4"-30"0,-9 7-7 0,9-7 18 16,-4 0 4-16,0 0 5 0,-1 0-7 15,-3 0 0-15,4 0-22 16,-1 0 2-16,1 0 2 0,0 0-2 16,0 0 1-16,-1 0-8 15,10 0-4-15,-5 0-4 16,12 0-3-16,14 0 3 15,-9 0 0-15,-4 0 1 16,12-7 0-16,-4 3-5 16,13 4 1-16,-8-8 0 15,16 5 2-15,-8-5-34 0,4 4-16 16,-4 4-99 0</inkml:trace>
  <inkml:trace contextRef="#ctx0" brushRef="#br0" timeOffset="175674.6973">12050 11747 232 0,'-5'-4'88'0,"5"4"-48"0,-8 8-14 0,4-4 31 16,-1-4-12-16,1 0-4 16,0-4-19-16,0 0-6 15,4 0-10-15,0 1-2 0,0-5 2 16,0 4-8-16,8-3 0 16,1 3 0-16,8 0 3 15,-5 0-2-15,5 4-2 16,0 0 4-16,0 8 1 15,-4 0-3-15,0 3 1 16,0 0 4-16,-9 12 2 0,0-1-5 16,-8 9 0-16,0-9-3 15,-5 12 0-15,1-7 2 16,-5 7 2-16,4-8-1 16,1-3-1-16,-1-1 1 15,5-3-1-15,0 0-3 16,8 0 0-16,0-8 2 15,9 0 0-15,-4 1 1 16,12-1 0-16,-4 0-3 16,13-3 2-16,-5 3 1 0,0 8 2 15,-3-4 8-15,-5 8 3 16,-5-4 9-16,-7 7 4 16,-5-3-1-16,-13 7 2 15,0-4-2-15,-12 1 2 16,4-5-9-16,-9 1 0 15,4-4-7-15,-3-4-1 16,3 0-9-16,-8-8 0 16,4 1-30-16,1-12-13 15,-1-11-60-15,13-11-27 16</inkml:trace>
  <inkml:trace contextRef="#ctx0" brushRef="#br0" timeOffset="180088.6674">18977 12207 140 0,'0'-3'52'0,"-4"3"-28"0,0 3-15 0,4-3 14 15,0 0-2-15,-5 8 2 16</inkml:trace>
  <inkml:trace contextRef="#ctx0" brushRef="#br0" timeOffset="180276.3182">18952 12230 346 0,'-9'4'40'0,"1"3"-2"16,3 5-9-16,5-9-4 16,0-3-5-16,0 8 0 0,5-8-7 15,-1 4 0-15,0 3-6 16,17-7-2-16,-4 0-2 16,21 0-3-16,-4 4-2 15,17-4 1-15,-8 0 3 16,3 0 1-16,-3 0-34 15,-1-4-14-15,18-3-55 16,-26 3-24-16,-5 4 19 16</inkml:trace>
  <inkml:trace contextRef="#ctx0" brushRef="#br0" timeOffset="180780.5323">19682 11826 172 0,'0'0'66'0,"0"0"-36"0,0-7-11 16,0 7 21-16,0-4 0 15,0 4 0-15,0 0-4 16,0 0 0-16,0 0-20 16,0 0 0-16,0 4 0 0,0 0-2 15,0 7 2-15,0 0-9 16,0 8-2-16,0 0 1 15,-5 15 1-15,5-11 5 16,-4 14 3-16,0-7-6 0,0 12-3 16,-1-8-3-16,1 7 0 15,0-7 0-15,4 0 1 16,0-4-2-16,4-7 1 16,-4 0-4-16,9-8-2 15,-1 0 2-15,18-8 0 16,-5 1-10-16,9-12-3 15,-5 0-24-15,5-11-8 16,-5 4-9-16,5-4-4 16,12-27-36-1,-8 8-49-15,-8 1 44 16</inkml:trace>
  <inkml:trace contextRef="#ctx0" brushRef="#br0" timeOffset="181033.2615">20064 11841 252 0,'0'-15'93'0,"0"15"-50"0,-5-11-30 16,1 11 22-16,4 4-12 15,0 0 0-15,-4 11-5 0,0-4 0 16,-1 19-9 0,1-7 3-16,0 30 4 0,4-12 1 0,-4 31-1 15,-1-12-4-15,1 16 0 16,0-12-7-16,0 11-1 15,-1-11-4-15,5 12-3 16,0-12-45-16,0 4-17 16,0 15-91-1</inkml:trace>
  <inkml:trace contextRef="#ctx0" brushRef="#br0" timeOffset="192354.3333">12347 11385 164 0,'-17'-30'63'0,"17"30"-34"0,-60-49-21 0,52 45 18 16,-9-15-4-16,-13-7 1 16,-4-1-1-16,0 1-2 0,5 11-10 15,3 4 2-15,-21 7 2 0,-42 4-1 16,26 11 0-16,12 1-7 16,-21 18-2-16,-43 30-4 15,0 12-3-15,1 14-1 16,12 13 0-16,13 6 0 15,17 16 3-15,12 7-2 16,18 12-1-16,12-8 3 16,17 3 0-16,22 5-4 15,37 3 1-15,22-14 2 16,9-13 1-16,16-14 1 16,34-7 0-16,9-24 0 0,-4-29 0 15,16-12 8-15,1-23 5 16,-13-18 7-16,-60-15 4 15,-8 3-1-15,9-37 0 16,-14 7-10-16,5-41-3 16,-13 11-4-16,-21-49 1 15,-4 22-6-15,-13-52-1 16,-4 19-5-16,-13-16-1 16,0 16-28-16,-26-12-10 15,-29-75-97 1</inkml:trace>
  <inkml:trace contextRef="#ctx0" brushRef="#br0" timeOffset="193509.1692">20144 11438 192 0,'0'-26'71'0,"0"10"-38"0,0-10-34 15,-4 3 15-15,0-11-4 16,-5 1 4-16,-8-5 8 16,-4 0 6-16,-9 8-15 15,-8-4 6-15,-9 8 4 0,-20 7-8 16,-6 7-1-16,-3 9-6 15,-13 14-3-15,-13 15-2 16,-17 20-3-16,5-1 1 0,-5 15-1 16,0 19-3-16,0 16 2 15,9 18-1-15,12 4 0 16,17 22 0-16,22 23-2 16,21-7 0-16,21 11 0 15,42 0 0-15,30 0 3 16,22-19-5-16,12-4 2 0,34-29 0 15,17-20 2-15,4-26 18 16,30-38 10-16,-4-23 6 16,-4-18 4-16,21-15-16 0,-13-35-4 15,-17-18-8-15,-9-30 0 16,-3-23-3-16,-14-19 0 16,-21-15-3-16,-16-15-2 15,-22-15-21-15,-21 7-9 16,-30-7-27-16,-29 4-9 15,-60-12-73 1</inkml:trace>
  <inkml:trace contextRef="#ctx0" brushRef="#br0" timeOffset="199648.6571">3110 14206 192 0,'-4'-30'74'0,"4"30"-40"0,-4 15-16 0,0-11 23 0,-5 7-10 16,-3-3-1-16,-10 18-11 16,10-3-1-16,-10 26-11 15,1-8-2-15,-4 39-1 0,-9 29-2 16,-9 8-2-16,5-4 1 16,0-11-1-16,8-4 0 15,-8-19 2-15,8-11-17 0,5-11-4 16,4-23-22-16,4-23-9 15,8-11-15-15,9-23-5 16,13-26-8 0</inkml:trace>
  <inkml:trace contextRef="#ctx0" brushRef="#br0" timeOffset="200011.3234">3004 14286 208 0,'9'-16'77'0,"-9"16"-42"0,4 12-19 16,-4-12 24-16,0 11-10 15,0 0 0-15,9 12-13 16,-1-4-5-16,5 22-7 16,-5-3-6-16,14 15 0 0,-10-8 7 15,1 15 6-15,4-18-6 16,0 18-3-16,0-11 0 16,0 12 2-16,4-8 0 15,-4 7 2-15,0-7-4 16,-8 3 0-16,3 20 1 0,-12-31 2 15,5-7 8-15,-10-4 5 16,-12 7 4-16,-4-18 3 16,4-4-1-16,-25-4 2 15,12-4-13-15,-8 0-5 16,-26-3-6-16,13-8-3 16,9 0-8-16,-1 0-5 15,14-8-31-15,7-3-11 16,14 0-36-16,12-4-13 15,9-1-26 1</inkml:trace>
  <inkml:trace contextRef="#ctx0" brushRef="#br0" timeOffset="200418.4629">3599 15187 256 0,'-13'-11'96'0,"13"11"-52"0,0-19-23 0,0 19 28 0,0-12-9 16,0 1 2-16,-4-11-11 0,4 3-2 15,0-12-16 1,0 5-8-16,4-8-1 0,-4 8-5 0,17-4 0 15,-4 3 1-15,8 5 0 32,-4 3-3-32,17 4 0 15,-13 3 2-15,4 9 0 16,1-1 1-16,-5 11 2 16,-4 5-3-16,-8 3-2 15,-1 4-9-15,-12 11-3 16,0-4-3-16,-9 16-2 15,4-8 7-15,-8 7 3 16,5-7-3-16,-10-8-2 16,5-3-11-16,-4-19-6 15,4-4-5-15,5-27-3 16,3 5-70 0</inkml:trace>
  <inkml:trace contextRef="#ctx0" brushRef="#br0" timeOffset="200637.3262">3875 14165 260 0,'0'41'96'0,"0"-41"-52"0,-9 64-34 16,5-52 25-16,4 29-15 16,0-7-1-16,0 42-11 0,0-20-3 15,4 27-3-15,0-19-2 0,1 34 1 16,-1-18-19-16,0 18-8 15,4 49-37-15,-3-30-17 16,-5-16-27 0</inkml:trace>
  <inkml:trace contextRef="#ctx0" brushRef="#br0" timeOffset="200908.0387">4290 14949 272 0,'-21'4'104'0,"21"-4"-56"0,-29 8-25 0,20-5 31 0,-4 5-17 16,5-4-6-16,-1 15-16 15,1-4-5-15,-1 15-6 16,1 0-3-16,-1 4 2 0,5 0-4 0,0 15 0 15,0-15-21-15,-1 11-8 16,5-7-29-16,-4 0-10 16,4-4-65-1</inkml:trace>
  <inkml:trace contextRef="#ctx0" brushRef="#br0" timeOffset="201111.3973">4032 14976 280 0,'-17'-8'107'0,"12"4"-58"0,1 1-31 0,4 3 28 15,0 0-20-15,0-4-4 0,4 0-8 16,1 4-1-16,16-4-7 16,-4 1-2-16,21 3 0 0,0 0-9 15,5 0-4-15,-5 0-64 16,13 0-26-16,-9 0-38 15</inkml:trace>
  <inkml:trace contextRef="#ctx0" brushRef="#br0" timeOffset="201487.3182">4723 14825 228 0,'-8'-4'88'0,"8"4"-48"0,-4 0-18 0,4 0 26 0,0 0-19 16,0 0-3-16,17-4-12 16,0 4-1-16,17 0-8 15,-5 0-3-15,14 0-1 0,-5 0-19 16,9 8-8-16,-9-4-110 15</inkml:trace>
  <inkml:trace contextRef="#ctx0" brushRef="#br0" timeOffset="201722.6472">4740 15112 296 0,'5'-4'110'0,"-5"4"-60"0,38-8-28 0,-34 8 31 15,13 0-26-15,-4 0-7 16,12 4-13-16,-3 0-5 16,11 3-1-16,-3 1-54 0,13 7-24 15,-9 0-69 1</inkml:trace>
  <inkml:trace contextRef="#ctx0" brushRef="#br0" timeOffset="202842.4391">5780 15285 288 0,'-8'8'107'0,"8"-8"-58"0,0 26-44 0,0-18 22 15,4 7-15-15,0-4-2 0,5 19-8 16,-1-11-2-16,9 15 0 15,0-8 0-15,9 12 2 0,-5-4 5 16,4 0 6-16,-3-4-1 16,-1-4 3-16,-4 1-2 15,0-16 2-15,-4 1 1 16,-5-20 2-16,1 4-6 0,-9-30-2 16,0 8-1-16,-5-35-1 15,1 12-2 1,-4-30-1-16,-1 15-3 0,1-34-2 15,-1 15-2-15,1-26 1 16,3 14 1-16,5-14 0 16,0 15 0-16,5-23 0 15,-1 23 0-15,9-12 2 32,-5 15-3-32,9 1 0 15,-4 11-1-15,4 3 0 0,0 12 4 16,4 8 1-16,0 14-6 15,5 1 0-15,-5 7 1 16,4 7 1-16,-3 5 1 16,16 7 0-16,-8 3 0 15,20 5 2-15,-7 3-6 16,21-4 1-16,-9 5 1 16,13-1 1-16,-13 0 1 15,21 0 0-15,-12 0 0 16,25 4 0-16,-13 0 0 15,9 0 0-15,-12 0-3 0,16 0 2 16,-13 0 1-16,26 0 0 16,-13 0 0-16,9 0 2 15,-13 0-3-15,25 4 0 16,-12-4 1-16,20 4 0 16,-16-4-3-16,21 4 2 15,-16 0 1-15,24-4 0 16,-16 0-3-16,16 0 2 15,-16 0 1-15,29-4 2 16,77 0-3-16,-98 0 0 16,-17 4 1-16,34 0 2 0,-21 0-3 15,17 0 0-15,-21 0 1 16,33 4 0-16,-21 0 0 16,18 0 0-16,-22-1 2 15,30 5 1-15,-22 3-1 16,18-7-2-16,97 15 1 15,-110-8-1-15,-22-3 0 16,18 7 0-16,-22 0 2 16,30-4 1-16,-21 1-4 15,13-1 1-15,-18-4 2 16,14 5 3-16,-14 3 0 16,5-4 0-16,-17 0-19 15,0 1-5-15,-17-1-37 0,-4 0-17 16,-14 1-56-1</inkml:trace>
  <inkml:trace contextRef="#ctx0" brushRef="#br0" timeOffset="203888.6934">7419 14583 180 0,'21'-22'68'0,"-21"22"-36"0,4-15-13 0,-4 15 23 15,0 4-6-15,0-1 2 16,-4 9-13-16,0-1-6 16,-9 19-10-16,5-7 0 0,-14 26 4 15,1-4-9-15,-13 12-2 16,4-5-2-16,-12 16 2 16,4-11-1-16,0 11 2 31,4-12-2-31,0-3 2 15,4-8-26-15,4-11-10 16,5-3-27-16,0-24-12 16,4 1-35-16</inkml:trace>
  <inkml:trace contextRef="#ctx0" brushRef="#br0" timeOffset="204091.8461">6986 14765 224 0,'13'-53'85'0,"-13"53"-46"0,8 0-15 0,-8 0 27 15,4 0-15-15,1 4-6 16,12 7-13-16,-5 0-4 16,14 16-7-16,-5-5-4 0,9 23-1 15,-5-3-1-15,5 18 2 16,-5-7-28-16,5 19-11 16,-4-16-29-16,3 5-8 15,-3-12-36 1</inkml:trace>
  <inkml:trace contextRef="#ctx0" brushRef="#br0" timeOffset="204530.3282">7848 14176 276 0,'4'0'104'0,"-4"0"-56"0,4-4-34 16,-4 4 26-16,4 0-16 16,0 0-1-16,5 0-11 15,-1 0-3-15,9-3-5 16,-4-1-3-16,4 4 0 0,-4 0 3 15,0 4 2-15,-1-1 6 0,-3 12 3 16,-1-3-4-16,-12 14 1 16,0-3-3-16,-9 22 2 15,0-15 0-15,-4 23 1 16,5-8-4-16,-1 1 0 16,0-5-3-16,9 4 2 15,0-3-6-15,12-12-1 16,1 0 0-16,12-7 0 15,-4-4-16-15,13-4-4 16,-5-4-52-16,26-11-22 16,-9 0-65-1</inkml:trace>
  <inkml:trace contextRef="#ctx0" brushRef="#br0" timeOffset="204978.3689">9087 14410 220 0,'0'-23'85'0,"0"23"-46"0,-4 4-13 16,-1-4 31-16,5 8-17 15,0-5-5-15,0 16-18 0,0-4-6 16,0 27-7-16,0-8-3 0,0 26 2 16,0-15 0-16,0 27 1 15,0-15-2-15,5 11-2 16,-5-8-10-16,4 8-6 16,0-8-34-16,-4 8-13 15,0-19-66 1</inkml:trace>
  <inkml:trace contextRef="#ctx0" brushRef="#br0" timeOffset="205165.8883">8756 14930 324 0,'21'-7'121'0,"-21"7"-66"0,64-15-51 0,-56 15 24 0,22 0-21 15,-5-8-3-15,14 5-8 16,-10 3-2-16,10 0 3 16,-5 3-72-16,12 9-31 0,-3-5-19 15</inkml:trace>
  <inkml:trace contextRef="#ctx0" brushRef="#br0" timeOffset="205621.9559">9668 14384 284 0,'-17'0'107'0,"17"0"-58"0,-16 37-46 0,11-25 23 16,-3 10-13-16,4 1-2 16,-1 15-6-16,5-4-2 15,5 11-1-15,-1-7 1 0,9 7 0 16,-5-7-1-16,5 3-2 15,-1-15 3-15,1 1 2 16,-4-5 4-16,3-10 5 31,-3-1-8-31,4-15-1 0,-5 1-3 0,5-20 1 0,-5 4-2 16,5-7-1-16,0 3-2 16,0 4 1-16,-1 4 1 31,1 15 2-31,0-7 12 15,-5 25 8-15,1-3-7 0,-5 27-1 0,0-8 1 32,-4 38 0-32,0-20 0 15,-8 35 1-15,4-23-4 16,-9 27 0-16,0-16-5 0,-4 19 1 16,4-11-7-16,-12 0-1 15,4-7-40-15,-9-12-18 16,4-11-50-16,-8-34-19 15,5-1-15 1</inkml:trace>
  <inkml:trace contextRef="#ctx0" brushRef="#br0" timeOffset="206467.3449">10254 14331 236 0,'-8'0'90'0,"8"0"-48"0,-5-4-20 16,1 4 28-16,4 0-13 15,0 0-3-15,0-4-12 16,0 0-1-16,4-3-12 16,1-1-1-16,3-3 2 0,1 4-4 15,8 3 2-15,-5-4-5 0,5 8-2 16,0 0 0-16,0 8-1 16,-4 3 11-16,0 4 5 15,-5 0 0-15,-3 12 3 16,-5-5-1-16,-5 16 0 15,1-15-3-15,-4 11 1 16,-1-4 0-16,5 4-1 16,0-4-7-16,8-8-3 15,-4 1-3-15,13-8 1 16,-1 0-4-16,22-11 0 16,-4 0-32-16,34-15-15 15,46-23-82-15,30-23-33 16</inkml:trace>
  <inkml:trace contextRef="#ctx0" brushRef="#br0" timeOffset="208282.4945">3123 16345 312 0,'-8'-8'115'0,"8"8"-62"0,-13 12-46 16,9-9 23-16,0 9-12 15,-5-1 0-15,-8 15-9 0,4 1-1 16,-4 18-4-16,5-7-7 0,-10 30-3 16,5-15 9-16,-4 22 5 15,-4 31-6-15,-5-16-2 16,5-14-21-16,-1-12-7 15,5-19-25-15,8-15-9 16,0-19-38 0,9-26-47-16,0 4 50 15</inkml:trace>
  <inkml:trace contextRef="#ctx0" brushRef="#br0" timeOffset="208644.2054">3229 16088 264 0,'0'15'101'0,"0"-15"-54"0,-12 46-35 16,7-42 24-16,1 22-13 16,0-3-3-16,8 14-9 15,0-7-3-15,13 16-4 16,-8-9-5-16,8 9-2 0,0-5 2 16,8 8 2-16,9 30 0 15,-13-30 2-15,-4-3-2 16,5 10-1-16,-10-7 1 15,1 8 1-15,-4-8 5 16,-9 4 4-16,0-16 16 0,-13 5 7 16,-8 7 0-16,-18-11 2 15,-3-16-3-15,8-14 0 16,4-1-14-16,-12-3-6 16,4-4-11-16,-1 0-1 15,10 0-14-15,-9 0-5 16,8 0-23-16,4-4-9 15,5 1-20-15,8-12-9 16,5 3-32-16,25-7-15 16,-4 4 19-1</inkml:trace>
  <inkml:trace contextRef="#ctx0" brushRef="#br0" timeOffset="209050.7975">3887 16945 280 0,'-21'-19'107'0,"21"19"-58"0,-21-30-22 15,17 26 32-15,-9-8-18 0,-4-3-6 16,8-3-20-16,1 2-8 15,8-10-4-15,0 3-5 0,13-3 1 16,-5 3-1-16,18 1 0 16,-14 3 0-16,10 8-2 15,-1-1-4-15,0 20-2 16,-4-4-6-16,-4 26-1 16,-5 0 1-16,-4 11 0 15,-4 24 9-15,-8 2 6 16,-5-18-6-16,5-18-2 15,-1-5-11-15,-4-11-5 16,-8-15-6-16,0-19-1 16,4-22 10-16,13 3 6 15,-5 4-30-15,14-26-12 0,3-31-27 16</inkml:trace>
  <inkml:trace contextRef="#ctx0" brushRef="#br0" timeOffset="209253.9736">4002 16081 296 0,'0'15'110'0,"0"-15"-60"0,-4 45-39 16,4-37 28-16,0 22-12 15,0-4-3-15,0 27-14 16,0 26-4-16,0-22-4 16,0-8 1-16,4 30 0 0,0-11-1 0,0 15-2 15,1-11-24-15,-1 7-11 16,0-11-37-16,0 0-15 15,1-8-36 1</inkml:trace>
  <inkml:trace contextRef="#ctx0" brushRef="#br0" timeOffset="209535.2316">4507 16865 300 0,'-4'-3'112'0,"4"3"-60"0,-5 3-28 0,1 1 33 0,0 7-18 16,0-11-5 0,0 12-17-16,-1-1-6 0,1 12-7 15,0-1-3-15,0 9 0 0,-1-5-1 16,5 12 0-16,0-16 0 15,0 12 0-15,0-4-36 16,0 8-15-16,0-8-43 16,0 0-15-16,0-3-20 15</inkml:trace>
  <inkml:trace contextRef="#ctx0" brushRef="#br0" timeOffset="209743.5234">4312 16733 288 0,'-5'8'107'0,"5"-8"-58"0,9 11-29 0,-9-11 32 15,8 0-13-15,-3 0-2 0,12 0-19 16,-5 0-6-16,14 0-8 16,-5-7-3-16,9 3 2 0,-13 4-33 15,8-8-12-15,1 5-67 16,-1 14-28-16,-4 0 15 15</inkml:trace>
  <inkml:trace contextRef="#ctx0" brushRef="#br0" timeOffset="210183.3705">4995 16635 264 0,'9'-7'99'0,"-9"7"-54"0,21-4-37 16,-21 4 24-16,13 0-14 31,-9 0 0-31,9 0-10 16,-1 0-3-16,14 0-3 15,-5-8-2-15,17 5 3 0,-4 3-24 0,13 0-11 16,-5 0-100 0</inkml:trace>
  <inkml:trace contextRef="#ctx0" brushRef="#br0" timeOffset="210434.4538">5105 17012 312 0,'-4'-7'115'0,"-4"-1"-62"0,25 5-44 0,-13 3 25 0,4 0-4 16,5 0 2 0,4 0-17-16,-4 0-7 0,21 0-5 15,-4 0-3-15,16 3 1 0,-3 1-45 16,8 4-18-16,-9-1-95 16</inkml:trace>
  <inkml:trace contextRef="#ctx0" brushRef="#br0" timeOffset="211759.0796">5874 17009 176 0,'-4'3'68'0,"4"-3"-36"0,-9 23-15 0,5-15 20 16,0 3-4-16,4 4 3 16,0 4-7-16,0 0-3 0,0 7-14 15,0-3-3-15,4 14 1 0,0-3-4 16,13 0 2-16,-4-3-3 15,8 10 0-15,13 16-6 16,0-8 1-16,-4-8 2 16,-1-3 3-16,-3-16-2 15,3-6 0-15,-7-9 1 16,-1-7 0-16,-4-11-2 16,0-12-2-16,0-11 9 15,-4-11 6-15,-5-4 2 16,-8 4 1-16,0 7 2 15,-4-26 0-15,0 7-5 0,-5-22-1 16,-4-42-6-16,5 50 0 16,-1 3-7-16,-3-11-1 15,3 11 2-15,-4-11 1 16,5 14-4-16,-1-10 1 16,1 11 0-16,8 0 0 15,0 11-3-15,8-11 0 16,-3 15-1-16,12 0 3 15,0 3-2-15,4 1-1 16,-4 8 0-16,17 3 3 16,-9 3 0-16,18 5 1 15,-5 3 0-15,13 1 2 16,-9-1-3-16,18 0 0 16,-9 8-1-16,4-7 0 15,-4 7 2-15,17-4 0 0,-9 4 0 16,22 3 2-16,-13 1-3 15,12 4-2-15,-12-1 2 16,13 0 2-16,-13 1 0 16,25 3 2-16,-16-7-2 15,16 0-1-15,-12-1-2 16,8 1 1-16,-13 3-1 16,30 5-2-16,-21-9 3 15,13 5 2-15,-13-1 0 0,12 4-1 16,-16 1-2-16,21-1 1 15,-13 0 3-15,13 0 1 16,-17 1-1-16,8 3-2 16,-12 0 3-16,21 3 0 15,-13 1-4-15,17 7 1 16,-17 1-2-16,17 7 0 16,-21-8 2-16,30 0 0 15,-18 4 2-15,14 4 1 16,-18-11-4-16,26 7 1 0,-17-4 0 15,21 0 0-15,-21-3 0 16,12-1 2-16,-16 1 1 16,25 0 1-16,-17-1 0 15,13 1 2-15,-21-1-1 16,16 1 0-16,-16 3-3 16,21-11 1-16,-17 4-2 15,8-4-1-15,89 0 1 16,-33-4-1-16,-17 4-3 15,-31 0 0-15,-20 0-67 16,-30 11-30-16</inkml:trace>
  <inkml:trace contextRef="#ctx0" brushRef="#br0" timeOffset="214000.8472">7207 16794 256 0,'-17'3'96'0,"17"-3"-52"0,-17 4-23 16,12 0 30-16,-3 0-12 16,4 0 0-16,-1 3-9 15,1 1-4-15,4-1-14 0,0 1-5 16,4-1-1-16,1-3-3 0,12 0 0 16,0 0-3-16,12-8-3 15,-3 4-31-15,3-8-15 16,-3 5-19-16,8-16-8 15,-4 0-54 1</inkml:trace>
  <inkml:trace contextRef="#ctx0" brushRef="#br0" timeOffset="214595.3472">7831 16590 236 0,'-22'-8'90'0,"22"8"-48"0,-29-3-20 15,24 3 28-15,-3 0-15 16,-1 0-3-16,5-8-12 15,0 4-5-15,4 4-8 16,0-7-1-16,13-1 4 0,-5 1-4 16,13-1-1-16,-4 1-2 0,5 7 0 15,-1 0-2-15,-4 7 2 16,0 1-2-16,-5 7 2 16,-3-4 0-16,-9 19 1 15,0-7-9-15,-4 7-4 16,-1 0 0-16,-3 8 0 15,-1-8 3-15,5 4 4 16,4-7 1-16,4-1 1 16,1-3-3-16,3-5 2 15,1-2 1-15,8 2 0 16,-5-6-3-16,5 3 0 16,-4 0 10-16,4 8 5 15,-4-5 3-15,0 9 1 16,-5-5-2-16,-4 9-1 0,-4-5-1 15,-4 4 2-15,0-3-3 16,-9-1-1-16,5-3-2 16,-14-5 2-16,5 1-5 15,-17-7-3-15,9-1-21 16,-5-7-8-16,5-1-28 16,8-6-12-16,0-1-16 15,17-22-4-15,0 3-34 16</inkml:trace>
  <inkml:trace contextRef="#ctx0" brushRef="#br0" timeOffset="215373.9378">6973 16160 148 0,'17'-30'55'0,"-17"30"-30"0,4 0-10 16,-4 0 20-16,0 7 5 15,0-7 5-15,-4 12-4 16,0-1-3-16,-9 12-21 15,5-1 5-15,-9 20 2 0,-5 29 1 16,1 1 2-16,4 11-13 0,0 4-3 16,5 7-5-16,3 4 1 15,5-3-4-15,4-5 0 16,4-3-1-16,5-23-2 16,-5-19 1-16,13 15-1 15,0-14-16 1,21 3-4-16,-8-8-30 15,16-3-10-15,-7-15-81 16</inkml:trace>
  <inkml:trace contextRef="#ctx0" brushRef="#br0" timeOffset="215891.2194">8348 16337 160 0,'-12'-34'63'0,"12"34"-34"0,0-15 3 16,0 15 30-16,0 0-21 15,0 0-5-15,0 4-7 16,0 4-1-16,8 3-15 15,1 4 3-15,8 15 4 0,-5-7-7 16,10 18 0-16,-5-7-5 16,4 23-3-16,-4-12-2 15,-5 27 0-15,-3-12 0 16,-5 16 1-16,0-12 0 16,-8 11 0-16,0-11-5 0,-5 4 1 15,5-11-16-15,-4-5-4 16,3-3-19-16,-3-15-5 15,0-11-23-15,3-23-10 16,1 0-32 0</inkml:trace>
  <inkml:trace contextRef="#ctx0" brushRef="#br0" timeOffset="216317.8041">8815 16107 248 0,'-51'8'93'0,"51"-8"-50"0,-12 0-24 16,7 4 29-16,1-4-11 15,0 0-1-15,4 0-12 16,0 0-4-16,4 0-12 0,0 0-3 0,9 7 1 15,0-7 1-15,4 4 1 16,-4 3 0-16,-1-3 0 16,1 4 0-16,-9 7 2 15,1-4-1-15,-5 12 0 16,0-4-1-16,-9 11 0 16,1-8 2-16,-1 9 4 15,5-5-2-15,0 4 3 16,-1-3-4-16,10-5-1 15,-1 1 0-15,9-8 4 16,-1 4-8-16,9-8-1 16,-4 0-8-16,9-7-2 15,-5 0-36-15,5-4-13 0,-5 0-32 16,9-4-11-16,-5 4-63 16</inkml:trace>
  <inkml:trace contextRef="#ctx0" brushRef="#br0" timeOffset="216762.4794">9639 16522 252 0,'-4'-26'93'0,"4"26"-50"0,0 0-26 16,0 0 27-16,-5 7-10 16,1 1 0-16,4 7-15 15,0-4-6-15,0 19-8 0,0-7-4 0,4 11 0 16,1-4-1-16,-1 19 2 16,0-7 1-16,-4 10 1 15,0-6-11-15,0 7-5 16,0-8-32-16,0-4-11 15,0-3-29-15,-4-4-13 16,4-11 0 0</inkml:trace>
  <inkml:trace contextRef="#ctx0" brushRef="#br0" timeOffset="216934.3734">9346 16926 360 0,'30'0'134'0,"-30"0"-72"0,51-12-61 0,-47 12 27 0,21-11-19 16,1 4-5-16,12-5-27 15,-8 8-12-15,12-11 18 16,-4 8-69-16,26 3-28 0,-13 0-6 16</inkml:trace>
  <inkml:trace contextRef="#ctx0" brushRef="#br0" timeOffset="217423.9353">10505 16190 256 0,'-26'-41'96'0,"26"41"-52"0,-13-12-23 16,9 12 30-16,-4 4-12 15,-1 4-2-15,-3 7-13 16,-1 4-4-16,-4 26-12 16,4-7-1-16,-4 30 3 0,4-12-4 15,1 35 2-15,3-20-5 16,5 24-2-16,0-12-3 15,8-4 1-15,-4-8 1 0,13 1 0 16,-5-8-27-16,9 0-9 16,0-11-26-16,17-8-11 15,-4-3-65 1</inkml:trace>
  <inkml:trace contextRef="#ctx0" brushRef="#br0" timeOffset="217722.7133">10734 16892 208 0,'-13'0'79'0,"13"0"-42"0,-4 4-10 15,0 3 27-15,4-7-13 16,0 4-3-16,4-4-9 16,0 0-4-16,9 0-13 15,-5 0-5-15,5-4-3 0,0 4-5 0,8-7 1 16,-8 3-9-16,4-4-4 16,0 4-46-16,4-3-21 15,-4-1-52 1</inkml:trace>
  <inkml:trace contextRef="#ctx0" brushRef="#br0" timeOffset="218191.9818">11264 16481 256 0,'0'-15'96'0,"0"15"-52"0,5-12-36 15,-5 12 21-15,0 0-2 16,0 0 1-16,0 12-2 15,0-5 1-15,0 12-15 16,0-4 0-16,-5 11-1 0,1-3 5 0,0 11 2 16,0-11-3-16,-1 14-1 15,1-6-8-15,4 10-2 16,0-7-2-16,4 4 1 16,1-4-2-16,3 0-1 15,-4-4 1-15,9-8-1 16,0-7 0-16,4-3 2 15,-4-5-6-15,8-7 1 16,-4 0-19-16,4-11-6 16,-4 0-25-16,4-1-9 15,-4-6-13-15,0-9-6 16,0 5-31 0</inkml:trace>
  <inkml:trace contextRef="#ctx0" brushRef="#br0" timeOffset="218424.8804">11532 16579 272 0,'-4'-8'101'0,"4"8"-54"0,-5 0-33 15,5 0 26-15,0 8-5 16,0 3 4-16,0 4-8 16,0 4-4-16,0 19-15 15,0-4-8-15,-4 22-2 0,4-7-2 16,-4 23 0-16,4-8-3 15,-4 8 2-15,4-4-10 0,0-1-3 16,0-6-22-16,0-1-7 16,0-11-23-1,0-7-11 1,0-5-45 0</inkml:trace>
  <inkml:trace contextRef="#ctx0" brushRef="#br0" timeOffset="219947.2977">11540 16232 180 0,'5'-8'68'0,"-5"8"-36"0,4-19-22 0,-4 19 20 0,0 0-3 15,0 0 2-15,4 8-3 16,0-4 1-16,5 11-15 15,-5-4 4-15,9 23 4 0,0-11 0 16,4 14 0-16,-1-3-2 16,6 15-1-16,-5-3 4 15,4 10 1-15,-4-7 0 16,0 27-2-16,-4-12-2 16,-1 15 1-16,-3-11-1 0,-9 15 0 15,0-15-5-15,-4 15-3 16,-1-12-3-16,-7 9 0 15,3-13-4-15,-4 1-2 16,5-15-11-16,-5-8-4 16,5-3-24-16,-1-8-10 15,1-8-35-15,8-14-14 16,0-1-55 0</inkml:trace>
  <inkml:trace contextRef="#ctx0" brushRef="#br0" timeOffset="222916.9096">12007 16409 196 0,'-21'11'74'0,"21"-11"-40"0,-4 8-16 0,0-8 23 15,4 0-6-15,0 0 2 16,0 0-8-16,0 0-3 16,0-8-14-16,0 5-1 0,0 3 2 15,0-8-1-15,8-3 1 16,1-1-5-16,3-3 0 16,-3 4-5-16,8-8 0 15,0 4-1-15,4 0 1 0,9-8-2 16,-13 12-1-16,-5 11 5 15,-3 0 1-15,-1 4 4 16,-8 15 4-16,0-4-4 16,-8 11 0-16,4-3-2 15,-5 11 0-15,1-4 7 16,-1 8 2-16,1-8-2 16,3 0-1-16,1-4-11 15,4 1-1-15,0-5-2 0,13-10 2 16,12 3-1-16,5-8-1 15,-4 1-4-15,16-8 0 16,-8 0-55-16,13-8-23 16,-9 5-98-1</inkml:trace>
  <inkml:trace contextRef="#ctx0" brushRef="#br0" timeOffset="224199.1396">14758 13829 148 0,'13'-30'55'0,"-13"30"-30"0,12-15-5 0,-12 15 19 16,5-8-6-16,-1 1 0 15,4-5-5-15,-4 1 0 16,5 0-16 0,-5 3 0-16,0 5 1 0,1-1 2 0,-1 11 0 15,0 1-5-15,-4 18-2 0,0-3-2 16,-8 11 1-1,-1 0 2-15,-4 15 2 0,5-4-3 16,-9 4 0-16,0-4-5 16,-4 12 0-16,4-8-30 15,-17 8-12-15,8-12-7 16,1 0-2-16,4-15-24 16,0-18-11-16,4-1-3 15</inkml:trace>
  <inkml:trace contextRef="#ctx0" brushRef="#br0" timeOffset="224590.5439">15000 13493 228 0,'8'12'85'0,"-8"-12"-46"0,4 30-37 15,-4-22 19-15,0 14-4 16,0-3 1-16,-4 19-3 0,0-12 1 15,4 19-9-15,0-7 5 0,8 19 1 16,-3-12-6-16,7 12-2 16,1-12-3-16,13 4-2 15,-5-8 1-15,9 5 1 16,-5-5-1-16,9 1-1 16,-9-5 1-16,5 1 1 15,-4-4 1-15,-9 0 1 16,0-4 13-16,-13-4 8 15,-4-3 12-15,-21-8 4 16,4 4-8-16,-26-19-3 16,9 4-13-16,-21-4-5 15,8 0-10-15,-12-4-1 16,8 4-6-16,-8-11 1 0,8 3-27 16,0 1-9-16,4-1-29 15,22 4-11-15,3 1-74 16</inkml:trace>
  <inkml:trace contextRef="#ctx0" brushRef="#br0" timeOffset="225062.8603">15586 14350 320 0,'-13'-4'121'16,"13"4"-66"-16,-17-23-36 0,13 23 34 0,-5-11-16 16,5 0-3-16,0-20-20 15,-1 9-9-15,5-23-3 16,0 11-5-16,13-12 0 0,-4 9-1 16,8 3 3-16,0 4-9 15,8 11-1-15,-4 4-5 16,0 15-3-16,-4 0 4 15,-8 18 4-15,-5 1-3 16,-8 15-1-16,4-4-7 16,-9 12-1-16,1-8-21 0,-5 22-7 15,0-7-61 1,1-3-36-16,-1-5 66 16</inkml:trace>
  <inkml:trace contextRef="#ctx0" brushRef="#br0" timeOffset="225330.1093">15717 13471 288 0,'4'4'107'0,"-4"-4"-58"0,0 22-33 0,-4-10 29 16,4-1-13-16,0 0-1 0,0 12-14 15,0-4-5-15,0 15-7 16,0-8-4-16,0 23 2 0,0-7-2 16,0 33-1-16,0-15 1 15,0 20-1-15,0-13-25 16,9 24-10-16,-1-16-31 16,5 12-13-16,-5-19-53 15</inkml:trace>
  <inkml:trace contextRef="#ctx0" brushRef="#br0" timeOffset="225595.764">16129 14146 240 0,'-13'11'90'0,"13"-11"-48"0,-4 42-23 0,0-35 29 16,-1 5-13-16,1-1-2 16,4 8-15-16,0-4-4 15,0 15-8-15,0-4-2 0,0 16 0 16,0-4-2-16,0-1 1 0,0-3-18 16,0 4-4-16,0-8-42 15,0-3-17-15,0-5-48 16</inkml:trace>
  <inkml:trace contextRef="#ctx0" brushRef="#br0" timeOffset="225814.5368">15934 14112 316 0,'12'8'118'0,"-12"-8"-64"0,34 0-41 0,-29 0 28 15,7-8-21-15,1 4-3 16,8-3-11-16,-4 3-4 16,13-7-1-16,-5 3-28 0,14 1-9 15,20-1-37-15,-17 4-16 16,-3 0-35 0</inkml:trace>
  <inkml:trace contextRef="#ctx0" brushRef="#br0" timeOffset="226173.9498">16664 14078 196 0,'-17'19'74'0,"17"-19"-40"0,0 11-5 16,0-7 30-16,0 4-8 15,0-8-2-15,4 3-13 16,0 5-3-16,9-8-18 15,0 0-9-15,8 0-4 0,-4 0-2 0,17 0 2 16,-4 0-39-16,8-8-14 16,0 8-76-1,0 0-58-15,-4 0 75 16</inkml:trace>
  <inkml:trace contextRef="#ctx0" brushRef="#br0" timeOffset="226392.7279">16617 14387 308 0,'25'4'115'0,"-25"-4"-62"15,26 8-44-15,-26-8 27 0,13 0-20 16,-5 3-6-16,13-3-4 15,-4 0-2-15,26 0-2 16,-9 0-32-16,21-3-15 0,-13 3-101 16</inkml:trace>
  <inkml:trace contextRef="#ctx0" brushRef="#br0" timeOffset="228130.5545">17177 14972 260 0,'-4'-4'96'0,"4"4"-52"16,-4 4-38-16,0-4 20 0,4 4-8 16,0 0 0-16,4 7-6 15,0 0-2-15,5 12-6 16,-1-12-1-16,5 15 1 0,-1-3-2 15,5 7-2-15,0-7 1 16,5 3 1-16,-1-3-1 16,9 0-1-16,-5-5 1 0,5-2 1 15,-5-5 1-15,1-15 1 16,-1 4-2-16,-4-23 1 16,-4 5 2-16,-4-24 4 15,0 4 2-15,-9-22 1 16,5-53-4-16,-5-4-3 15,0 4-2-15,-4 0 0 16,0 0 0-16,0-1 3 16,-4 9-1-16,4 7 2 0,0 11 2 15,-4 0 2-15,4 16-1 16,4 10-1-16,0 12-5 16,0-4-1-16,5 4-3 15,4 23-1-15,-5 3-1 16,13 1-2-16,-4 3 0 15,13 4 3-15,-5-4-2 16,18 8 1-16,42-5 0 16,-26 9-2-16,-8-1 3 15,26-3 2-15,-14 0-2 16,31-4-2-16,71-12 2 16,-63 12 0-16,-17 4 1 15,29 0 0-15,86-8 0 16,-85 11 0-16,-22 1 0 0,43-5 2 15,-22 5-3-15,35-1-2 16,-26 1 2-16,43-5 2 16,-26 5 2-16,34-8 1 15,-30 3 0-15,26-3 0 16,-26 4-2-16,17-8 1 16,-21 8-2-16,9-1 2 15,-26 1-22-15,-4 4-9 16,-17-1-52-16,-13 4-21 15,21-3-38 1</inkml:trace>
  <inkml:trace contextRef="#ctx0" brushRef="#br0" timeOffset="229857.2838">19032 14308 256 0,'-4'-22'96'0,"4"22"-52"0,-13-16-18 0,9 16 31 15,0 0-15-15,-5 0-3 16,5 0-21-16,0 0-6 16,4 12-8-16,0-1-3 0,0 12 0 15,0-4-4-15,0 18 2 16,0 1 1-16,4 7 2 16,-4-11-14-16,0 19-5 15,0-8-33-15,0 4-15 16,0-3-76-1</inkml:trace>
  <inkml:trace contextRef="#ctx0" brushRef="#br0" timeOffset="230076.1079">18884 14663 160 0,'-22'22'60'0,"22"-22"-32"0,-12 31-4 15,7-24 24-15,10 8 0 16,-5-4 4-16,12-3-9 16,1-8-4-16,13-11-22 15,-5 3-4-15,21-7-1 0,26-11-7 16,-4 3-3-16,0-3-59 0,-5 11-26 16,-8 3-53-1</inkml:trace>
  <inkml:trace contextRef="#ctx0" brushRef="#br0" timeOffset="231024.9887">18990 14474 156 0,'-9'-38'60'0,"9"38"-32"0,-17-22-22 0,13 18 15 0,0 4-2 16,0-8 3-16,4 5 1 16,0 3 1-16,0 0-13 15,0 0 9-15,4 0 3 0,0 0 4 16,0 11 3-16,1 0-7 15,-1 12-2-15,0 0-6 16,0 18 1-16,0-7-3 16,-4 19 0-16,0-8-3 15,5 15 1-15,-5-14-6 16,4 14-3-16,0-3-1 0,0-1-1 16,1-14 0-16,-1 3 2 15,0-4-28-15,0-14-9 16,1-1-14-16,-1-11-5 15,0-3-43 1,0-16-55-16,1 0 43 16</inkml:trace>
  <inkml:trace contextRef="#ctx0" brushRef="#br0" timeOffset="231295.6129">18850 14840 224 0,'-9'0'85'0,"9"0"-46"0,-4-4-17 16,0 4 26-16,4 0-10 16,0 0 0-16,4-4-6 15,0 4-2-15,9 0-17 16,0 0 5-16,12-3 5 0,-4-1 1 15,26-7 1-15,-9-1-14 16,22-7-4-16,-9 4-5 0,8-7-2 16,-8 3-50-16,4-8-21 15,22-14-102 1</inkml:trace>
  <inkml:trace contextRef="#ctx0" brushRef="#br0" timeOffset="231676.8863">19626 14169 256 0,'13'-34'96'0,"-13"34"-52"0,4-12-29 0,-4 12 26 16,0 8-4-16,0-8 0 15,5 11-18-15,-5 4-7 16,4 15-7-16,0-3-6 0,0 29 0 15,1-14 1-15,-5 33 2 16,0-7-23-16,4 0-11 16,0-8-5-16,5 5-1 0,-1-1-39 15,9-8-16-15,-4-7-5 16</inkml:trace>
  <inkml:trace contextRef="#ctx0" brushRef="#br0" timeOffset="232039.6078">20191 14086 320 0,'0'-49'121'0,"0"49"-66"0,-13-23-38 0,9 19 30 16,-5 8-25-16,1 0-7 16,-13 18-8-16,4-3 0 15,-17 23-4-15,4-1-6 0,0 16-3 16,5-4 3-16,8 18 3 15,0-10 1-15,17 10-1 16,0-18-2-16,17 4 1 16,0-8 1-16,8-4 2 0,-3-7-1 15,7-12-1-15,-3-3 1 16,-1-12 1-16,-3-11 1 16,-1-11 3-16,0-1 1 15,-13-10 1-15,1-5-2 16,-9-14-1-16,0 7-3 15,-13-4 1-15,0-3-22 16,-8 3-7-16,-13-7-47 16,0 7-17-16,-8 15-55 15</inkml:trace>
  <inkml:trace contextRef="#ctx0" brushRef="#br0" timeOffset="232993.8712">15136 16254 280 0,'-5'-15'107'0,"5"15"-58"0,-21 15-40 0,17-11 25 16,-5 15-15-16,1-8-1 0,-9 16-10 0,0-5-5 16,-13 31-2-16,5-4-1 0,-9 19 2 15,4-8-3-15,-8 12 0 16,8-8-10-16,0 8-3 16,5-19-31-16,4-1-10 15,4-6-36 1,13-20-50-16,-1-3 42 15</inkml:trace>
  <inkml:trace contextRef="#ctx0" brushRef="#br0" timeOffset="233361.0803">15191 16183 236 0,'12'-34'88'0,"-12"34"-48"16,0 4-25-16,0 3 24 0,-4 1-15 15,0 3-3-15,0 12-6 16,0-5-2-16,4 16-7 15,0 0-4-15,12 4 1 0,-3 0-2 16,12 7 2-16,-4-4-2 16,13 5 2-16,-5-9-2 15,5 12 2-15,0-7-2 16,-5 7 2-16,-4-8-2 16,0 9 2-16,-4-9 7 0,-4 8 5 15,-4-7 19-15,-9-1 8 16,0-11 3-16,-22 0 0 15,5-7-10-15,-29 0-4 16,3-12-11-16,-20 0-5 16,12 1-15-16,-13-1-5 31,9-7-20-31,-5 3-7 16,10 1-7-16,7-4-2 15,5-1-12-15,17-6-7 0,4-1-14 16,29-15-3-16,-3-4-56 15</inkml:trace>
  <inkml:trace contextRef="#ctx0" brushRef="#br0" timeOffset="233946.1121">15832 16775 352 0,'-9'-23'132'0,"9"23"-72"0,-8-19-48 0,3 19 30 0,5-3-22 16,0-9-3-16,5-7-9 16,-1 4-3-16,9-7-2 15,-1-1-5-15,10-3 1 0,-5 3 1 16,4 0 2-16,-4 5-1 15,4 2-1-15,-4 5-2 16,0 7 1-16,-4 4-6 16,-9 15-3-16,0-3-1 15,-8 14 1-15,0-3-3 0,-5 11 1 16,5-4-14 0,-4 4-3-16,-1-4-3 0,1 0 0 15,-1-7-2-15,1-19-1 16,-1 3 3-16,1-18 5 15,-1-8-1-15,5-26 1 16,0 7-5-16,8-22-3 16,0-1-7-1,5-10 38-15,-1 7 42 16,5-8 28-16,0 15 16 16,-5 12-13-16,1 7-7 0,3 12-35 15,-3 7 1-15,-5 19 3 0,0 0-6 16,0 26-2-16,1-3-9 15,3 34-1-15,-4-12-8 16,5 19-1-16,-1-7-2 16,1 26 1-16,-1-16-33 15,1 13-12-15,-1-12-32 16,1-1-11-16,-1-6-56 16</inkml:trace>
  <inkml:trace contextRef="#ctx0" brushRef="#br0" timeOffset="234243.0525">16672 16647 288 0,'-4'-12'107'0,"4"12"-58"0,-17-7-33 0,13 7 29 15,-5 0-20-15,1 0-3 16,-1 4-12-16,1-1-2 16,-1 12-4-16,1-3-3 0,3 14 0 15,5-3-1-15,0 18 0 16,0-14 0-16,0 14 2 16,0-7-17-16,5 4-4 15,-1-4-26-15,-4 0-12 16,0-4-40-16,0-11-55 15,0-4 41-15</inkml:trace>
  <inkml:trace contextRef="#ctx0" brushRef="#br0" timeOffset="234446.9937">16388 16473 312 0,'0'-4'118'0,"0"4"-64"0,12 0-43 16,-12 0 28-16,13 0-8 15,-4 0-1-15,12-3-14 16,-4-1-7-16,13-4-6 0,-5 4-3 0,9 4 1 16,-8-7-32-16,16 7-12 15,-8 0-68-15,17 7-31 16,-9-3 23 0</inkml:trace>
  <inkml:trace contextRef="#ctx0" brushRef="#br0" timeOffset="234872.3197">17288 16420 264 0,'-13'8'99'0,"13"-8"-54"0,-9 4-22 0,5 3 29 16,4-7-18-16,0 0-7 16,4 0-14-16,1 0-4 15,7-7-5-15,1 3-1 0,17-4 1 16,-5 5-7-16,18-5 0 15,-5 4-45-15,9 4-21 0,-9 0-74 16</inkml:trace>
  <inkml:trace contextRef="#ctx0" brushRef="#br0" timeOffset="235188.7453">17292 16775 260 0,'8'-34'96'0,"-8"34"-52"0,13 0-25 0,-13 0 29 16,9 4-8-16,-1-4 1 15,9 7-14-15,0-7-7 16,17 4-11-16,-4 4-6 0,12-5-2 16,-4 5-19-16,5-1-8 0,-9 1-48 15,8 3-22-15,-8-3-38 16</inkml:trace>
  <inkml:trace contextRef="#ctx0" brushRef="#br0" timeOffset="235924.1613">17984 16850 236 0,'-17'-3'88'0,"17"3"-48"0,0-4-23 0,0 4 25 15,0 0-7-15,0 0 0 16,13 0-9-16,-1 0-4 16,1 4-12-16,0-1-2 0,4 9-1 0,-5-5-1 15,5 4 1-15,0 1-6 16,5 10-1-16,-5-10 0 15,4-1 2-15,-4 0-1 16,4-7 2-16,-4 0 0 16,0-12 3-16,-4 5 3 0,-5-16 5 15,1-4 1-15,-5-11 3 16,0 4-6-16,-8-23 1 16,4 8 1-16,-13-23 1 15,5 11 0-15,-9-18 4 16,4 11-7-16,0-12-2 15,1 16-3-15,7-4-2 16,1 4-3-16,8 7-2 16,-4 8-2-16,17 3-1 15,-4 4-1-15,12 4 3 16,-3 8-2-16,7 3-1 16,-3 5 3-16,16-1 0 0,1 4 3 15,16-1 1-15,-8 1-4 16,17 0-1-1,-13 4 1-15,13 0 0 16,-13 3-2-16,26 4 2 16,-13-7 1-16,25 4 0 15,-16 3 0-15,16-11 2 16,-12 7-3-16,33-7-2 16,-16 4 4-16,17-12 1 15,-18 4-3-15,26-3 1 16,-17 7 0-16,17-8 0 15,-25 0-3-15,0 4 2 16,-13 4-30-16,-9 0-14 16,-12 4-32-16,-9 0-15 15,-8-5-41 1,-14 9-46-16,-3-1 66 0</inkml:trace>
  <inkml:trace contextRef="#ctx0" brushRef="#br0" timeOffset="237757.4718">15628 17820 264 0,'4'-27'99'0,"-4"27"-54"0,4-7-35 0,-4 7 23 16,0 0-9-16,0 0-2 16,0 7-6-16,0 1 0 15,-4 11-9-15,0-8-4 0,-9 27 0 16,5-8-2-16,-5 15 2 16,0-7-2-16,-4 15-1 0,5-8-8 15,-5 8-5-15,0-8-15 16,0 0-8-16,4-3-18 15,0-12-8-15,5-4-49 16</inkml:trace>
  <inkml:trace contextRef="#ctx0" brushRef="#br0" timeOffset="238132.3917">15802 17620 284 0,'4'15'107'0,"-4"-15"-58"0,4 45-40 0,-4-41 25 16,0 15-10-16,0-8-2 16,0 8-10-16,0 0-3 15,5 11-5-15,-1-4-3 0,9 12 0 16,-5-4-4-16,13 11 2 16,-4-7 1-16,13 7 2 15,-4-7-1-15,3 7-1 16,-3-3 1-16,-1-5 1 15,1-3-1-15,-5 4-1 16,-4-4 5-16,-9-4 1 16,-3-3 13-16,-14-1 5 15,5-3 1-15,-26-5 0 16,5-2-6-16,-30-9-1 16,8 4-10-16,-8-11-3 0,8 4-10 15,0-4-4-15,5 0-20 16,4-4-6-16,4 4-28 15,12-15-13-15,5 8-80 16</inkml:trace>
  <inkml:trace contextRef="#ctx0" brushRef="#br0" timeOffset="238542.3261">16439 18340 308 0,'-5'-11'115'0,"5"11"-62"0,-12-12-29 0,7 12 33 16,1-11-16-16,0 4-3 15,0-8-16-15,-1-1-6 16,10-10-9-16,-5 7-9 0,12-11-2 15,1 4 0-15,13-5 2 16,-5 9 1-16,4-8 1 16,1 3 2-16,-1 5 1 0,1 3-4 15,-1 0-1-15,-4 8-6 16,-4 18-2-16,-4-3-6 16,-9 18-1-16,1-3-8 15,-5 15-2-15,0-4-1 16,-13 12 2-16,4-8 4 15,-3-4 1-15,3-4-4 16,-4-3-1-16,5 4-17 16,-1-24-5-16,1 5-54 15</inkml:trace>
  <inkml:trace contextRef="#ctx0" brushRef="#br0" timeOffset="238776.6972">16715 17556 328 0,'0'15'123'0,"0"-15"-66"0,0 19-33 0,0-16 33 15,0 16-18-15,0-4-5 16,-5 8-22-16,5-4-7 16,0 15-4-16,0-4-4 0,0 23 2 15,0-8 1-15,0 27 0 16,0-12-18-16,0 12-8 0,0-12-30 15,5 4-13 1,-1-11-51-16,4 11-61 16,-3-11 61-16</inkml:trace>
  <inkml:trace contextRef="#ctx0" brushRef="#br0" timeOffset="239073.6344">17165 18185 324 0,'0'8'121'0,"0"-8"-66"0,0 15-36 0,0-11 32 16,0 11-22-16,0-4-5 15,0 8-15-15,0 0-4 16,0 11-3-16,0-7-2 0,0-1 3 16,0 1-22-16,0 7-7 15,0-7-36-15,0 7-12 16,0-4-72 0</inkml:trace>
  <inkml:trace contextRef="#ctx0" brushRef="#br0" timeOffset="239296.8822">17046 18016 364 0,'8'3'134'0,"-8"-3"-72"0,17 8-44 15,-17-4 34-15,13-4-20 16,0 0-4-16,8 0-14 15,-4 0-4-15,4 0-6 16,0 0-5-16,9 0 0 0,-5 0-39 0,14 0-15 16,-10 0-55-16,14 7-22 15,-9 1-7 1</inkml:trace>
  <inkml:trace contextRef="#ctx0" brushRef="#br0" timeOffset="239683.3028">17886 17778 228 0,'-8'-4'85'0,"8"4"-46"0,-13 4-17 0,9 0 28 16,-1 0-8-16,1-1-3 0,4 1-17 31,0 0-6-31,4 0-10 15,1 0 0-15,7-4 1 0,1 0-1 16,17 0-1-16,-5 0-6 16,14 3-1-16,-10 1-50 15,14 4-20-15,-9-8-37 16,8 0-47-16,-8 0 51 16</inkml:trace>
  <inkml:trace contextRef="#ctx0" brushRef="#br0" timeOffset="239933.3247">17890 18136 212 0,'-4'0'79'0,"4"0"-42"0,0 8-19 0,0-8 25 15,4 4-7-15,1 3-1 16,12-3-2-16,-5 4 1 0,22-8-18 16,-4 0-5-16,12 0 0 0,-8 0-9 15,9-8-1-15,-5 4-58 16,4-3-25-16,-3 3-57 16</inkml:trace>
  <inkml:trace contextRef="#ctx0" brushRef="#br0" timeOffset="240752.3387">19058 17348 248 0,'-9'8'93'0,"9"-8"-50"0,-17 0-17 16,13 0 29-16,-5 0-5 15,1 0 3-15,-1-8-21 16,1 4-9-16,-9 4-14 0,4 0 3 0,-4-7 1 15,0 3-2-15,-8 4 1 16,4 0-5-16,-5 0 1 16,5 0-1-16,-5 11 1 15,1-7-2-15,0 15 1 16,3-15-6-16,5 15-1 16,5-8-2-16,-5 12 0 15,4-5 2-15,4 13 0 16,1-9 0-16,4 12 0 15,-1-11-3-15,10 7 0 16,-1-7-1-16,9-1 3 16,-1-3-2-16,14 4-1 0,-5-1-6 15,9-10-2-15,-5 3-2 16,5-4 1-16,-5-3 5 16,5-1 4-16,-4 1 3 15,3 3 1-15,-3-3 2 16,-5 7 1-16,0-4 1 15,-8 12 2-15,0-12-1 16,-9 15 0-16,0-3 1 16,-12 15 1-16,3-4 8 15,-7 7 2-15,3-3-6 16,-16 3-4-16,4-3-4 0,-9-4 0 16,4 0-2-16,-8-15-1 15,5 0-21-15,-5-4-11 16,4-4-57-16,17-11-25 15,1 0-48 1</inkml:trace>
  <inkml:trace contextRef="#ctx0" brushRef="#br0" timeOffset="241456.1957">19457 17574 272 0,'0'4'104'0,"0"-4"-56"0,-5 15-36 0,5-11 26 16,-4 7-18-16,0 1-3 15,0 18-11-15,-1-8-2 16,1 20-2-16,0-16 5 0,4 23 5 16,0-7-4-16,0 14 0 15,0-10-6-15,0 7-4 16,0-8-17-16,0 0-5 15,0 0-26-15,-4-11-8 16,-1-4 7-16,1-7 5 0,0-4 13 16,-5-8 5-16,5-3 12 15,4-12 5-15,0 0 15 16,4-11 10-16,1 4 21 16,7-12 13-16,-3 1 6 15,8-12 1-15,0 0-3 16,8-4 0-16,-3 4-16 15,7-7-4-15,-3 7-17 16,8-8-6-16,-5 8-9 16,5 0-2-16,-4-3-24 15,-4 3-7-15,-1 3-19 0,-8 5-8 16,0 3-38 0,-4 12-59-16,-1-8 42 15</inkml:trace>
  <inkml:trace contextRef="#ctx0" brushRef="#br0" timeOffset="241666.0839">19580 17872 268 0,'-9'15'101'0,"9"-15"-54"0,-4 23-22 16,4-19 33-16,0 7-20 16,0 1-6-16,4 6-15 15,0-3-4-15,5 8-7 16,-1 0-4-16,5 7-1 0,0-4-10 15,8 8-2-15,-4-4-38 16,9 1-18-16,-1-5-34 0,5 4-12 16,-5-7 12-1</inkml:trace>
  <inkml:trace contextRef="#ctx0" brushRef="#br0" timeOffset="242244.3145">20102 17789 304 0,'-4'-18'112'0,"4"18"-60"0,4 0-34 0,-4 0 31 15,-4 7-23-15,-1-3-4 16,1 11-15-16,4-4-5 16,-4 16-2-16,0-5-3 0,-1 16 2 15,1-8 1-15,0 8 2 16,0-4-1-16,-1 0 2 0,5-8-4 15,0-3-2-15,0-4 2 16,5-8 0-16,-1 0 1 16,0-11 0-16,0-7 4 15,1-12 5-15,-1 4-1 16,4-15 1-16,-3 3-3 16,3-3-1-16,1 7 3 15,-1 1 5-15,1 3-5 16,-1 4 0-16,1 4-2 15,-1 7-1-15,-4 0-6 16,0 8-1-16,1 0-6 0,-1 18-2 16,0-3-4-16,5 7-1 15,-1-10 5-15,1 2 6 16,-1-6 5-16,1-12 4 16,-1 3 7-16,1-6 4 15,-1-5 3-15,9-7 1 16,-4-4 0-16,4-11 0 15,0 7 0-15,4-3 2 16,-4 3-6-16,4 5-1 16,0 6-5-16,1 5-1 15,-5 3-5-15,0 19-3 16,-5-4-14-16,5 23-4 16,-4-4-20-16,4 19-9 15,0-15-28-15,4 0-13 16,-4-3-64-1,4-13-51-15,1-14 86 0</inkml:trace>
  <inkml:trace contextRef="#ctx0" brushRef="#br0" timeOffset="245305.1399">17963 14478 228 0,'-5'-8'88'0,"5"8"-48"0,-4-34-12 16,4 31 32-16,0-5-2 16,0 4 0-16,0-18-15 15,0 7-6-15,9-8-21 16,-1 0-8-16,13-7-3 0,-4 4-3 16,9 3 1-16,-1-3-4 15,5 7 0-15,-5 4 1 16,5 7 0-16,-4 4 0 15,-5 12 0-15,-4-4 2 16,0 7 1-16,-5 0-1 0,-3 16-2 16,-1-12 1-16,-8 15 1 15,0-7-1-15,-17 14 2 16,5-6-2-16,-14 10-1 16,1-7-13-16,-13 0-4 15,4-4-18-15,-5-3-5 16,5-5-1-16,9-11 2 15,4-7 0-15,12-15 2 16,1 0-2-16,21-23 2 16,-1 4-59-1,14-16-36-15,-5 5 60 16</inkml:trace>
  <inkml:trace contextRef="#ctx0" brushRef="#br0" timeOffset="245615.7107">18264 14101 208 0,'4'0'79'0,"-4"0"-42"0,0 0-21 32,0 0 24-32,0 7-10 0,0-7-2 15,-4 12-5-15,0-9 0 16,-1 16-13-16,1-4 3 0,0 4 3 16,4 0 3-16,0 7 3 15,0 1-3-15,4 7-2 16,0-8 2-16,1 23 2 15,-1-7-2-15,0 14 0 16,0-7-1-16,1 8-2 16,-1-8 0-16,0 11 0 15,0-7-8-15,1-8-3 16,-5-3-3-16,0-1 1 16,0-7-31-16,0 0-11 15,0-11-29-15,0-4-10 16,0-4-42-16,4-19-18 0,-4 0 22 15</inkml:trace>
  <inkml:trace contextRef="#ctx0" brushRef="#br0" timeOffset="249963.5402">18960 16341 160 0,'-4'8'60'0,"4"-5"-32"0,-4-6-13 0,4 3 20 15,0 0 1-15,-5-4 2 16,1 0-9-16,-4 0-5 16,3-3-14-16,1-1-6 0,0 4-3 15,0 1 1-15,4-1 3 16,0-4 4-16,4 5 2 16,-4-9 1-16,4 1 2 0,0-8 2 15,9 4 2-15,0 4-8 16,4-1-1-16,0 1-7 15,0 4-2-15,0-1 2 16,4 4 3-16,-4 4 4 16,-4 8 5-16,-1-1 1 15,-7 12 0-15,-1 0-3 16,-13 15 0-16,5-11-1 16,-13 18 3-16,4-7-1 0,-4 11 0 15,-8 23 1 1,-1-11 2-16,5-8-1 0,4-8 1 15,5 1 0-15,3-8 0 16,5-4-6-16,4-7-2 16,0-12-4-16,8 0-1 15,1 0-3-15,12-7-3 16,-4 0-27-16,21-12-10 16,-4 5-59-16,9-9-24 15,-5 5-48 1</inkml:trace>
  <inkml:trace contextRef="#ctx0" brushRef="#br0" timeOffset="250768.5729">19830 16137 212 0,'-4'0'79'0,"4"0"-42"0,-4 0-15 0,-1 0 28 16,1 0-6-16,0 0-1 0,0 0-11 16,-1 0-5-16,-3 0-15 15,4 0 8-15,-5 0 6 0,5 0-3 16,-9 0 1-16,5 0 0 16,-5 0 2-16,5 0 1 15,-5 0 1-15,0 0-4 16,-4 4-3-16,4-4-5 15,-8 0 0-15,4 0-7 16,-4 8-1-16,4-8-4 0,0 0-3 16,0 4 0-16,0 3-1 15,0 1 0-15,0 3 0 16,4 0-3-16,-4 8 0 16,5-4 2-16,-1 8 2 15,4-4-2-15,1 7-2 16,4-3 2-16,4 7 0 15,0-8-8-15,4 9-2 16,0-9-7-16,9 8-4 16,-5-7 1-16,9-4 0 15,-4 0 5-15,8-4 5 16,-4-4 6-16,5 1 3 16,-6-1 2-16,10-4 0 15,-5 5-3-15,9-9 2 0,-5 5 3 16,1-4 1-16,-5 3-4 15,0 5 1-15,-4-1 2 0,0 0 3 16,-4 1 7-16,-5 6 2 16,-3-2 4-16,-5 2 1 15,0-3-2-15,-13 12 2 16,0-12-1-16,-8 4-2 16,4-4-8-16,-17-4-3 15,-21-11-54-15,-17-7-22 16,-5 7-151-1</inkml:trace>
  <inkml:trace contextRef="#ctx0" brushRef="#br0" timeOffset="301548.56">23472 2424 108 0,'4'-4'41'0,"-8"0"-22"0,4 4-22 0,0 0 8 15,0 0-4-15,0 0 2 16,0 0-2-16,-4 8 2 16,4-8 4-16,0 0 6 15,-4 3-7-15,4 5-1 16,0-8-3-16,0 0-2 16,0 0 1-16,0 0-1 0,4 0 0 15,-4-4 0 1,4 0 0-16,-4 1 0 0,0-1 0 15,0 4 0-15,0 0 0 16,0 0-3-16,0 0 2 16,0 0-1-16,0 0-2 15,-4 0-19 1,0-4-43-16,4 0 4 16</inkml:trace>
  <inkml:trace contextRef="#ctx0" brushRef="#br0" timeOffset="374573.7501">4015 8730 192 0,'-5'4'74'0,"1"-1"-40"0,-4 1-16 0,8-4 25 16,-5 0-9-16,-3 4 0 15,-5-4-6-15,0 4-3 16,1-4-13-16,-1 0 3 0,-4 0 5 15,-9 0 2-15,-3 0 2 16,-1 0-7-16,-17 3 0 16,1 1-1-16,3 0 2 15,-8 0-6-15,5-4 1 16,3 0-2-16,1 0 1 16,-5-4-2-16,-4 0 1 15,-8-3-4-15,-5-1 1 0,5 1-3 0,-14-5 0 16,14-3 1-16,0 0 1 15,3 4-1-15,5 3-1 16,-12 4 1-16,-5-3 1 0,-9 3-6 16,5-3 0-16,0 3 3 15,4 0 2-15,9 0-5 16,-1 4 0-16,5 0-1 16,-8-3 0-16,3 3 0 15,9 0 0-15,-17-4 0 16,17 0 0-16,0 4-3 15,9 0 2-15,8 0-1 16,9 0 0-16,-1 4-25 16,1 0-9-16,12 11-79 15,9 3-2 1,16-18-2-16,22-7-12 16</inkml:trace>
  <inkml:trace contextRef="#ctx0" brushRef="#br0" timeOffset="375033.1548">2058 8323 228 0,'8'-19'85'0,"-3"11"-46"0,-5 1-21 0,-5 7 23 0,5 0-8 16,-8 3 0-16,4 1-14 16,-9 4-4-16,-4 7-9 15,-9 4-2-15,-3 11 0 0,-5-8 2 16,0 16 3-16,-13 4 5 15,9-1 1-15,4 8-4 16,4 0-1-16,5 0-2 16,-1-4 2-16,9-3-3 15,9-8-2-15,4-4 0 32,4-7 1-32,8-12 3 15,9 0 2-15,17 1-3 0,-4-12 0 0,16 3-3 0,5 1 2 16,0 4-4-1,4 3-2-15,1 0-14 0,-14 4-4 16,0 4-55-16,-3 0-23 31,3-4-63-15</inkml:trace>
  <inkml:trace contextRef="#ctx0" brushRef="#br0" timeOffset="375459.7424">2690 8108 228 0,'-17'3'85'0,"9"-3"-46"0,-1 4-10 0,5-4 30 15,0 4-12-15,0 0-3 16,4-4-21-16,0 3-6 0,4 5-11 16,9-4-2-16,4-4 2 0,8-4-3 15,0 0 0-15,5-11-3 16,8 0-1-16,-4-4-43 16,9-4-18-16,16-3-88 15</inkml:trace>
  <inkml:trace contextRef="#ctx0" brushRef="#br0" timeOffset="375616.0053">3140 7678 200 0,'-21'11'77'0,"17"0"-42"0,-5-7-12 0,9-4 26 16</inkml:trace>
  <inkml:trace contextRef="#ctx0" brushRef="#br0" timeOffset="375976.0415">3110 7696 445 0,'9'-11'43'15,"8"0"-24"-15,4-4-9 0,9 0-6 16,0 3-2-16,-1 5 1 0,-3 7 0 16,-5-8 1-16,-4 8 4 15,-4 8 3-15,-5 3 0 16,-4 4 3-16,-4 4-9 15,-8 4-3-15,-1-1-2 16,1 5 2-16,-1-12-1 16,5 4 2-16,4-4-7 15,4-4 1-15,5 0-1 16,4-3 2-16,-1-1 1 16,1 1 1-16,4 0 0 15,4-1 0-15,-12 4-3 16,4 8 2-16,-5-4 10 0,-4 8 3 15,-4 0 14-15,-8-1 9 16,-1 8-8-16,-3 4-3 16,-10-4-12-16,5-7-3 15,0-4-5-15,-12-4-1 16,-9 0-12-16,8-4-7 16,4-11-55-16,14-11-26 15,12-19-78 1</inkml:trace>
  <inkml:trace contextRef="#ctx0" brushRef="#br0" timeOffset="379459.6176">1667 8820 188 0,'-8'-7'71'0,"-1"7"-38"0,9 0-23 0,0 0 17 16,0-4 0-16,0 4 1 0,0 0 0 16,0-7 0-16,0 7-15 15,0 0 1-15,0 7 0 0,0-3-1 16,0 15 0-16,0-4-5 15,9 19-3-15,-9 0 4 16,0 7 4-16,0 12-5 16,0 11 0-16,4 8-6 15,-4 7-2-15,4 8 4 16,-4-1 2-16,5 1 0 16,-1 7 1-16,0 5 0 15,0 6 1 1,1-14 2-16,-1 3 4 0,4 0-4 15,-3-3 2-15,-1 3-5 16,4-3 1-16,-4-5-3 16,1-3 2-16,-1 0-2 15,0-4 2-15,0-3 0 16,5-4 1-16,-5 3 0 16,0-3 2-16,1-1-7 0,-1-3-4 15,0-7 0-15,0-1 2 16,1 0 0-16,-1-7 2 15,-4-4-2-15,0 0-1 16,0-4 1-16,0-3 1 16,0-4-6-16,0-8 1 15,0-11-43-15,0-8-17 16,0-11-25-16,0-23-9 16,0-3-44-1</inkml:trace>
  <inkml:trace contextRef="#ctx0" brushRef="#br0" timeOffset="379821.0734">1638 11359 272 0,'-9'3'101'0,"1"-3"-54"0,3 4-33 15,5-4 28-15,-8 0-10 16,4 0 1-16,4 0-7 15,0 0-4-15,0 0-12 16,0 8 0-16,0-1 1 0,4 8-2 0,4 4 2 16,1 4-2-16,-1 3 0 15,1 8-1-15,-1-4 2 16,5 4-1-16,-4 0 2 16,3-4-2-16,1 4 2 15,8-11-2-15,-4-4 0 16,0-8 3-16,0-7 5 15,0-12-3-15,0-10 2 16,4-9-9-16,5 1-2 16,-1-4-3-16,-3-8-2 15,-6 0-26-15,6 4-12 16,-5 4-54-16,-5 7-21 16</inkml:trace>
  <inkml:trace contextRef="#ctx0" brushRef="#br0" timeOffset="380668.4073">500 10227 276 0,'-13'-4'104'0,"13"-3"-56"0,5 3-43 0,-5 4 22 0,0 0-17 15,4 0-3-15,0 0-7 16,5 0-1-16,-1 0 1 15,5 0 0-15,4 0 2 0,0 0-1 16,4-7-1-16,0 3 1 16,0 0 1-16,26-15-69 15,-13-3-63 1</inkml:trace>
  <inkml:trace contextRef="#ctx0" brushRef="#br0" timeOffset="381178.5808">903 9654 208 0,'0'-8'79'0,"0"5"-42"0,-4 3-23 0,4 0 22 16,0 0-9-16,0 0-1 15,0 0-6-15,0 0-3 16,0 0-9-16,0 3-1 0,0 5 0 15,4 7 1-15,1 4 2 16,-1 3-1-16,0 1 0 16,0 4-1-16,0 6 2 15,-4-2 1-15,5 3 1 16,-1 0-4-16,0-1 0 16,-4-2-1-16,4-9 1 0,1-3-4 15,3-11-3 1,9-5 0-16,-4-6 1 15,0-5 3-15,-1-3-20 16,5-4-7-16,0 0-33 16,0 3-13-16,-4-7-37 15,0 4-51 1,0-7 48-16</inkml:trace>
  <inkml:trace contextRef="#ctx0" brushRef="#br0" timeOffset="381447.8146">1145 9620 236 0,'-4'-8'88'0,"0"8"-48"0,-1 0-25 0,5 0 24 15,0 0-10-15,-4 8-2 16,0 7-4-16,0 4-3 16,-1 7-10-16,5 4 0 0,0 20 3 15,0-1-1-15,0 11 3 0,5 4-4 16,-1-4-1-16,-4 8-6 15,4-4-3-15,0 8 0 16,1-8-1-16,-1 0 0 16,0-3 0-16,0-9-29 15,1-10-13-15,-1-27-209 32,-21-11 93-32</inkml:trace>
  <inkml:trace contextRef="#ctx0" brushRef="#br0" timeOffset="386248.728">4150 8756 144 0,'0'0'55'0,"-4"8"-30"0,0-1-14 0,0 1 15 16,-1-1-3-16,-7 5-2 15,3-1 0-15,1 0-1 16,-1 4-11-16,-3 4 3 0,3-7 4 15,1-5-4-15,-5 12 1 16,-4 7-6-16,0 1 1 16,-4 3-5-16,-5 4 0 15,-4 0-3-15,-4 4-3 16,1 3 2-16,-1 4 2 16,-9 4-2-16,-4 8 0 15,9 0 1-15,4-5 2 16,-4 1-1-16,4-8 2 0,0-3-4 15,4 3 0-15,-4 0 1 16,5 8 2-16,-1 0-1 16,-4 4-1-16,4 3 3 15,-12 4 2-15,-1-7-2 16,1-8 0-16,-9 7-3 16,-4-3-3-16,8 7 2 15,1 1 2-15,3 3 2 16,5 0 1-16,8-7 2 15,-4-1 1-15,9 4-1 16,-1-14-1-16,1-1-3 16,-1 4 1-16,1-4-2 0,-18 4-1 15,5 0 3-15,0-7 2 16,4 3-4-16,-13 0-3 16,5 4 5-16,4-7 5 15,8 3 0-15,-4-3 3 16,4 3-8-16,1-11-2 15,3 0-1-15,9-4 0 16,-4 0 0-16,0-3 0 16,4-1 0-16,0 0 2 15,0 1-1-15,0-1 2 16,4-3-4-16,-4-4 0 16,4 3 1-16,-4-3 0 15,-4 0 0-15,4 0 0 0,4 0-20 16,1 0-9-16,3 3-25 15,1-11-9-15,4-11-52 16</inkml:trace>
  <inkml:trace contextRef="#ctx0" brushRef="#br0" timeOffset="386639.3739">2168 11204 168 0,'0'8'63'0,"-8"-1"-34"0,3 4-21 0,1-3 18 16,0 3 0-16,4 4 2 15,0 1-4-15,0 6-3 16,-4 1-11-16,-1 11-6 0,1 3-1 15,0 9 0-15,-5-1 3 16,1 4 12-16,-1 4 6 16,1-4-1-16,0-11-2 15,3-1-7-15,5-3-4 16,0-4-1-16,5-7-1 16,3-12-4-16,9-3-3 15,4-8 0-15,0-8 1 16,13-14-1-16,-8-1 2 0,8-11-20 15,0-4-8-15,21-7-64 16,-8 0-30-16,4-12 2 16</inkml:trace>
  <inkml:trace contextRef="#ctx0" brushRef="#br0" timeOffset="387329.6638">2835 9062 232 0,'0'-23'88'0,"-5"19"-48"0,-3 4-25 0,-1 4 26 16,-3 4-15-1,-1 11-3-15,-13 7-9 0,1 15-1 16,-1 12-8-16,5 15-3 0,4 0 1 15,5-4-2 1,7 0 2-16,10-3-2 16,7-9 2-16,1-6 0 15,8-12 3 1,0-12-3-16,-4-14 0 0,-4-1 3 0,17-22 1 16,-13 4-3-16,8-23-1 15,14-26 1-15,-10-1 2 16,-3 1-5-16,-18 22-3 15,-4 8 5-15,-8-11 3 16,0 7-6-16,-13 0-1 16,4 0-3-16,1 7 0 15,-5-7-8-15,8 12-5 16,1-1-18-16,8 8-7 16,0 4-33-16,4 3-15 0,4 8-12 15</inkml:trace>
  <inkml:trace contextRef="#ctx0" brushRef="#br0" timeOffset="387627.9495">2733 9145 216 0,'-26'11'82'0,"9"0"-44"0,5 1-27 0,7-5 23 16,1 5-7-16,4-1 1 15,4 0-2-15,5 0 1 16,4 5-15-16,3-5 0 0,1 0-1 16,0-3-9-16,9-1 0 15,-1-7 0-15,-3 0 1 16,7 0-67-16,10-19-32 15,16-15-33 1</inkml:trace>
  <inkml:trace contextRef="#ctx0" brushRef="#br0" timeOffset="395499.1277">3904 9846 184 0,'0'-19'71'0,"0"19"-38"0,-13-22-17 0,9 18 24 15,0 0-3-15,0 0 2 16,-5 4 3-16,1 0 1 15,-9 4-23-15,-13 15-5 0,-4 11-1 16,-4 16-4-16,12-5 2 16,5-7-7-16,4 23-3 15,-4-8-1-15,8 18-1 16,5-6 0-16,21 7 0 16,-5-12 0-16,26-3 0 15,-13-11 0-15,13-12 0 16,-4-4 2-16,4-22 1 15,8-23-1-15,-4-7 1 16,-8-12-4-16,-13 4-2 16,-4 8-14-16,-5-20-4 0,-3-33-5 15,-10 26-1 1,1 4 4-16,-21-7 3 0,3 10-1 16,-11 1 0-16,-6-8 5 15,10 19 2 1,7 12-7-16,10 3-1 0,3 4-24 15,13 4-8-15,1 3-27 32</inkml:trace>
  <inkml:trace contextRef="#ctx0" brushRef="#br0" timeOffset="395751.0058">3781 9884 252 0,'-21'-8'93'0,"21"8"-50"0,-21-3-26 0,16 3 27 16,-3 7-12-16,-1 1-1 16,5 14-12-16,0-10-1 15,12 14-11-15,1-3-2 0,16 3-1 16,-3-3-5-16,3-1 1 15,5-3 0-15,-5-4 0 16,1 4-55-16,8-19-25 0</inkml:trace>
  <inkml:trace contextRef="#ctx0" brushRef="#br0" timeOffset="396050.0746">4108 9974 224 0,'0'0'85'0,"-4"0"-46"0,4 4-30 0,0-4 22 15,0 4-15-15,0-4-1 16,4 4-7-16,0 0 0 16,22-4-5-16,3-4-4 0,14 4 0 15,-1-4-10-15,1 0-3 16,-1-3-103 0</inkml:trace>
  <inkml:trace contextRef="#ctx0" brushRef="#br0" timeOffset="396253.4291">4129 10212 288 0,'-13'0'110'0,"13"0"-60"0,13-11-41 16,-13 11 25-16,4 0-19 15,1 0-3-15,12-4-10 16,4 0-2-16,13 4 0 15,-4 0-55-15,16 4-25 0,-12 0-48 16</inkml:trace>
  <inkml:trace contextRef="#ctx0" brushRef="#br0" timeOffset="396765.8595">4660 9609 232 0,'0'-19'88'0,"0"19"-48"0,-9 0-27 0,5 0 22 15,0 7-12-15,0 5-3 0,4 10-5 16,0-3 0-16,0 23-8 16,0-8-4-16,0 22 0 0,0-11-4 15,4 12 0-15,0-8 3 16,-4 11 1-16,0-3-43 15,0 0-20 1,0-1-65 0</inkml:trace>
  <inkml:trace contextRef="#ctx0" brushRef="#br0" timeOffset="396937.8639">4566 10076 272 0,'-4'-3'101'0,"4"-5"-54"0,0-3-42 0,0 11 22 16,9-12-17-16,-5 5-6 0,21-8-2 15,-3 3-2-15,20 1 0 16,0 0-64-16,5 11-29 0,-4 0-17 16</inkml:trace>
  <inkml:trace contextRef="#ctx0" brushRef="#br0" timeOffset="397219.9719">4999 10216 296 0,'-25'-19'110'0,"25"19"-60"0,-17-23-41 16,13 20 27-16,-1-9-20 16,1 1-4-16,4-12-9 0,0 8-5 15,9 0 1-15,-5-4 2 16,4 8 2-16,5 7-4 0,-9 4 1 15,1 0 0-15,-5 4 0 16,0 4 0-16,-5 7 0 16,1-4-16-16,-4 4-6 15,3 0-14-15,-3 4-2 16,4-8-13-16,-5-3-3 16,1-1-11-1,8-10-39-15,0-1 21 16</inkml:trace>
  <inkml:trace contextRef="#ctx0" brushRef="#br0" timeOffset="397313.7347">5012 10088 216 0,'9'19'82'0,"-9"-19"-44"0,4 26-40 0,-4-19 14 0,4 9-8 15,-4-9-3-15,9 4-14 16,-5 1-4-16,9-5-75 16,-5 1-34-16</inkml:trace>
  <inkml:trace contextRef="#ctx0" brushRef="#br0" timeOffset="397689.1087">5173 9986 284 0,'-8'11'107'0,"8"-11"-58"0,-4 11-46 0,-1-7 23 15,1 8-13-15,4-5 0 16,0 12-3-16,0-4 1 15,0 4-6-15,0-4-1 0,0 4 0 16,0-4-2-16,0 0 1 16,0-4-2-16,0-7 2 15,0 0-2-15,4-8 2 16,1 0 0-16,-1-22 1 16,0 7-2-16,5-7-2 15,-1 3-4-15,1 8 0 16,-1-4 2-16,1 15 1 15,-5 1 1-15,0 14 2 16,0 4-1-16,1 0 2 16,-1 4-7-16,0-4 1 0,0 0 1 15,1 0 1-15,-1 4-46 16,0-4-18-16,0-4-68 16</inkml:trace>
  <inkml:trace contextRef="#ctx0" brushRef="#br0" timeOffset="397939.1696">5292 9699 260 0,'-4'4'99'0,"4"-4"-54"0,0 7-26 0,0-3 26 15,0 0-19-15,0 0-7 16,4 0-11-16,0-1-6 16,13 1-1-16,13-4-6 0,-4 0 1 15,-5 0-86-15,4 0-39 16,9 8 12 0</inkml:trace>
  <inkml:trace contextRef="#ctx0" brushRef="#br0" timeOffset="398537.7354">5662 9333 204 0,'-5'-3'77'0,"1"6"-42"0,4 12-21 16,-4-3 20-16,4 3-6 16,0 4-2-16,0 0-8 15,0-4-3-15,0 15-9 16,0-8-2-16,0 5 2 0,0-1-3 15,0 8-2-15,0-4 2 16,0-3 0-16,0-5-34 16,0-3-17-16,0-4-74 31</inkml:trace>
  <inkml:trace contextRef="#ctx0" brushRef="#br0" timeOffset="400931.9033">5929 9088 184 0,'0'-22'71'0,"0"22"-38"0,0-16-25 0,0 16 16 16,0-3-6-16,0-1 2 15,0 0 9-15,0-3 3 16,-9 3 1-16,5 4 2 16,0 0-6-16,-5 4-3 15,5-1-10-15,-9 24-3 16,-3 33-5-16,3-3 0 16,0-8-5-16,0 41-2 15,1-22 2-15,-1 38 2 16,4-12 2-16,5 0 1 15,0-3-4-15,8-4-3 16,-4-12 2-16,13 0 2 16,-5-10-11-16,18-5-3 0,12 19-60 15,4-30-26-15,1-15-54 16</inkml:trace>
  <inkml:trace contextRef="#ctx0" brushRef="#br0" timeOffset="401544.0541">6128 9695 184 0,'0'-15'71'0,"0"8"-38"0,-4-8-25 16,4 15 16-16,0-12 1 15,0-10 4-15,0-1-4 16,0 8-1-16,4-23-13 15,9-11-7-15,4 8-2 0,0-1 0 16,0 12 1-16,0 0 1 16,0 15 0-16,0 4 0 15,-4 11 0-15,-5-8 4 16,1 19 5-16,-1-3-5 0,-4 11-2 16,1 0-1-16,-10 11-1 15,1 11-2-15,-4-11 1 16,4-11 0-16,-9 4 1 15,-4 7-2-15,-4-7-2 16,-5-8-17-16,9-8-6 16,4-3-42-16,1-4-18 15,7-11-29 1</inkml:trace>
  <inkml:trace contextRef="#ctx0" brushRef="#br0" timeOffset="402079.5011">6430 9397 212 0,'-4'-7'82'0,"4"7"-44"0,-5 0-36 16,5 0 17-16,-4 0-12 15,4 0-2-15,-4 0-3 16,0 0-2-16,-1 4 1 15,5 3-1-15,0 5 2 0,0-1 3 16,0 4 4-16,0 4 5 0,0-8 1 31,0 4 0-31,0 4 1 0,0-4-11 0,0 4-2 16,0 0-1-16,0 3 3 16,0-3 4-16,0 4 5 15,0-12 5-15,-4 1 3 16,4-1 4-16,-4-7 3 15,0-4-6-15,-1-8-2 16,1 1-10-16,-4-16-4 16,-1-34 0-16,1-3 0 15,8-4-8-15,0 4-4 0,4 3 3 16,0 23 0-16,0 4-1 16,5 0 2-16,8 0 1 15,-9 14 0-15,1 5 0 16,-1 7 0-16,5 8 0 15,-4 4 2-15,-1 7-1 16,-4 4-1-16,1 3 3 16,-5-3 2-16,0-4-15 0,-5 0-8 15,-3 8-27-15,-1-8-11 16,1-4-28-16,-1 1-9 16,5-5-26-1</inkml:trace>
  <inkml:trace contextRef="#ctx0" brushRef="#br0" timeOffset="402470.1887">6672 9228 236 0,'-4'26'88'0,"4"-11"-48"0,0 12-29 0,0-16 23 16,0 12-16-16,0-1-2 15,0 5-8-15,0 3-3 16,0-11-2-16,0-1 13 0,-5-2 9 0,1 2 0 15,-4-3 3 1,-1-3-3-16,-4-5 0 0,5-3-6 16,-5-11 1-16,0-20-11 15,1-11-3-15,7-11-6 16,1 15-1-16,0 4-1 16,8-7-2-16,13-28 0 15,-4 32 3-15,0 6-2 16,4 5-1-16,8-5 3 15,0 1 0-15,-8 11 3 16,0 7 1-16,0 1 1 16,-4 14 0-16,-4-3-2 15,-5 11-2-15,0 0 3 0,-4 4 0 16,-4 0-26-16,-5 3-11 16,-3-7-30-16,-5 4-12 15,-5 8-69 1</inkml:trace>
  <inkml:trace contextRef="#ctx0" brushRef="#br0" timeOffset="402767.5637">6056 9971 264 0,'-17'7'101'0,"17"-7"-54"0,-4-4-24 15,8 4 29-15,1 0-10 16,-1 0 1-16,17-7-14 16,17-12-3-16,0-7-15 15,13 3-4-15,9-7-1 0,8 7-3 16,12 1 0-16,-20 3-3 15,20-4-3-15,-7-7-51 16,-10 7-24-16,-3 4-86 16</inkml:trace>
  <inkml:trace contextRef="#ctx0" brushRef="#br0" timeOffset="403214.07">6256 10431 264 0,'-17'-4'101'0,"0"0"-54"0,-4 4-37 16,12 4 25-16,1-8-8 16,3 1-1-16,1-9-12 0,0 5-6 15,8-8-5-15,5-8-3 0,3-7 1 16,1 7-4-16,4 4 2 15,-4 4 1-15,-5 8 0 16,1 3 0-16,-5 8 0 16,0-4 2-16,-4 11 1 15,0 8-10-15,-4 11-5 0,-4 4-21 16,-1 0-8-16,-4-4-15 16,5-7-4-16</inkml:trace>
  <inkml:trace contextRef="#ctx0" brushRef="#br0" timeOffset="403355.4262">6264 10280 132 0,'26'-15'52'0,"-26"15"-28"0,4 11-13 31,-4-7 18-31,0 7-13 16,0-3-1-16,4 14-9 0,0-3-2 15,5 4-55-15,-1 0-25 16,5-1 11-16,0-3 8 15</inkml:trace>
  <inkml:trace contextRef="#ctx0" brushRef="#br0" timeOffset="403661.5481">6485 10306 284 0,'-21'-15'107'0,"21"15"-58"0,0-15-35 15,0 15 26-15,0-7-20 16,0 3-6-16,8-4-8 16,-4 1-5-16,9 3 0 15,0 4 1-15,0 0 1 0,-5 0 1 0,1 4 0 16,-1 3-2-16,-4 8-2 16,1-3 1-16,-5 3 1 15,0 0-14-15,-9 4-5 16,1-4-7-16,-5 0-2 15,0-4-11-15,0-11-1 16,1 0-13-16,-1-11-3 16,5-4-42-1</inkml:trace>
  <inkml:trace contextRef="#ctx0" brushRef="#br0" timeOffset="403804.4461">6476 10076 188 0,'30'8'71'0,"-30"-8"-38"0,34 30-12 16,-30-22 25-16,5-1-15 15,-1 1-3-15,1 11-16 16,-1-8-5-16,5 11-5 16,-4 1-2-16,3 0 3 0,-3-8-51 15,4 15-21-15,-5-4-39 16</inkml:trace>
  <inkml:trace contextRef="#ctx0" brushRef="#br0" timeOffset="404188.8178">6757 10261 232 0,'-5'-4'88'0,"5"4"-48"0,-8 0-20 16,4 0 27-16,-1 4-14 15,5 0-4-15,0 0-10 0,0-1-2 16,0 1-10-16,0 0 2 16,5 4 2-16,-1-1-6 0,4 1-3 15,1-1-1-15,-1 1 1 16,1-5-1-16,-1 1-1 15,1 0 3-15,-1-8 0 16,1 4-1-16,-5-11 1 16,0 3-2-16,1-7 2 15,-1 0 0-15,0-4 1 16,0-3-44-16,-4-1-20 16,5-18-89-16</inkml:trace>
  <inkml:trace contextRef="#ctx0" brushRef="#br0" timeOffset="404438.8467">6837 9990 336 0,'-12'7'126'0,"12"-3"-68"0,-5 7-59 0,5-11 25 16,0 4-16-16,0 0-4 16,0 3-17-16,5 1-6 15,-1-4 10-15,-4-4-47 0,4 0-16 16,0-8-54 0</inkml:trace>
  <inkml:trace contextRef="#ctx0" brushRef="#br0" timeOffset="404829.5165">6854 8602 184 0,'13'3'68'0,"-9"9"-36"0,5 22-4 15,-5-16 25-15,9-2-3 16,12 14 3-16,9 4-10 16,9 11-2-16,8 4-23 15,-1 0 3-15,1 11 2 0,-4 16-10 0,-9 18-4 16,-8-22-4-16,-17 52 1 15,-22 4-1-15,-20 12 0 16,-18-12-1-16,13-45 0 16,4-15-13-16,-8 23-7 15,4-12-33-15,-8 11-14 16,8-10-42-16,0-13-16 16,4-10 7-1</inkml:trace>
  <inkml:trace contextRef="#ctx0" brushRef="#br0" timeOffset="405749.9654">3900 11189 272 0,'-25'-4'101'0,"3"4"-54"0,-16 0-33 0,17 12 28 16,-9-1-12-16,-8 11-2 16,4 5-10-16,-13 11-1 15,9 14-10-15,4 9-6 0,9 10-2 16,12 5 3-16,9-1 1 16,8-7-4-16,13 0 1 15,21-15 0 1,9-8 0-16,12-15 2 15,-12-15 3-15,4-7 2 0,-4-27 1 16,-13-11-11-16,-9 0-3 16,-4 7-13-16,-4-26-5 15,-4 8-1-15,-9-12 3 16,-8-26 10-16,-13 7 4 16,-17 4 6-16,-13 8 1 15,-4 14-2-15,5 1 0 16,3 7 2-16,18 12 0 15,29 7-52-15,9 8-75 16</inkml:trace>
  <inkml:trace contextRef="#ctx0" brushRef="#br0" timeOffset="406050.8115">3463 11427 260 0,'-4'11'99'0,"4"-11"-54"0,0 4-26 0,0-1 29 15,4 5-19-15,0-8-4 16,9 4-11-16,0 3-4 16,20-7-5-16,14 12-4 0,8-9 2 15,5 5-35-15,-5-8-13 16,0 0-99 0</inkml:trace>
  <inkml:trace contextRef="#ctx0" brushRef="#br0" timeOffset="406347.6677">4040 11374 220 0,'-17'4'85'0,"17"-4"-46"0,-8 0-15 0,8 0 29 16,-5 0-25-16,1 0-7 15,8 0-16-15,1 0-4 16,12-4-1-16,-5 0 0 0,22 0 2 16,-4 0-45-16,8 8-21 15,-4 0-55 1</inkml:trace>
  <inkml:trace contextRef="#ctx0" brushRef="#br0" timeOffset="406524.2859">4099 11642 288 0,'0'-16'110'0,"0"16"-60"0,17-11-56 16,-17 11 19-16,17-7-10 15,-8 3-2-15,21-4-47 0,-5 1-19 16,18-1-49-16,12-7-18 16</inkml:trace>
  <inkml:trace contextRef="#ctx0" brushRef="#br0" timeOffset="406966.9203">4571 11023 216 0,'-5'4'82'0,"1"7"-44"0,0 23-33 0,0-15 17 16,4 11-10-16,0 15 1 16,0 4-10-16,0 4-2 15,0 4-1-15,0 3 4 0,4 0 2 16,0 1-5-16,0-20 0 16,-4-7-25-16,5 0-12 15,-5 0-67 1</inkml:trace>
  <inkml:trace contextRef="#ctx0" brushRef="#br0" timeOffset="407138.8166">4397 11438 244 0,'8'-4'90'0,"9"0"-48"0,4-7-31 0,-8 7 23 16,4 1-20-16,4-1-7 15,-4 0-14-15,0 0-6 16,17 0-106-16,-4 1-47 16</inkml:trace>
  <inkml:trace contextRef="#ctx0" brushRef="#br0" timeOffset="407408.8374">4859 11626 288 0,'-38'-11'107'0,"0"0"-58"0,12-27-35 16,22 34 28-16,0-3-23 15,0-1-7-15,4-7-8 16,0 4-4-16,12-4 1 16,1 7-4-16,4-3 0 0,0 0 2 15,0 11 0-15,-4 0 1 16,-5 11 0-16,1-11-5 15,-9 15 1-15,0-4-29 0,-4 12-11 16,-1-4-15-16,-7 3-3 16,-1 5-42-1</inkml:trace>
  <inkml:trace contextRef="#ctx0" brushRef="#br0" timeOffset="407554.5526">4868 11476 216 0,'25'-12'82'0,"-25"12"-44"0,9 15-38 0,-9-7 18 0,4 3-12 16,0 1-1-16,0 10-3 16,1-3-2-16,3 4-48 15,1 7-20-15,3 4-19 16,1-12-7-16</inkml:trace>
  <inkml:trace contextRef="#ctx0" brushRef="#br0" timeOffset="407914.0772">5080 11430 224 0,'-8'4'85'0,"8"0"-46"0,0 3-28 0,-5 1 23 16,5 3-20-16,0 1-7 16,5 10-1-16,-5-7 3 15,0 8-5-15,0-4 7 0,0 0 2 16,4-4 5-16,-4 0 1 15,0-11-4-15,0-4-1 16,4-4-4-16,0-7-1 16,0-8-5-16,1-8-3 15,-1 1-3-15,0 3 1 16,0 1 1-16,1 10 0 16,-1 1-3-16,0 11 2 15,5 11-1-15,-5 1-2 0,0-1 3 16,0 12 2-16,1-1-9 15,3 5-4-15,-4-5-23 16,5 1-10-16,-1-1-40 16,5-10-16-16,-13-1 7 15</inkml:trace>
  <inkml:trace contextRef="#ctx0" brushRef="#br0" timeOffset="408117.2319">5207 11227 268 0,'-4'0'101'0,"4"0"-54"0,0 3-28 0,0-3 29 15,4 4-24-15,-4-4-5 16,9 0-10-16,-1 0-4 16,5 0-2-16,0 0-14 0,12-4-4 15,-4 1-64-15,9-5-27 16,8-7-15-1</inkml:trace>
  <inkml:trace contextRef="#ctx0" brushRef="#br0" timeOffset="408369.8676">5513 10891 320 0,'-9'-4'121'0,"9"4"-66"0,-8 8-44 16,8-1 26-16,0 1-18 15,0-1-5-15,0 12-7 16,4 15 0-16,0-4-4 16,1-7-2-16,-1 7 0 0,0-3-6 15,5-1-1-15,-1-3-59 16,1-1-24-16,-1 1-54 15</inkml:trace>
  <inkml:trace contextRef="#ctx0" brushRef="#br0" timeOffset="408908.6225">5789 10714 184 0,'0'-46'71'0,"0"46"-38"0,-4-11 5 0,4 11 34 15,-5 4-15-15,1-4-5 16,0 7-19-16,0 1-6 16,-5 15-16-16,5-12-2 0,-5 34 1 15,1 50 0-15,-1 14 4 16,1 12 8-16,-1 3 4 16,5 8-3-16,4-4 0 15,0-22-6-15,4-4-2 31,9-8-7-31,-4-45-3 16,-1-4-5-16,13 4-2 0,22 15-57 16,4-14-25-16,-1-17-107 15</inkml:trace>
  <inkml:trace contextRef="#ctx0" brushRef="#br0" timeOffset="410939.6866">5903 11208 224 0,'-12'-4'85'0,"12"4"-46"0,12 4-35 0,-12-4 21 15,5 0-12-15,-5 0-2 16,12 0-6-16,-3 0-2 16,8 0-1-16,-4 0-4 0,8 0-1 15,-4 0-34-15,8 0-12 16,-3 0-53 0</inkml:trace>
  <inkml:trace contextRef="#ctx0" brushRef="#br0" timeOffset="411315.9411">6226 10816 248 0,'0'-12'93'0,"0"12"-50"0,0 0-26 16,0 0 25-16,0 0-9 15,0 0-2-15,0 8-4 16,4 7-2-16,1-4-14 16,-5 12 0-16,4-8 0 0,-4 11-4 15,4 5 1-15,-4-1-3 16,0 7 2-16,0-3-2 0,4 4 0 16,-4-8-1-16,5-3 0 15,-5-5-2-15,0-10-2 16,4-1 1-16,0-11 1 15,5 0-1-15,-1-11-1 16,5-8-4-16,-1 4 0 16,-3 0-38-16,8-12-16 15,-4 5-40-15,4-5-13 16,-5 12-7 0</inkml:trace>
  <inkml:trace contextRef="#ctx0" brushRef="#br0" timeOffset="411553.8556">6434 10827 252 0,'-4'-15'93'0,"4"15"-50"0,-4-4-30 15,4 4 22-15,0 0-5 16,0 0 2-16,-5 8-5 16,5 3-2-16,0 0-13 15,0 4-1-15,-4 15 2 0,0-11-7 0,4 15-1 16,0-4-3-16,0 8 1 15,0-4-2-15,0 11-1 16,0-7-28-16,0 4-14 16,0-16-27-16,0 4-12 15,0-3-44 1</inkml:trace>
  <inkml:trace contextRef="#ctx0" brushRef="#br0" timeOffset="411961.9808">6090 11487 196 0,'-8'11'74'0,"8"-11"-40"0,-9 8-16 16,5-4 25-16,0 3-7 16,0 1-1-16,-1-1-2 15,1 5 1-15,4-5-18 0,0-3 8 0,13 0 6 16,16-4-5-16,5-4-2 15,-4 0-9-15,-4 0-1 16,-5 1-8-16,21-5-3 16,-12 0 1-16,21 1 2 15,-9-1-24-15,5 1-12 16,-4-1-46-16,-5 8-18 16,-4-7-52-1</inkml:trace>
  <inkml:trace contextRef="#ctx0" brushRef="#br0" timeOffset="414339.5206">6128 11981 128 0,'-4'0'49'0,"4"0"-26"0,-4 0-14 0,4 0 14 15,0 0 0-15,0 0 3 31,0 4-3-31,0-4 0 0,0 4-12 0,0-1 7 0,0-3 2 16,0 0 1-16,4 0 2 0,0 0-11 16,5 0-2-16,-1 0-8 15,5-3-4-15,8-5 1 32,1 0 0-32,7 1-48 0,-12-4-21 0,0-1-38 15</inkml:trace>
  <inkml:trace contextRef="#ctx0" brushRef="#br0" timeOffset="415206.9697">6370 11743 136 0,'-4'0'52'0,"4"0"-28"0,0 4-13 0,0 0 15 16,-4-4-1-16,4 0 2 15,0 4-9-15,0 0 0 16,0-4-11-16,0 0 0 0,4-4 0 15,0 4 3-15,5-8 1 16,-1 4-1-16,1-3 1 16,-1-1-4-16,14 1-2 15,-5-1 4-15,0 4 4 16,-5 1-3-16,1 3 2 16,-5 0-3-16,-3 7 0 0,-1-3-3 15,-4 7-1-15,0-3-3 16,-9 3-2-16,5 1-2 15,0-1 1-15,0 0 1 16,-1 0 0-16,1-3-3 16,4 3 2-16,0-7 1 0,9 7 2 15,-1-3-3-15,5-1-2 16,0 1 6-16,4 3 5 16,-5-3 0-16,5 3 3 15,-4-3 3-15,0 3 1 16,0-3 0-16,-9 3 4 15,0 0-7-15,-4 4-2 16,0 4-5-16,-8 0-2 16,-1-4-1-16,-8 0 1 15,0-3-4-15,-4-1 0 16,4-4-34-16,-4-3-15 16,4 0-34-16,0-15-14 15,4 3-21 1</inkml:trace>
  <inkml:trace contextRef="#ctx0" brushRef="#br0" timeOffset="415742.5233">6693 10484 220 0,'0'15'85'0,"4"-4"-46"0,9 15-19 0,-9-10 27 0,5 2-10 15,-5-6-1-15,9 14-7 16,-1-3-4-16,5 7-13 16,-4-4 1-16,13 16 3 0,-5-4 1 15,4 22 1-15,-4-15 2 16,-4 23 2-16,-4-8-10 15,-9 12-2-15,1-12-4 16,-5 20-1-16,0-12-3 16,-9 14-2-16,1-10-4 0,-5 7 0 15,4-11-9-15,-7 4-2 16,3-12-8-16,-4-7 0 16,4-8-17-16,-4-7-4 15,4-8-34-15,1-11-15 16,3 0-28-1</inkml:trace>
  <inkml:trace contextRef="#ctx0" brushRef="#br0" timeOffset="417391.4028">3989 12264 264 0,'-8'0'101'0,"-1"4"-54"0,5 11-26 0,-5-4 28 16,1 8-20-16,-5 4-5 15,-4 11-13-15,0 11-5 16,0 8-3-16,5 11-3 0,7 7 1 16,10 9-4-16,3-5 2 15,9-7 1-15,0-4 2 0,0-15-1 16,0-19-1-16,-4-3 1 15,12-12 1-15,-12 4 5 16,12-27 4-16,-3 4-4 16,3-22-2-16,0 3-5 15,-8-26-2-15,0 8-4 16,-12-20 1-16,-1 12-2 16,-13-11 2-16,-3 7 7 15,-5-3 4-15,-4-16-10 16,-1 19-2-16,5 15-19 15,5 4-7-15,-1 4-23 16,4 11-8-16,9 4-59 16</inkml:trace>
  <inkml:trace contextRef="#ctx0" brushRef="#br0" timeOffset="417714.3338">3891 12441 264 0,'-8'15'99'0,"4"-3"-54"0,0-5-33 0,-1-3 24 16,10 0-10-16,-1 3-3 15,8 1-2-15,1-1 1 16,4 1-12-16,0-4-1 0,0-1-2 16,-4 1-1-16,12 0-1 15,-12-4-25-15,8 4-12 16,-4-1-56-16,22 5-26 16,-10-8-6-1</inkml:trace>
  <inkml:trace contextRef="#ctx0" brushRef="#br0" timeOffset="418022.8098">4354 12460 200 0,'-17'23'77'0,"17"-23"-42"0,-13 0-12 16,9 0 26-16,4 0-16 16,0 0-6-16,4 0-8 15,1 0-2-15,12 0-9 16,-5 0-5-16,14-8-2 0,-5 4-1 0,9 4 0 15,-13 0-42-15,8-7-17 16,-4-1-65 0</inkml:trace>
  <inkml:trace contextRef="#ctx0" brushRef="#br0" timeOffset="418230.1667">4409 12649 284 0,'-8'7'107'0,"8"-7"-58"0,0 4-22 32,0-4 32-32,4 0-22 15,0 0-9-15,9 0-12 0,0 0-6 0,0 0-5 32,-1 0-4-32,10-4 2 0,-6 0-29 15,10-3-9-15,-5 3-69 16,9-3-30-16,-5-1 8 15</inkml:trace>
  <inkml:trace contextRef="#ctx0" brushRef="#br0" timeOffset="435061.4096">5169 12207 192 0,'0'-26'74'0,"0"26"-40"0,-4-4-11 16,4 4 24-16,-9 0 2 15,1 4 3-15,-1 0-9 16,5-1-1-16,-4 1-24 15,-1 4 3-15,1-4 0 0,-5-1 0 16,-4-6 2-16,0 3-4 16,-4-4 0-16,0 4-4 15,-5-4-1-15,1 4-6 16,-1 0 0-16,1 4-3 0,-5 3 0 16,0 5-6-16,5-1 1 15,4 0 0-15,4 1 0 16,4-1 0-16,0 4 2 15,5 0-3-15,-1 4-2 16,5 4-1-16,0-1 0 16,-1 5 3-16,5-5 2 15,0 1-2-15,0-1 0 16,0 1 3-16,0 0 3 16,5-4-7-16,3-4 0 15,5-4 0-15,4 0 1 16,4-7-4-16,5 4 1 15,-1-8-3-15,9 3 2 16,-4 5 1-16,-1-8-1 0,1 4 4 16,-9 3 0-16,1-3 1 15,-5 4 2-15,-5 3 1 16,-3 8 1-16,-5 0-5 16,-4 7 1-16,-4 4 0 15,-5 4 2-15,1-7-1 16,-5 3 2-16,0-4 0 15,-8-3 1-15,-4-1-2 16,-5-7 1-16,-4-7-2 16,0-8 2-16,4 0-31 15,5 0-13-15,4-11-43 16,12-8-19-16,26-8-56 16</inkml:trace>
  <inkml:trace contextRef="#ctx0" brushRef="#br0" timeOffset="435641.7558">5233 12290 228 0,'-4'4'88'0,"-1"-4"-48"0,-3 4-14 0,8-4 29 0,0 0-18 16,0 0-6-16,0 0-14 15,0-4-4-15,4 0-7 16,5 1-4-16,3-1 1 0,5 0-4 16,13 0 0-16,-5 4 3 15,1 0 1-15,-5 8-1 16,0 3 1-16,-8 4 0 15,-4 8 1-15,-5-1-2 16,-4 5-2-16,-4-5 3 16,-5 1 0-16,-4-4-1 15,1 4 1-15,3-5-4 16,1 1 0-16,-1 0-1 0,5 0-2 16,8-8 3-16,0 4 0 15,1 4 1-15,7-7 2 16,1 3-3-16,0 0 0 15,0 0 3-15,-5 0 3 16,1 0 11-16,-5 4 7 16,0-8 1-16,-4 12 1 15,-4-8-3-15,-9 8-2 16,-4-1-2-16,-4-3 1 16,0-4-8-16,-5 0-2 15,1-7-5-15,-1-8-1 16,5 0-12-16,4-8-4 15,4-3-43-15,9 0-15 0,8-20-72 16,5-3-31-16,29 1 45 16</inkml:trace>
  <inkml:trace contextRef="#ctx0" brushRef="#br0" timeOffset="440493.4556">5802 12068 180 0,'0'-15'68'0,"0"15"-36"0,-9 0-15 15,5 0 22-15,0 3-11 16,-1 1-1-16,-3 4-5 15,-5 14 1-15,5 1-13 16,-1 0 5-16,1 3 5 0,-1 0-5 16,1 5 2-16,3 3-6 0,1-8 1 15,4 0-3-15,0-3 2 16,4 3-6-16,1-10-1 16,-1-5-2-16,9 0 1 15,-1-7-2-15,10-4-1 16,-5 0 1-16,8-4-1 15,-4 4 2-15,-4-11 3 16,0-4 0-16,-8-12 0 16,-1 5-3-16,-8-8 1 15,0 7 4-15,-8-11 4 16,-1 8-4-16,-3-1 1 16,-1 5-5-16,0 3-2 15,0 7-9-15,1 1-5 16,-1-8-33-16,9 15-15 0,-1-7-94 15</inkml:trace>
  <inkml:trace contextRef="#ctx0" brushRef="#br0" timeOffset="446184.0651">20373 485 200 0,'0'-34'77'0,"0"23"-42"0,-4-4-26 0,-4 7 22 0,8 4-13 16,-9 4 0-1,9 0 5-15,0 12 3 0,-4-1-14 16,-4 0 4-16,3 12 2 0,1 3-4 16,0 12 0-16,4 3 0 15,0 9 4-15,-4 6-1 16,4 1-1-16,0 11-8 15,0 7-3-15,0 15 6 16,0 5 2-16,0-5 2 16,4 5 1-16,0 3-2 15,5 4-1-15,-5 7-5 16,0-4 0-16,0-6-1 16,1 10 1-16,-5-15 0 15,4 16 0-15,0-1-2 0,4-18 1 31,1-1 2-31,4-3 5 16,-1 0-6-16,1-1 0 16,0-3-4-16,0 8-1 15,-5-8 1-15,1-4 0 16,-5-7-2-16,0-5-2 0,0-2 1 16,-4-9-1-16,0 1 2 15,0-4 1-15,-4-1-1 16,0 1 1-16,0-4-2 15,-1 0-1-15,5-7-4 16,0-1 0-16,0-7-22 16,0-7-8-16,0-27-87 15,5-23-37 1,-5-15-60 0,0-45 79-16</inkml:trace>
  <inkml:trace contextRef="#ctx0" brushRef="#br0" timeOffset="447092.0406">17576 2012 156 0,'5'12'60'0,"3"-24"-32"0,17 12-6 0,-12 0 20 16,8 0-3-16,5-7 0 16,-1 3-16-16,9 4-6 15,5-7-10-15,3 3 2 0,9 4 3 16,4 0 0-16,9 4 1 16,4-4-3-16,0 0 1 15,-5 7-2-15,9-3 0 16,13-4-3-16,9 7 1 15,-5-7-2-15,0 12 2 16,-4-12-4-16,0 11-2 16,8-11 2-16,5 0 2 15,4 0-4-15,-5 0-1 0,1 0 4 16,0 0 5-16,20 0-3 16,5-11-1-16,-8 3-2 15,4-3-3-15,12 7 5 16,5-7 4-16,-8-8-3 15,-5 8-1-15,4 3-2 16,5 1 0-16,-5 3-2 16,-8 0 2-16,-5 0 2 15,10 8 4-15,3 0 0 16,0-4 2-16,-4 0-2 16,-4 0 0-16,9 0-3 15,7 0 1-15,18-4-2 0,-13 0 0 16,-4 4-3-16,0 0-2 15,-9 0 3-15,-16-3 0 16,-10 3-1-16,-7 0-2 16,-1 3 1-16,-4 5-1 15,-4-4 2-15,-8-1 1 16,-14-6-21-16,-12-5-8 16,-13-3-38-16,-12-12-14 15,-9-3-87 1</inkml:trace>
  <inkml:trace contextRef="#ctx0" brushRef="#br0" timeOffset="448598.0799">20276 2035 160 0,'4'19'63'0,"0"-15"-34"0,13-8-10 0,-17 4 23 0,5 0-1 15,-1 0 0-15,0 0-14 16,0 0-4-16,-4 0-13 15,0 0-6-15,0 0-1 0,-8 4 4 16,-1 3 6-16,-3 1 2 16,-5 3 3-16,-5 8-1 15,-7 4-1-15,-1 7-6 16,-8 11-2-16,-13 5-2 16,-9 3-1-16,-8 7-1 15,1-7 0-15,-10 8-2 0,9-12 1 16,0 8 4-16,-4 3 4 15,-4 1-2-15,-5 11 0 16,0 0 1-16,5 0 4 16,4 7-4-16,8-15 0 15,9-3-2-15,4-4 0 16,0-4-2-16,0 0-1 16,-4-4-1-16,0-3 0 15,0-1 0-15,4 1 0 16,0 3 0-16,4-11 2 15,0 0-3-15,5-8 0 16,8 1-1-16,0-5-2 16,9-3-2-16,3-4 1 0,1 0-17 15,4-3-5-15,0-1-27 16,4-4-8-16,-12 5-35 16,8-5-23-1,0-7-50 1,4-7 47-16</inkml:trace>
  <inkml:trace contextRef="#ctx0" brushRef="#br0" timeOffset="449195.8522">19121 2058 212 0,'5'-12'79'0,"-5"12"-42"0,0-3-23 16,0 3 22-16,0 0-5 15,0 0 2-15,-5 0-10 0,-3 3-2 16,-1 5-12-16,1 0 1 0,-1 7 1 16,1 3 0-16,-1 9 1 15,1 3-2-15,-1 15-1 16,1 12-1-16,4 7 0 16,-1 0 0-16,5-7 2 15,5 3 1-15,-1-7 3 16,9 0-5-16,4-4-1 15,4-8-4-15,13-3-1 16,8 0 1-16,1-8 2 16,-1-15-3-16,1 0 0 15,-5-4-39-15,-8-3-17 16,-9-4-51-16,-4-16-20 16,-13-3-2-1</inkml:trace>
  <inkml:trace contextRef="#ctx0" brushRef="#br0" timeOffset="455990.6031">17937 2552 192 0,'-8'0'71'0,"3"0"-38"0,-3 0-23 16,4 0 20-16,-5 0-3 16,1 0 2-16,-1 0-5 15,1 0-1-15,-5-4-12 16,0 4 7-16,0 0 2 0,1 4-8 16,-5 0-4-16,0 3-3 15,-4-3 1-15,-1 3-3 16,1 1 0-16,0 0 3 15,0-5 3-15,4 1-2 0,0 4-2 16,0-8-2-16,4 3-3 16,0 5-2-16,0 3-1 15,5 1 2-15,0-1 2 16,3 0-5-16,1 4 1 16,4 0 3-16,0 0 2 15,4 1 0-15,1-5 1 16,-5 0-4-16,4 1-2 15,4-1 2-15,1 0 2 16,3-7 0-16,1 3-3 16,4-3 1-16,-4 4 1 15,4 3 2-15,0-7-1 16,0 11 2-16,-4-4-2 16,-1 4-1-16,1 0-2 15,-4 4 1-15,-1-4-1 16,-4 12 0-16,1-8 4 15,-5 7 1-15,0-3-4 16,-5 7 1-16,1-4 6 16,-9-3 6-16,5-1-2 15,-9-6 0-15,-13 2-4 16,0-6-1-16,1-5-6 0,-1-7-1 16,9-7-46-16,4-5-17 15,8-6-52 1,9-5-54-16,13-3 59 15</inkml:trace>
  <inkml:trace contextRef="#ctx0" brushRef="#br0" timeOffset="456889.6571">17946 2706 232 0,'-9'-3'88'0,"9"3"-48"0,-4-8-27 16,0 4 22-16,4 1-9 16,4-5-1-16,4 1-12 15,1-1-5-15,8 4-5 16,8-7 0-16,5 11 0 0,4-8-1 0,0 8-2 16,0 0 1-16,0 0-1 15,-5 8-3-15,-3-8 2 16,-9 11 1-16,-9-7 2 15,1 4-1-15,-9 3 2 16,0 0-2-16,-9 8 2 16,1-4-2-16,-9 4-1 15,4 0 1-15,-4-8-1 16,5 0-3-16,3 1 2 16,1-1 1-16,8 0 0 15,0-3-3-15,12-1 2 16,-3-3 1-16,12 4 0 15,-4-1-3-15,4 5 0 16,-4-5 2-16,0 12 2 0,4 15 2 16,-12-11 3-16,-1-5 8 15,-8 13 5-15,0-9 0 16,-12 5 0-16,3-5-8 16,-12 1-2-16,4-4-3 15,-9-4-1-15,-16 0-1 16,0-4 0-16,3-18-16 15,14-1-6-15,4 1-44 16,4-12-18-16,8-11-59 16</inkml:trace>
  <inkml:trace contextRef="#ctx0" brushRef="#br0" timeOffset="457260.9294">18438 2684 300 0,'-17'-15'112'0,"8"7"-60"0,1-11-30 16,4 16 33-16,-1-20-16 15,5-11-2-15,0 0-24 16,5-4-10-16,7 4-3 0,5 4-3 0,0 8 1 15,5 10 0-15,-1 9 0 16,-4 10 2-16,0 8 0 16,-4 12 0-16,-5 3 2 15,-4 0 1-15,-4 0 1 16,-4 0-2-16,-4 0-2 16,-5 1 1-16,0-9 1 15,5-3 1-15,-5-4 3 0,0-4-14 16,-4-7-7-16,4 0-39 15,-4-12-17-15,5-22-84 16</inkml:trace>
  <inkml:trace contextRef="#ctx0" brushRef="#br0" timeOffset="458641.9564">16935 1884 156 0,'-4'-22'60'0,"4"10"-32"0,0 5-17 0,0 7 18 0,-4 7-2 15,0-3 2-15,-9 7-5 16,4 1-3-16,-3 3-11 16,-1 0 7-16,4 0 5 0,1 8-7 15,-5-5-1-15,5 9-2 16,-1-5 2-16,1 16-3 15,-1 0-1-15,1 15-6 16,-1 3-1-16,1 8 3 16,-1 12 3-16,1-16 0 15,-1 8 2-15,5 4 0 16,4-4 1-16,0 7 0 0,4 4 0 16,9 0-4-16,0 1 0 15,8-5-1-15,9 1 1 16,8-1-4-16,4-3-3 15,5 3 0-15,4 4-1 16,-9-3 2-16,1-5 1 16,-1-6 1-16,-12-24 0 15,-5-3 6-15,14 11 4 16,20 19-5-16,-21-27-3 16,-8-3-3-16,8 7-3 0,17 8 3 15,-4-8 2-15,-12-3-9 16,-14-23-2-16,-4-1-46 15,-4-3-18-15,4 1-52 16,-4-13-76 0</inkml:trace>
  <inkml:trace contextRef="#ctx0" brushRef="#br0" timeOffset="459210.804">17211 3891 244 0,'4'-8'90'0,"-4"8"-48"0,-4 0-23 15,4 0 29-15,0 0-13 16,-4 8 0-16,4-4-14 16,0 7-5-16,4 4-9 15,5 4-1-15,8 0 1 0,8 3-1 16,9 5 1-16,9-5-2 16,7 1 2-16,6-4 2 15,-1 0 2-15,-4 0 8 0,-9-8 2 16,-8-7-4-16,-4-4-2 15,-9 0-1-15,-4-8 4 16,-8-7-6-16,-5-4-2 16,-4-3-1-16,0-9 1 15,-4-6-5-15,-1-5-1 0,1-3-13 16,4-4-4-16,0-12-45 16,0-3-19-16,4-4-79 15</inkml:trace>
  <inkml:trace contextRef="#ctx0" brushRef="#br0" timeOffset="461750.2255">15552 1537 188 0,'-5'-19'71'0,"1"12"-38"0,0-1-23 0,4 8 17 16,0 0-13-16,0 0-3 0,0 15-5 15,0 4-1 1,4 4-3-16,5 7 5 0,3 8 3 0,1 11 1 16,0-4 1-16,-1 4 0 15,-3-11 2-15,-1-8-3 16,1 4 1-16,8 0-5 15,-9-11-2-15,-3-5 0 16,3-3-1-16,5-3 2 16,-5-12 3-16,1 0-2 15,-1-23-2-15,5-22-5 16,0 3 0-16,0 8-2 16,-1 4 0-16,1 8 0 15,0 14-2-15,4 12 0 0,4 11 0 16,0 8 3-16,-4 3 0 15,4-3 3-15,1 3 1 16,-1 0 3-16,0-3 3 16,0-4 2-16,-4-8 1 15,-4 1-2-15,4-1 1 0,-4-7-2 16,4-8 0-16,8-7-1 16,-4-8 0-16,1-8 0 15,-1-10 0-15,-4-9-9 16,0-3-1-16,-4 4-35 15,-1 4-16-15,5 7-100 16</inkml:trace>
  <inkml:trace contextRef="#ctx0" brushRef="#br0" timeOffset="463954.3217">20199 3808 168 0,'0'-8'66'0,"0"4"-36"0,-4 1-24 0,4 3 17 16,0-4-5-16,-4-4 14 15,0-3-4 1,-5 0-14-16,1 3 2 0,-1 4 4 0,-3 1-7 16,-1 10 0-16,0-3-3 15,-4 4 1-15,0 3-4 16,0 0-2-16,0 0 2 16,0-3 0-16,4 0 1 15,1-1 0-15,3 1-4 16,1 3-1-16,8 0-3 15,4 1-1-15,4 6 1 16,5-6 0-16,0 3-3 16,4 0 2-16,0 0 1 0,0 4 2 15,0 0-3-15,-4 3 0 16,-1 1 5-16,1-8 2 16,-4 8 4-16,-1-1 4 15,-4 1 1-15,-4 0 3 16,-4-1-1-16,-4 1-1 15,-1-8 0-15,-4 4 3 16,1-12-9-16,-5 5-3 16,-9-9-4-16,1-6 0 15,-1-9-4-15,1-6 0 16,3-5-30-16,14-15-12 16,12-3-64-16,9 3-26 0,0-34 1 15</inkml:trace>
  <inkml:trace contextRef="#ctx0" brushRef="#br0" timeOffset="466134.6756">15488 500 180 0,'0'-19'68'0,"-17"19"-36"0,21-22-20 16,-4 22 19-16,0-8-14 15,0 8-2-15,0 8-9 16,0 3-2-16,0 8-2 0,0 11-2 0,4 11 3 0,1-3 7 16,-1 0 3-16,0 0 0 15,0 7 2-15,1-15-4 16,-1 4 1-16,0-15-5 15,0 3-2-15,1-10 0 16,-1-1 1-16,0-3-3 16,0-5 0-16,1-6 1 0,-1-9 2 15,0-3-5-15,0 0-3 16,5 0-2-16,-1 11 0 16,1-7 3-16,4 11 0 15,-1 4-2-15,5 11 0 16,0 0-1-16,4-4 3 15,5 0 0-15,-1 5 3 16,1-1-1-16,-1 0-1 16,1 0 7-16,-5-4 5 0,0 0-2 15,0-11 2-15,1-11-5 16,-5 4 1-16,0 3-5 16,-5-15 0-16,1 8-1 15,-4-23-2-15,-1-19-8 16,-4 11-3-16,1 8-45 15,-5 4-20-15,0 4-47 16</inkml:trace>
  <inkml:trace contextRef="#ctx0" brushRef="#br0" timeOffset="466839.9337">16494 428 180 0,'-4'-3'68'0,"4"3"-36"0,-9 0-18 0,9 0 22 15,-8 3-11-15,-1 5-5 16,-4 3-7-16,-4 1-3 15,0-1-6-15,0 0-1 0,1-3 3 16,-6 7-1 0,1 0 2-16,4 4-6 0,4 3-1 15,1-7-2-15,7 8 0 16,10 4 2-16,7-5 0 16,10 5-3-16,3-1 0 15,5 0 2-15,4-3 0 16,0 0 1-16,-5-1 2 15,-3-10 3-15,-5 6 2 16,-8-6 10-16,-5 3 4 0,-3 0-7 16,-10 0-3-16,-7 4-4 15,-5-8-2-15,-5 0-3 16,-7-11 1-16,-1 0-18 16,-8 0-6-16,4-18-30 15,4 3-10-15,5-8-54 16</inkml:trace>
  <inkml:trace contextRef="#ctx0" brushRef="#br0" timeOffset="467053.2993">16299 481 196 0,'-5'8'74'0,"5"-5"-40"0,0 1-13 16,0-4 40-1,9 4-16-15,8-4-21 16,4-4-12-16,5 0-8 16,3-3-4-16,5 3 1 0,4-7-21 15,5 11-9-15,-5-11-95 16</inkml:trace>
  <inkml:trace contextRef="#ctx0" brushRef="#br0" timeOffset="467638.891">16698 485 208 0,'-13'4'79'0,"9"-4"-42"0,-1-4-15 0,5 4 26 0,0-4-16 16,0 4-6-16,5-11-13 15,3 0-4-15,5 3-5 16,4-3-3-16,0 7 2 0,4-4 0 16,-4 5 1-16,4 3-2 15,0 3-2-15,1 5 3 16,-1 3 0-16,-8 1-4 15,-9-1 1-15,-8 4 2 16,-5 8 1-16,-4-1-4 16,5-3 1-16,-1 4 0 15,1-8 2-15,-1 0-3 16,5 4 0-16,0-8-4 0,4 0 1 16,4-7 2-16,0 4 3 31,9 3-2-31,8-3 0 0,5 3-4 15,4 4 1-15,-1 4 2 16,-3-4 3-16,-5 4 0 16,-4 0-1-16,-4 3 3 15,-13-3 2-15,-5-8 4 16,-3 4 2-16,-9-3-3 16,-4 3 0-16,0-8-3 15,-1 1 0-15,1-4-1 16,-4-4 0-16,-1-4-22 15,9-7-8-15,4-4-42 16,5-1-19-16,12 1-29 16</inkml:trace>
  <inkml:trace contextRef="#ctx0" brushRef="#br0" timeOffset="468166.0097">17122 413 220 0,'-4'-11'85'0,"0"3"-46"0,-5-3-24 0,5 7 26 16,0-3-7-16,-5-5 3 16,5 1-15-16,4-8-3 15,4 8-11-15,5-12-5 0,-1 12-2 16,5-8-1-16,4 12 0 15,0-1-3-15,0 8 0 16,0 4 2-16,0 7 0 0,0 1-2 16,0-5 2-16,-5 4 3 15,-7 1 1-15,-1-1 3 16,-4 0 3-16,0 1 7 16,-4 6 4-16,-1-2-4 15,-3-1-1-15,-1 7-9 16,-3-10-2-16,-1-1-2 15,0-11 1-15,5 0-20 16,-5-11-6-16,0-1-54 16,5-3-23-16</inkml:trace>
  <inkml:trace contextRef="#ctx0" brushRef="#br0" timeOffset="469785.8185">17878 481 112 0,'0'-11'44'0,"0"11"-24"0,-5 0-13 16,5 0 15-16,0 0 4 16,-4 0 5-16,0 0-2 0,0 0 0 15,-1 0-16-15,1 0 1 0,0 0 2 16,-5-11 3-16,1-1 3 16,4 5-6-16,-5 3 1 15,-4-15-10-15,1 8-2 16,-1-1-1-16,0 1 0 15,1 4-2-15,-1 3 1 16,-4-4 0-16,0 4 3 16,0 4-3-16,0 0 0 15,-4 0-3-15,4 0-1 16,0 4-1-16,4 4 0 16,4-1 2-16,1 5 2 15,0-1-3-15,-1 0 0 16,1 1 1-16,3-1 0 0,5 0-3 15,0 1 2-15,0-1 1 16,5 0 0-16,3 0 0 16,1 5 2-16,-1-1-3 15,5 4-2-15,-5-1 2 16,5 1 0-16,4 0 1 16,0 4 0-16,0-8 0 15,4 0 0-15,-4 0 0 0,0 0 0 16,0-4 0-16,-4 4 2 15,0-3-1-15,-1 3-1 16,1 0 1-16,0 8 1 16,-5-8-3-16,1 4 0 15,-1-1 1-15,-4-3 2 16,1 1-3-16,-1-1 0 16,-4 0 1-16,0 0 0 15,0-4 2-15,0 0 1 16,0 1 5-16,-4-1 5 15,-1 0 6-15,-3 4 3 16,-1-7-5-16,1 3-2 16,-1 1-3-16,1-1 2 0,-5-7 4 15,1 0 1-15,-5-4-2 16,0-4 0-16,4 4-1 16,-8-12 3-16,-9-6-7 15,0 2-2-15,9-6-8 16,0 7-1-16,4 3-3 15,4-6 0-15,5-1-14 16,3 4-4-16,5 0-47 16,9-1-19-16,4 1-84 15</inkml:trace>
  <inkml:trace contextRef="#ctx0" brushRef="#br1" timeOffset="478601.2455">19525 2740 164 0,'-13'4'63'0,"0"0"-34"0,9 0-21 0,4-4 18 15,-4 4-2-15,4-4 1 16,0 3 1-16,0-3 3 0,0 8-15 16,0-8 7-16,4 4 3 0,0 3-4 15,0 4-1-15,1-7-11 16,-1 15-3-16,0-4-1 16,5 8 2-16,8-1 1 15,8 1 1-15,5 0 2 16,16 3 1-16,14-3-1 15,8-4-1-15,-5-8 1 16,5-4 1-16,-4-3-3 16,0-4 0-16,-1-7-3 15,-3-5 0-15,-1-7-3 16,-4 4-2-16,-8 0-17 16,-4-7-6-16,-10-5-51 0,-3 8-19 15,-9 8-45 1</inkml:trace>
  <inkml:trace contextRef="#ctx0" brushRef="#br1" timeOffset="479646.2694">19253 3235 156 0,'8'-4'57'0,"-3"-4"-30"0,7 4-14 16,-3 4 19-16,4-3-16 15,-1 3-4-15,5-4-7 16,0 0-4-16,5 4 0 15,-6 0-1-15,1 0 2 0,0 0 3 16,-8 4 2-16,-5 3 3 16,-4 5 1-16,-8-1-1 15,-5 0 1-15,-4 4-4 0,-4 4-2 16,0 0-2-16,-1 0-3 16,1-4-2-16,4 0 1 15,4-3 1-15,5-5 0 16,8 1 0-16,8-5 0 15,5 5-3-15,4-8 2 16,0 0 1-16,0 4 0 16,-4 3 6-16,0-3 4 15,-5 4 3-15,-4 3 5 16,-4 0-1-16,-4 0-1 0,-4 8-8 16,-5-4-5-16,0 4-2 15,-4 0 1-15,0-4 1 16,0-3 1-16,0-5-22 15,4-3-10-15,1-8-41 16,3-7-19-16,5-8-13 16</inkml:trace>
  <inkml:trace contextRef="#ctx0" brushRef="#br1" timeOffset="480171.6573">19537 3208 148 0,'0'-23'55'0,"0"39"-30"0,-8-13-18 15,4 1 13-15,4-4-1 16,-5 4 1-16,1 0-3 15,0 3 2-15,4-7-10 16,0 0 8-16,0 0 3 0,0 0 5 16,0 0 2-16,4 0-1 0,0 0 1 15,5 0-13 1,-1-4-3-16,5 4-7 0,0 0-3 16,-1 0 0-16,1 0-1 15,0 0 0-15,-5 0 0 16,1 0 0-16,-1 4 2 15,1-4 1-15,-1 8 1 16,1-8 2-16,-5 4 1 16,0 3 1-16,1 4 0 15,-1 1 0-15,-4-1 2 16,-4 4 1-16,-1 4 1 0,-3 4-4 16,-1 7-3-1,-3 4-2-15,-1 0-3 0,0 0 3 16,5-4 0-16,-1-4-1 15,1-3 1-15,3-1-4 16,1-10 0-16,4-12-34 16,0 0-15-16,0-8-45 15,9-3-17-15,-1-4-7 16</inkml:trace>
  <inkml:trace contextRef="#ctx0" brushRef="#br1" timeOffset="480713.6081">19775 3242 212 0,'-17'-11'82'0,"38"-1"-44"0,-29 5-18 0,12 3 24 16,0-7-11-16,5-1-2 16,-5 5-12-16,0-1-1 15,9-3-11-15,4 0-4 0,4 3-2 16,0 8-1-16,1 0 2 16,-1 8-3-16,-8-1-2 15,-5 5 6-15,-4 3 5 16,-4 0 2-16,-8 4 2 0,-1 0 0 15,-3-1 0-15,-5-6-2 16,0-1 1-16,0-7-4 16,-5-4-2-16,-3-4-2 15,4 4 0-15,4-11-33 16,0 3-14-16,4-7-80 16,22-11-67-1,3-12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39:09.7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2936 9296 148 0,'-4'-31'57'0,"0"-10"-30"0,-9 15-21 16,9 18 15-16,0 0-7 15,-1 5 0-15,1-5-4 16,0 4 1-16,-4 4-6 16,3 0 1-16,1 4 1 0,0 26 8 15,4 16-7 1,0 6 1-16,4 16-5 0,5 11-3 15,3 20 4-15,5 10 4 16,4 19-1-16,-8 0 3 16,4 12-8-16,0 22-4 15,9-11 15-15,-1 11 8 16,1 15-3-16,8 4 2 16,-9 19-3-16,5 8 0 15,4 3 2-15,-9 15 2 16,5 8-1-16,-13 8 2 15,0-1 0-15,-4 8 1 16,-5-4-7-16,0-4 0 16,1-3-1-16,-5-8-1 15,0-11-7-15,1-8-3 16,-1-15-3-16,0-15 1 16,0-15-2-16,-4-7-1 0,0-20-6 15,0-22-1-15,-4-30-48 16,0-19-20-16,4-57-215 31,0-26 123-31</inkml:trace>
  <inkml:trace contextRef="#ctx0" brushRef="#br0" timeOffset="784.497">9168 9643 108 0,'17'34'44'0,"-17"-16"-24"0,4 9-6 0,-4-1 17 16,0 1 3-16,0 3 1 16,4 7 1-16,0 5 3 15,1 7-22-15,-1 4 4 0,4 11 2 16,1 11-1-16,4 23-1 15,-1 16-3-15,1 14 1 16,0 34-1-16,-5 30-2 16,-4 38 7-16,1 23 5 15,-5 26 2-15,0 8 2 0,0 30-6 16,0-8-2-16,0 0-9 16,8-7-2-16,1-12-7 15,8-29-4-15,8-24 1 16,1-18 0-16,-5-38-15 15,0-30-4-15,0-30-45 16,0-27-20-16,1-30-62 16,-1-22-62-1,0-27 74-15</inkml:trace>
  <inkml:trace contextRef="#ctx0" brushRef="#br0" timeOffset="1609.7267">882 11453 296 0,'21'-11'110'0,"9"3"-60"0,29-3-61 16,-42 7 16-16,13-3-6 16,17-1 0-16,25-3 1 0,17 3 0 15,9 1 0-15,12-1-3 0,39 0 0 16,3 1-3-16,27-1 1 15,29-3 3-15,0 11 1 16,29 0-2-16,14 0 2 16,37 4 1-16,31 3 0 15,-1 5 0-15,39 7 0 16,25 7-3-16,4 0 2 16,17 1 1-16,22 7 0 15,25-4 0-15,8-4 0 16,0-3 4-16,1 0 5 15,16-1 1-15,9-7 4 16,13 4 8-16,-1-15 4 0,-20 3-10 16,-22-14-2-16,0 3-6 15,-4-3-3-15,-38 3 2 16,-17 4 2-16,-26 0-2 16,-34 0-2-16,-33 0-16 15,-31 0-7-15,-37 0-55 16,-39 4-25-16</inkml:trace>
  <inkml:trace contextRef="#ctx0" brushRef="#br0" timeOffset="2330.1319">6931 9511 228 0,'-13'-8'88'0,"4"16"-48"0,-8 26-25 0,9-19 24 0,-9 11-15 15,-13 19-3-15,-12 12-1 16,-13 18-1-16,8-18-10 16,9-8-5-16,-13 15-1 0,-26 34-2 15,5 0-1-15,4-4-28 16,0-18-11-16,1-12-32 16,3-15-10-16,17-19-21 15</inkml:trace>
  <inkml:trace contextRef="#ctx0" brushRef="#br0" timeOffset="2502.951">6094 9684 244 0,'26'15'90'0,"-5"8"-48"0,17 18-23 0,-21-11 26 16,5 12-25-16,3 7-9 15,1 0-7-15,-5-15-4 16,25 30 1-16,-3-11-30 0,16 30-13 15,-8-15-80 1</inkml:trace>
  <inkml:trace contextRef="#ctx0" brushRef="#br0" timeOffset="3488.2257">6379 10163 132 0,'-9'15'49'0,"9"-15"-26"15,-4 0-5-15,4 0 20 0,0 0-4 16,0 0 1-16,0 0-5 15,0 0-1-15,4 4-16 16,1-4 10-16,3 11 4 0,1-3 5 16,3 14 6-16,1-6-12 15,13 14-6-15,-5-8-9 16,13 16-5-16,-5-4-6 16,10 11 0-16,-10-7-13 15,10 7-7-15,-10-7-58 0,9 3-26 16,-4-3-26-1</inkml:trace>
  <inkml:trace contextRef="#ctx0" brushRef="#br0" timeOffset="4319.6556">12147 9624 256 0,'-12'-38'96'0,"12"38"-52"0,-9-53-34 0,5 42 23 16,0 7-20-16,-1 0-7 15,5 16-2-15,0-1-1 16,5 15-1-16,-1-3 9 0,4 22 6 16,1-15-7-16,8 16-3 15,-4-5-2-15,8 4-1 0,-4-7-2 16,8-4 1-16,-4 0-2 16,5-23 2-16,-1 4 0 15,1-18 3-15,-5-9-1 16,5-10 0-1,-5-1-6-15,0-3 1 0,4-8 0 16,-12 22 2-16,0-6-3 16,0 14 0-16,-5 4 7 15,5 22 4-15,-5-10 1 0,1 37 1 16,-1-4 2-16,-3 23 2 16,-1-8-3-16,-8 35 0 15,-1-12 15-15,-7 3 8 16,-1-10 2-16,-8-1-1 15,-1-11-14-15,-12-7-6 16,5-8-10-16,-14-11-3 16,9-8-26-16,-12-11-11 15,7-4-21-15,-3-19-6 16,4 4-47-16,0-34-22 16,-5-23-22-1</inkml:trace>
  <inkml:trace contextRef="#ctx0" brushRef="#br0" timeOffset="5976.4571">1281 11872 188 0,'0'-42'71'0,"0"42"-38"0,0-15-19 0,0 15 22 15,0-4-16-15,0 4-3 16,0 0-2 0,0 0 2-16,4 12-9 0,-4-1 0 0,0 19 2 0,0-7-6 15,-8 30-2 1,-1-12 1-16,-8 19 2 0,5-7-4 16,-5 11-1-16,-5 19-9 15,5-15-4-15,5-19-26 16,3-15-13-16</inkml:trace>
  <inkml:trace contextRef="#ctx0" brushRef="#br0" timeOffset="6326.346">1425 11755 204 0,'5'-15'77'0,"-5"15"-42"0,12 15-23 0,-12-11 21 16,9 14-6-16,-5-6 1 15,9 10-4-15,0 1-1 16,4 15-12-16,-1-4 4 0,6 15 5 16,7 19-5-16,-3-1 2 15,-9-14-8-15,-4-15-3 16,-1-4-1-16,1 7 1 16,0-7-8-16,-9 0 0 0,0 8 15 15,-4-5 11 1,-8-10 3-16,-18-1 2 0,-8-3-12 15,-8-8-3-15,8-4-6 16,-17-3-3-16,13-1-5 16,-13-3 0-16,-9-4-11 15,18 0-3-15,8 0-37 16,21 0-17-16,5 0-33 0,33-11-14 16,31-16-9-1</inkml:trace>
  <inkml:trace contextRef="#ctx0" brushRef="#br0" timeOffset="6624.74">2049 12498 312 0,'-17'4'118'0,"17"-4"-64"0,-25-16-37 0,21 16 33 15,-5-11-21-15,1 4-6 16,3-20-17-16,1 5-3 15,8-12-3-15,1 7 0 0,7 1 0 16,-3 3-3-16,12 4 0 0,-8 4 2 16,0 8 2-16,-1 3 2 15,-3 15 1-15,-1-3-5 16,-8 14 1-16,0-3-7 16,-8 8 0-16,4-5-21 15,-9 1-7-15,4-4-11 16,-3-4-1-16,-1 0-19 15,-17-19-6-15,9 0-29 16</inkml:trace>
  <inkml:trace contextRef="#ctx0" brushRef="#br0" timeOffset="6796.6382">1981 11683 188 0,'17'-34'71'0,"-17"34"-38"0,26 30-19 0,-26-22 22 15,8 18 2-15,1-3 4 16,4 22-19-16,-9-7-8 15,9 30-9-15,-1-12-5 0,5 27 2 16,-4-15-2-16,0 11-1 16,12 27-57-16,1-12-24 15,-5-11-32 1</inkml:trace>
  <inkml:trace contextRef="#ctx0" brushRef="#br0" timeOffset="7015.4383">2359 12275 312 0,'-8'0'118'0,"8"0"-64"0,0 15-28 0,0-11 36 0,0 11-31 16,0-4-11-16,0 16-16 15,0-4-3-15,0 10-1 16,0-6 0-16,0 11 0 0,0-4-44 15,0 18-18-15,0-14-55 16,0 7-67 0,0-7 56-16</inkml:trace>
  <inkml:trace contextRef="#ctx0" brushRef="#br0" timeOffset="7425.1554">1455 13075 244 0,'9'-11'90'0,"-9"11"-48"0,4 3-20 16,-4-3 26-16,0 8-12 16,0-1-3-16,-9 12-4 0,5 0-1 15,-4 11-15-15,-18 16-6 0,-4 3 0 16,5 0-2-16,-1 3 0 15,5-6-10-15,4 3-4 16,0-8-39-16,5-14-17 16,7-27-164-1,14-23 86 1</inkml:trace>
  <inkml:trace contextRef="#ctx0" brushRef="#br0" timeOffset="7754.2821">1548 12928 260 0,'5'19'96'0,"-1"-4"-52"0,9 11-32 0,-13-7 24 16,8-4-13-16,5 15-3 0,0 0-7 15,-1 12-3-15,5 7-6 16,0 0 6-16,0-11 5 0,-4-8 2 16,0 11-1-16,-5-7 0 15,1 8 3-15,3-8 2 16,-7 0 4-16,-1-4-4 15,-8 0-3-15,-5 8 1 16,-8-8 0-16,0 0-2 16,-17-7 2-16,-8-12-4 15,-18 0-1-15,-3-7-6 16,3-4-3-16,1 0-7 16,12 0-3-16,18 0-25 0,3-4-10 15,9 4-26-15,17 0-10 16,34-19-53-16,8-7-22 15,18-12 25 1</inkml:trace>
  <inkml:trace contextRef="#ctx0" brushRef="#br0" timeOffset="8044.6634">2181 13690 320 0,'-26'15'121'0,"9"-23"-66"0,-8-3-29 0,8 3 34 0,0-3-19 16,-4-8-6-16,8-7-23 15,0-12-7-15,5 0-4 16,8 1-4-16,4-1 2 0,5 8-1 16,-1 15 0-16,1 0 0 15,-1 11 0-15,13 8 4 16,-8 7 1-16,-5 11-4 0,-3 9 1 15,-5 3-9-15,-5 3-4 16,1-3-22-16,-4-4-8 16,4-7-15-16,-5-8-6 15,5-7-7-15,-5-20-4 16,5-29-27-16</inkml:trace>
  <inkml:trace contextRef="#ctx0" brushRef="#br0" timeOffset="8201.9548">2075 13045 232 0,'8'-57'88'0,"-8"57"-48"0,5 8-25 15,-5-5 24-15,0 16-8 16,0-7-1-16,4 22-14 16,0-4-7-16,9 26-6 15,8 35-3-15,0-1 1 0,5-10-10 16,-5-5-2-16,-4-7-73 16,4-12-32-16,0 12 6 15</inkml:trace>
  <inkml:trace contextRef="#ctx0" brushRef="#br0" timeOffset="8549.6603">2448 13418 364 0,'-12'-11'134'0,"12"11"-72"0,17-23-50 0,-17 23 30 16,8-7-22-16,5-1-3 15,4 4-7-15,-9-7-1 16,5 11-5-16,0-8-1 0,-1 8 1 16,1 0 0-16,-9 19 2 0,1-11 1 15,-10 22 3-15,5-4-3 16,-8 16-2-16,4-16-2 16,-5 20-3-16,1-5-2 15,8 8 1-15,0-15 1 16,8 0 2-16,-4-4-1 15,13-4 2-15,0-7-2 16,9-7-1-16,-1-5-15 0,1-7-7 16,-5 0-53-16,9-11-24 15,-5 3-69 1</inkml:trace>
  <inkml:trace contextRef="#ctx0" brushRef="#br0" timeOffset="8956.5441">1417 14180 296 0,'0'26'110'0,"-13"-11"-60"0,-17 27-43 16,13-12 26-16,-4 19-21 15,0 23-4-15,0 15-3 0,-5-1-1 16,-3 5-2-16,7-4-2 0,5-8 3 16,0-4-7-16,5-18-1 15,3-8-36-15,5-15-15 16,0-15-35 0,4-23-55-16,4-23 38 15</inkml:trace>
  <inkml:trace contextRef="#ctx0" brushRef="#br0" timeOffset="9318.757">1519 14176 280 0,'4'27'107'0,"-4"-12"-58"0,8 3-44 0,-3-2 22 0,3 6-15 16,13 12-2-16,1 8-6 15,-5-1-3-15,0 1 0 16,-5-12-1-16,18 23 2 0,-9-8-1 15,5 8 2-15,-1-4 0 16,-8 0 1-16,13 19 0 31,-13-12 2-31,-4-14 8 16,-9-12 3-16,0-11 5 0,-12 7 1 16,3-3 1-16,-16-1 0 15,-13 16-5-15,-12-4 1 16,-22 4-2-16,-5-8-2 15,-7-4-6-15,16-3-4 16,0-8-6-16,18-7-2 16,12-8-10-16,4 0-5 15,13-12-44-15,13 1-18 16,12-12-56 0,43-11-64-16,-4 4 66 15</inkml:trace>
  <inkml:trace contextRef="#ctx0" brushRef="#br0" timeOffset="9631.4818">2155 15221 384 0,'-25'-34'145'0,"16"4"-78"0,-16-19-58 16,17 30 32-16,-1-11-25 15,5-4-8-15,8-11-11 16,5 7-1-16,7 8 2 16,1 7-1-16,5 8 1 0,3 7 2 15,-8 8 2-15,-4 12-1 16,-5 7-1-16,1 3 1 0,-5 12-1 16,0 4-14-16,-4 7-3 15,-4-7-18-15,-4 3-5 16,-1 1-17-16,-4-8-4 15,1-4-9-15,-10-7-4 16,5-16-25 0</inkml:trace>
  <inkml:trace contextRef="#ctx0" brushRef="#br0" timeOffset="9803.3757">2092 14304 308 0,'8'15'115'0,"-4"12"-62"0,9 11-46 0,-4-12 26 16,-1 19-17-16,5 12-3 0,8 14-8 16,-4 1-2-16,-4-15-1 15,-5-12-4-15,9 19 1 0,-4-7-43 16,0 11-18-16,8 37-77 16</inkml:trace>
  <inkml:trace contextRef="#ctx0" brushRef="#br0" timeOffset="10341.1168">2550 14614 388 0,'-21'11'145'0,"21"-11"-78"0,-9 8-63 0,5-5 32 15,-4-3-20-15,-1 0-3 16,9 0-13-16,-4 0-2 15,8-3 0-15,-4 3-1 0,13-4 1 16,0 0 2-16,-1 12 0 16,1-5-7-16,0 9 0 15,0-1 1-15,-1 0 3 16,1 1-5-16,0 6 1 16,0 5-21-16,-5 0-7 15,-4-1-17-15,-4-3-6 16,0 4-8-16,-4-1-4 15,0 1 8 1,0-4 22-16,4 4 45 16,0-8 22-16,4 0 12 0,0 0 4 0,5 0 3 15,-5-4-25-15,9 4 8 0,-1-7 2 16,1-1 8-16,0-3 5 16,-1 4-8-16,-3-1-2 15,-1 1-8-15,1 3-4 16,4 12-6-16,-9-1-2 15,0-3 3-15,-4 8 3 0,0-5 5 16,-8 5 4-16,-1-5-2 16,-8 5-2-16,4-5-13 15,-12 1-8-15,4-4-2 32,-13 0-2-32,-4 0-18 15,-1-8-8-15,5 0-57 0,5-7-26 16,-9-15-86-1</inkml:trace>
  <inkml:trace contextRef="#ctx0" brushRef="#br0" timeOffset="11401.7142">5967 12094 220 0,'-30'-4'85'0,"30"4"-46"0,-8 0-21 0,4 0 23 15,-1 0-6-15,1 0 0 16,4-7-14-16,0 3-3 16,13-19-10-16,0 8-5 0,12-3 0 15,-4-1-2-15,9 0-1 16,-4 0 1-16,3 15 1 16,-3-7-1-16,-5 11 2 0,-4 0 2 15,-4 15 4-15,-5-4-2 16,-4 16-2-16,1-5-2 15,-14 24-3-15,1-5 1 16,-9 12 1-16,4-4-3 16,-8 11 0-16,4-18 1 15,4 11 0-15,0-8-7 16,9-4-3-16,0-3-12 16,12-4-4-16,1-4 7 15,8-7 6-15,0-4-1 16,8-12-1-16,-4 1 4 15,5-8 2-15,-5 0 5 16,-4-12 4 0,4 5 16-16,-8-8 7 0,-4 0 6 15,-5-8 2-15,-4-3-1 16,-9-5-1-16,5 5-5 16,-21-8-3-16,-1 0-9 15,-12-4-5-15,4 8-15 16,-4 0-5-16,8 4-25 15,5-1-8-15,-1 5-9 0,13 3-4 16,5 4-29 0,21 0-55-16,-1 0 36 15</inkml:trace>
  <inkml:trace contextRef="#ctx0" brushRef="#br0" timeOffset="11591.0904">6706 12464 320 0,'-13'-4'121'0,"13"4"-66"0,-17-11-62 16,13 11 19-16,-5 3-13 16,5 1-1-16,0 4-41 15,0-4-19-15,4 3-63 16,0-3-26-16</inkml:trace>
  <inkml:trace contextRef="#ctx0" brushRef="#br0" timeOffset="11926.775">6884 11928 272 0,'-17'12'104'0,"17"-12"-56"0,-25 26-41 0,20-22 23 16,-3 11-18-16,-1 0-7 15,1 8-3-15,-1-5-2 16,9 13 0-16,0-9 0 0,5 8 0 16,-1-11 0-16,9 8 0 15,-1-5 0-15,14 1 0 16,-5-4 0-16,4 3 0 16,-3-3 0-16,-1 4 2 15,-4-4 3-15,-9 7 2 0,1-3 3 16,-9 3 4-1,0-11-8-15,-4 8-1 0,-1-4-8 16,-7 0 0-16,-1-1-32 0,-13-6-12 16,5-1-18-16,-9-11-7 15,5 0-30 1</inkml:trace>
  <inkml:trace contextRef="#ctx0" brushRef="#br0" timeOffset="12085.2041">6829 11981 272 0,'13'-8'101'0,"-13"8"-54"0,8-7-26 0,-8 7 28 15,9 0-13-15,-5 0-3 0,17 0-17 16,-4 0-5-16,21 0-7 16,-8 0-12-16,21 0-4 0,-9 0-69 15,13-23-29-15,-8 8-23 16</inkml:trace>
  <inkml:trace contextRef="#ctx0" brushRef="#br0" timeOffset="12962.629">12067 11815 220 0,'-9'0'82'0,"9"0"-44"0,-13 34-20 0,9-26 23 16,0 7-12-16,0-4-2 15,-5 15-3-15,1-3 2 16,-1 18-14-16,1-7 0 0,-1 15-1 15,1-3-6-15,4 10-1 0,-1-7-2 16,10 8 1-16,-1-8 0 16,9 0 1-16,-5-8-5 15,17-7 1-15,-3-3 2 16,20-16 1-16,-8 0 1 16,9-19 2-16,-5 4-1 15,0-23 0-15,-8 1-3 16,-1-20 1-16,-7 8-2 15,-14-11 2-15,1 4 4 16,-22-5 4-16,4 1 2 16,-12 4 5-16,0 3-15 15,0 11-3-15,-1-3-10 16,1 11-2-16,4 1-37 0,5 6-16 16,-1 5-70-1,9 3-52-15,-1-11 76 16</inkml:trace>
  <inkml:trace contextRef="#ctx0" brushRef="#br0" timeOffset="14789.2384">6578 13135 236 0,'-8'-7'90'0,"8"7"-48"0,-47 11-27 0,39-7 24 15,-5 11-12-15,4-11-3 16,-8 14-3-16,5-2-1 16,-9 21-11-16,4-7 1 0,0 16 1 15,4-9-6-15,4 12-3 16,1-7-4-16,12 3 1 15,0-11 1-15,9-4 0 16,0 0 0-16,21-7 0 16,-5 0 2-16,10-12 1 15,-5-7 1-15,4-8 0 16,-8-7 0-16,-1-16 0 16,-3 5 0-16,-9-12 0 15,0 4 4-15,-13-8 5 0,0 8 10 16,-17-4 6-16,5 4-11 15,-13-4-3-15,4 3-11 16,-13 5-3-16,5 3-8 16,3 1 0-16,5 3-43 15,13 4-17-15,4 0-76 16</inkml:trace>
  <inkml:trace contextRef="#ctx0" brushRef="#br0" timeOffset="15717.0641">11362 13667 172 0,'-13'0'66'0,"1"0"-36"0,7 0-7 0,1 0 24 16,0 0-9-16,0 0-2 15,-1 4-3-15,5-4 1 16,0 7-18-16,0-7 4 0,5 0 3 16,-1 0 3-16,9 0 2 15,-1 0-18-15,5 0-5 16,0 0-4-16,9-7 1 16,-5 7-30-16,9 0-13 15,-5 0-34-15,13-4-14 0,-4 4-38 31</inkml:trace>
  <inkml:trace contextRef="#ctx0" brushRef="#br0" timeOffset="16060.8373">12041 13184 232 0,'-8'-11'88'0,"8"11"-48"0,0-4-20 0,0 4 24 15,-5 4-9-15,5-4-1 16,0 7-2-16,0 5 0 16,0-1-17-16,0 0 4 0,0 16 4 15,0-5-10-15,0 24-4 16,0-12-6-16,5 11-3 15,-1-4 1-15,-4 12 1 16,0-8-1-16,4 4-1 16,-4-3-32-16,0-1-16 15,0-7-18-15,0-4-7 16,0 0-62 0</inkml:trace>
  <inkml:trace contextRef="#ctx0" brushRef="#br0" timeOffset="16520.6924">12457 13146 280 0,'13'-7'104'0,"-13"7"-56"0,-4 4-45 16,4-4 23-16,0 3-6 16,0 1 0-16,0 4 1 15,0 3-1-15,0 0-11 16,0-7-1-16,4 4 2 0,0 3-2 0,0-7 1 15,1 3-1-15,7-7 2 16,1 0-1-16,0 0 2 16,0 0-4-16,-1 0-2 15,-3 0-2-15,4 0-3 16,-5 4 1-16,1 4 1 16,-1-1 1-16,-4 12 1 15,1-4 0-15,-5 15 0 16,0-3-5-16,-5 14 1 15,1-3 6-15,-4 7 4 0,-1 0 1 16,1-3 3-16,-5 18 2 16,4-22-1-16,1-4-1 15,8-4-1-15,0-3-5 16,4-5 0-16,0 1-3 16,5-8 2-16,-1-4-4 15,9-7-2-15,-4 4-7 16,13-8-4-16,-5-8-41 15,17 4-16-15,-8-7-76 16,8 3-31 0,-4 1 36-1</inkml:trace>
  <inkml:trace contextRef="#ctx0" brushRef="#br0" timeOffset="17655.9704">5398 14851 224 0,'-42'0'85'0,"42"0"-46"0,-30 4-13 0,26 4 29 16,-5-8-9-16,5 0-2 15,0 0-8-15,4 0-2 16,8 0-19-16,-3 0-5 0,16-8 1 15,0 4-7-15,17 4-2 0,18-3-1 16,-6 3-1-16,1 0-42 16,-17 0-19-16,-4 0-101 15</inkml:trace>
  <inkml:trace contextRef="#ctx0" brushRef="#br0" timeOffset="17993.4117">6010 14421 312 0,'-5'4'115'0,"5"-4"-62"0,-4 8-35 0,4-5 28 15,-4 5-15-15,0-4-4 16,4 7-13-16,0 0-6 16,4 16-5-16,0-5-3 0,0 20 1 15,1-8-1-15,-5 11 0 16,0-3 2-16,0 10 1 16,0-14-15-16,0 7-4 15,0-7-30-15,4 4-12 16,0-9-41-16,5-6-15 15,-1-4 6 1</inkml:trace>
  <inkml:trace contextRef="#ctx0" brushRef="#br0" timeOffset="18465.694">6294 14538 240 0,'0'-15'90'0,"0"15"-48"0,4-11-42 0,-4 11 18 0,4-8-6 16,-4 1 1-16,9-5-1 15,-5 5 2-15,9-1-7 16,-5 5 9-16,5 3 4 0,-4 0-4 16,3 7-1-16,-3-3-7 15,-1 7-3-15,-3 1-2 16,-1 6 0-16,-4 1-2 15,-4 15 2-15,4-11-15 0,-5 15-5 16,1-5 0-16,0 1 2 16,0 0 9-16,-1-7 3 15,1-1 3-15,4-3 0 16,0-4-3-16,4-4 2 16,1 4 12-16,3-8 5 15,1-7 5-15,-1 7 4 16,1-3 0-16,-5 3 0 15,0 0-3-15,0 4-2 16,1-3-2-16,-5 3 1 16,0-4-8-16,-5 8-2 15,1-4-3-15,-4 4-1 16,-1-8-12-16,-4 0-3 16,1 1-37-16,-1-1-14 15,-4 0-35-15,13-7-15 16,-1 0-17-16</inkml:trace>
  <inkml:trace contextRef="#ctx0" brushRef="#br0" timeOffset="18668.8984">6820 14949 312 0,'-4'23'115'0,"4"-23"-62"0,-8 11-27 0,3-7 34 16,1 0-30-16,0 0-9 15,0 3-13-15,-1-3-6 16,1 7-1-16,0 1-28 0,4-5-11 16,0-3-32-16,0 3-11 15,0-3-54 1</inkml:trace>
  <inkml:trace contextRef="#ctx0" brushRef="#br0" timeOffset="19012.869">7143 14387 316 0,'-9'15'121'0,"9"-15"-66"0,-46 8-49 0,37-4 25 16,-4 15-15-16,1-8-2 0,-5 8-8 16,4 0-2-16,0 11-2 15,1-8-2-15,3 5 3 0,1-5 2 16,8 5 2-16,0-4-1 15,8 7 1-15,1-8-2 16,20 5 2-16,-3-12-2 16,3 7 0-16,-3-3-1 15,4 8 0-15,-5-5 0 16,-4 5 0-16,-4-5 4 16,-8 9 5-16,-1-9-5 15,-8 5-2-15,0-5-6 16,-12 1-2-16,-1-4-39 15,-17-4-17-15,5-4-26 0,-5-22-11 16,4-1-36 0</inkml:trace>
  <inkml:trace contextRef="#ctx0" brushRef="#br0" timeOffset="19184.7486">7016 14497 356 0,'12'-15'132'0,"-12"15"-72"0,26-8-46 0,-22 8 31 15,13 0-16-15,-4 0-5 16,16-4-9-16,-3 1-5 16,12-1-5-16,-4 0-4 0,4 0 0 15,-4-7-61-15,9 0-26 16,-9-1-87-16</inkml:trace>
  <inkml:trace contextRef="#ctx0" brushRef="#br0" timeOffset="20942.885">12173 14319 276 0,'-13'-26'104'0,"13"26"-56"0,-17-19-43 15,13 19 22-15,-5 0-11 16,1 0 1-16,-1 19-8 16,1-11-3-16,-5 26-3 15,0 22 6-15,1 8 4 0,-1 0 0 16,4 0 2-16,1-3-4 15,4-1-1-15,8-7-6 16,4-19-1-16,-3-4-1 0,20 0-2 16,-4-7 1-16,26-8-1 15,-9 4 2-15,13-27 1 16,-4 5-1-16,4-20 1 16,-9 4 0-16,-3-19 1 15,-10 8-9-15,-8-11-2 16,-4-1 6-16,-17-7 5 31,0 4 0-31,-25-4 3 16,4 0 0-16,-17-4 1 0,4 8-7 15,0 0-2-15,8 7-27 16,1 4-9-16,8 7-69 16,21 5-31-16,13-16 13 15</inkml:trace>
  <inkml:trace contextRef="#ctx0" brushRef="#br0" timeOffset="22279.1698">3361 14923 156 0,'0'0'57'0,"0"4"-30"0,-4 3-25 0,-1-3 12 16,1 4 4-16,4 3 3 16,0 8 1-16,0 3 1 15,0 9-13-15,0 10 5 0,4-3 5 16,-4 11 0-16,5 4 0 15,-1 3-2-15,0 8-1 16,0 8-5-16,-4 18-2 16,0 16-2-16,0 3 2 15,0 1 8-15,0 14 3 16,9-3 1-16,-9-4-2 16,4-4-2-16,0-11-1 15,1-4-9-15,-1-11-5 16,-4-16-2-16,4-3 1 15,0-11-12-15,1-8-6 0,-1-8-38 16,0-3-15-16,0-12-26 16,1-10-8-16,-1-9-2 15</inkml:trace>
  <inkml:trace contextRef="#ctx0" brushRef="#br0" timeOffset="23188.2817">9286 14301 176 0,'0'-8'68'0,"0"8"-36"0,0 0-15 0,0 0 20 16,0 8-4-16,0-5 1 15,0 12-6-15,0-3-3 16,5 18-13-16,3 23 1 0,1 11 1 0,-1 8 1 15,1 7 4-15,12 15-7 16,0-3-2-16,5 22-3 16,-1 0 0-16,1 11-2 15,-1 1 0-15,0 14 5 16,-3-3 6-16,-5-4 3 16,0-4 3-16,0 1-1 15,-5-1 2-15,-3-19-9 16,-5-7-1-16,0-8-7 0,1-7-2 15,-1-19-2-15,-4-8-2 16,0 1 1-16,-4-9-1 16,-5-10-38-16,1-8-14 15,-9-11-67-15,0-16-26 16,-5-11 5 0</inkml:trace>
  <inkml:trace contextRef="#ctx0" brushRef="#br0" timeOffset="24433.2091">1069 15945 200 0,'4'30'74'0,"0"-26"-40"0,1 4-22 15,-5-8 19-15,4 0-10 16,0 0 1-16,0 0-11 15,5-8-2-15,3 4-5 16,1-3-1-16,8 3 3 0,1-4-1 16,16 5 0-16,9-5-1 15,8 1 2-15,4-1-3 16,5-3-2-16,-9-1-3 16,13 1 1-16,17 0 1 0,17 7 0 15,-9-4 0-15,0 1 0 16,5 3 0-16,-5 4 0 15,26 0-3-15,4 0 2 16,-4-4 1-16,-4 1 0 16,25 3 0-16,4-4 2 15,-8 0-1-15,17 4 2 16,17-8-4-16,-17 5 0 16,-1 3 1-16,18-8 0 15,0 4 0-15,-17 4 0 16,4-7-3-16,17 3 2 15,-21 4 1-15,4-7 0 0,8 3 0 16,1 4 2-16,-18 0-1 16,5-8-1-16,13 8 1 15,-9-4 1-15,25 1-3 16,1-1 0-16,8-4-1 16,-26 1 0-16,-3-5 11 15,20 1 5-15,-8 4-4 16,-13 3-3-16,9 0-4 15,8 0 0-15,-20 1-2 16,11 3 2 0,14 0-2-16,-18 0 2 15,-3 0-2-15,20 0 2 16,-4 3 0-16,-8 1 1 16,21 4-2-16,0-1 1 15,-12-3 0-15,12 3 3 16,4 5-1-16,-13-5 2 0,18 1-2 15,-5-1 2-15,-4-7-2 16,30-3 0-16,-22-5-3 16,9-7-2-16,13-4 3 15,-21 0 0-15,20 0 1 16,-3 8 0-16,-18 0 2 16,13 0 3-16,-12 3-2 15,-22-3-2-15,1 7 0 16,-5 4 1-16,-17 0-5 15,-13 0-1-15,-4 0 2 16,4 0 1-16,5-8-4 16,-26 5 1-16,-4-13 2 15,8 9 1-15,-4-4-30 16,-17-1-14-16,-17-3-122 16</inkml:trace>
  <inkml:trace contextRef="#ctx0" brushRef="#br0" timeOffset="25123.8678">1816 16311 216 0,'0'11'82'0,"0"-11"-44"0,-9 23-5 16,5-19 31-16,-4 7-11 16,3 0-4-16,-7 8-19 15,-5 19-8-15,4-4-13 16,-4 7-6-16,-8 8-2 0,-1 4-1 16,-4 11 2-16,1 8-3 15,3 0 0-15,-4-5-21 16,1-6-8-16,7-12-31 0,6-8-12 15,11-7-60 1</inkml:trace>
  <inkml:trace contextRef="#ctx0" brushRef="#br0" timeOffset="25514.9219">1773 16326 220 0,'0'-11'82'0,"0"11"-44"0,0 0-27 0,0 0 21 16,0 3-13-16,0 1-1 16,9 4-8-16,-1-1-4 0,9 12-3 15,-4-4 4-15,13 12 5 0,-1-5 5 16,1 12 2-16,-5-4 1 16,4 12 2-16,13 22-3 15,1-7-2-15,-10 3-5 16,-12 0 0-16,5-3 2 15,-6-1 1-15,-7-7 3 16,-5-7 1-16,-8-4 5 16,-9-4 2-16,-8-12 0 15,-17 1-1-15,-13-8-6 16,-4 0-1-16,4-4-10 0,-9 1-3 16,5-5-5-16,8-3-3 15,-3-4-7-15,7 0-2 16,18 0-33-16,8 0-15 15,12-4-46-15,14-11-19 16,8-11-32 0</inkml:trace>
  <inkml:trace contextRef="#ctx0" brushRef="#br0" timeOffset="25880.0637">2508 17012 304 0,'-30'4'115'0,"30"-4"-62"0,-30-11-27 16,26 11 34-16,-9-11-17 16,5-1-2-1,-5-14-22-15,0 7-9 0,5-15-6 0,-1 4-6 0,9-12-1 16,0 8 2-16,13 1 0 15,0-1-2-15,17 7 2 16,-5 5-1-16,9 10 0 16,-13 1 2-16,0 18 2 15,1-3-3-15,-10 19-2 32,1-4-9-32,-13 15-3 15,0-4-5-15,-8 8-3 16,-1-4-7-16,-8-1-2 15,4-10-9-15,-8-12-4 16,4 1-15-16,0-24-5 0,-4-6-38 16</inkml:trace>
  <inkml:trace contextRef="#ctx0" brushRef="#br0" timeOffset="26083.2545">2576 16254 292 0,'17'64'110'0,"-17"-64"-60"0,21 99-47 16,-21-88 23-16,13 30-17 16,-9-10-2-16,9 29-3 15,-9-7 0-15,9 26-2 16,-1-7-2-16,1 7 3 0,4 49-24 16,0-11-8-16,-4-23-54 15,-1-15-24-15,5-22 5 16</inkml:trace>
  <inkml:trace contextRef="#ctx0" brushRef="#br0" timeOffset="26345.8841">2987 16862 304 0,'-4'18'112'0,"4"-18"-60"0,-4 16-36 15,0-9 27-15,-1 4-21 16,5 1-5-16,0 3-10 0,0 4-3 16,0 7-2-16,0-3-2 0,0 11 3 15,0-12-2-15,0 1-1 16,0 0-24-16,0-1-9 16,0 1-45-16,0-4-20 0,0-1-23 15</inkml:trace>
  <inkml:trace contextRef="#ctx0" brushRef="#br0" timeOffset="26503.4495">2890 16816 340 0,'-9'-11'126'0,"9"11"-68"0,5 0-41 16,-5 0 33-16,8-4-15 15,-4 0-2-15,13 4-19 16,0 0-9-16,9 0-3 15,-1 0-24-15,18 0-8 0,-9 0-117 16</inkml:trace>
  <inkml:trace contextRef="#ctx0" brushRef="#br0" timeOffset="27831.8316">6218 16696 252 0,'-9'11'93'0,"5"-7"-50"0,4-1-26 0,0-3 25 16,0 4-16-16,4 0-4 15,9-4-5-15,-5 0 2 16,1-4-11-16,-1 0 0 0,5 4 2 16,-4 0-8-16,12 0-1 15,0 0 1-15,17 0 1 16,-8 0-8-16,12-3-2 16,18-5-42-16,-5 1-18 15,-4-5-72 1</inkml:trace>
  <inkml:trace contextRef="#ctx0" brushRef="#br0" timeOffset="28564.1222">7287 16096 220 0,'4'-11'85'0,"-4"7"-46"0,0 0-4 0,0 4 34 16,-8 0-17-16,4 0-6 16,-5 0-13-16,1 0-4 31,-1 0-16-31,-3 0 1 0,-1 0 2 15,-4 0-4-15,4 0-2 16,0 0-1-16,-8 0 1 0,4 0 4 16,-4 0 3-16,0 0-11 15,-5 0-4-15,5 0 8 16,-4 0 2-16,3 0-8 16,1 8-1-16,-9 10-5 15,9-6 0-15,0 10 0 16,4 1-2-16,4 11 0 15,5 0 0-15,-1 4 3 16,5-4 0-16,0 0 1 16,4-1 0-16,0 1 0 15,0-7 0-15,0-12-3 0,4 11 2 16,0-7 1-16,0 4 0 16,1-4-3-16,7 0 0 15,-3-1-1-15,4-6 0 0,-1-9 0 16,10 5 0-16,-5-8-2 15,12 4 1-15,-3-4-2 16,8 7 2-16,-9-7 3 16,5 12 1-16,8 7 1 15,-17-1 0-15,-4-3 0 16,-4 8 2-16,0-4 3 0,-9 15 2 16,-8 11 10-16,-5 4 6 15,-8 0-3-15,-8-4-2 16,-5-7-6-16,0-4-2 15,-4-7-6-15,1-1-3 16,-1-15-3-16,4 4-1 16,4-7-45-16,5-1-20 15,0-10-67-15,12-12-26 16,-8-8 11 0</inkml:trace>
  <inkml:trace contextRef="#ctx0" brushRef="#br0" timeOffset="29149.3296">11332 16567 212 0,'9'0'79'0,"-5"0"-42"0,0 0-8 0,1 0 28 0,-1 0-5 15,4 0-1-15,1 0-6 16,4 0-2-16,-1 0-23 31,1-7-1-31,0 3 0 0,4 0-11 16,0 4-2-16,-5 0-6 0,14-7-1 15,-5-1-17-15,17 1-8 16,-4 3-41-16,9-7-20 16,-5 3-67-1</inkml:trace>
  <inkml:trace contextRef="#ctx0" brushRef="#br0" timeOffset="29512.7701">12368 15968 296 0,'-4'-23'110'0,"4"23"-60"0,-4-11-28 15,-1 11 33-15,5 0-18 16,0 0-6-16,0 4-14 16,0-1-4-16,5 12-7 15,-5-3 0-15,4 18 4 0,0-4 0 0,5 27 2 16,-5-4-4-16,4 8-3 16,1-5-2-16,-1 13 0 15,-3-13 0-15,-1 13 1 16,0-9-18-16,0 1-5 15,0 18-40-15,1-11-14 16,-5-19-39-16,8-14-15 16,1-20 13-16</inkml:trace>
  <inkml:trace contextRef="#ctx0" brushRef="#br0" timeOffset="29920.3566">12848 16085 272 0,'-43'18'104'0,"43"-18"-56"0,0 12-30 16,0-8 28-16,5-4-2 16,-1 0 1-16,8-4-8 15,1-4 0-15,8-3-21 0,-4 0-5 0,9-1 0 16,-5 1-5-16,9 3-1 15,-5 1-5-15,1 3 0 16,-5 0 0-16,0 12 2 16,-4-1-1-16,-4 16 2 15,-5-4-2-15,-3 22 2 16,-1-7-2-16,-8 23-1 16,-1-8 1-16,-3 11-1 15,4-7 8-15,-1 0 5 16,1-4 2-16,8-8 4 15,1-3-7-15,7-8-2 0,1-3-5 16,4-8-4-16,17-4-5 16,-8-12-2-16,-1 1-52 15,22-8-24-15,25-33-117 16</inkml:trace>
  <inkml:trace contextRef="#ctx0" brushRef="#br0" timeOffset="32632.2268">15004 16605 208 0,'0'8'79'0,"0"-8"-42"0,0 0-30 0,0 0 18 16,4 0-9-16,5 0-1 15,3 0-5-15,10 0-1 16,12 0-5-16,8 3 2 0,5-3 0 16,4 0 0-16,4-3-1 15,4-5-3-15,-3 4-2 16,-1-26 3-16,8 0 0 15,1-11 5-15,-5-16 5 16,-3-3 4-16,-5-8 2 16,-9-8-2-16,-4-22 0 15,-4-15-7-15,-8-8-2 16,-9-18-4-16,-9-23-1 16,-8-19-1-16,-4 49-2 15,0 26 1-15,-9-79-1 16,0 31 2-16,-12-69 1 15,3 42-4-15,-11-68-1 0,3 42 1 16,-8-61 0-16,4 41 5 16,-22-52 2-16,10 42 0 15,-26-54 1-15,8 46-4 16,-8-49-2-16,4 38 0 16,0-46 1-16,9 49-3 15,-5-60 0-15,9 53 3 16,-5-42 1-16,9 46-4 15,0-39-1-15,9 43-2 16,4-31 3-16,8 41 0 0,17-37 1 16,1 45-7-16,24-30-3 15,-3 27 8-15,29-23 5 16,-4 37-1-16,42-30-1 16,-8 42-5-16,26-23-2 15,-18 34-17-15,34-3-5 16,-12 33-21-16,8 4-7 15,94-132-34 1,-56 110-50-16,-42 52 39 16</inkml:trace>
  <inkml:trace contextRef="#ctx0" brushRef="#br0" timeOffset="33038.69">15403 5486 296 0,'0'12'110'0,"0"-12"-60"0,21 0-45 16,-21 0 24-16,13-8-14 16,0 0-1-16,21-7-2 0,42-19 2 15,-17 12-7-15,-8 3-4 0,17-4-2 16,-8 4-1-16,8 4 2 16,-9 0 3-16,-4 15 4 15,9 15-4-15,-22 23-1 16,-16 4 0-16,-22 3 0 15,0-7-2-15,-12 48 1 16,-1-18-20 0,-12 26-6-16,4-14-45 0,-4 14-19 15,0 27-45 1</inkml:trace>
  <inkml:trace contextRef="#ctx0" brushRef="#br0" timeOffset="34625.4379">17890 4611 200 0,'0'23'74'0,"0"-23"-40"0,9 4-11 16,-9 3 24-16,8-7-11 16,-3 0-1-16,12-11-18 15,17-8-5-15,4 4-8 16,4 4-9-16,-12 3-2 0,-5 0-43 0,9 1-17 15,-4-1-48 1</inkml:trace>
  <inkml:trace contextRef="#ctx0" brushRef="#br0" timeOffset="34817.6478">17937 4871 352 0,'0'4'132'0,"9"4"-72"0,8-16-57 16,-9 4 28-16,5 4-20 15,-1 0-4-15,14-3-4 16,16-5 0-16,5-3-2 16,0-1-60-16,8-3-27 0,4 0-63 15</inkml:trace>
  <inkml:trace contextRef="#ctx0" brushRef="#br0" timeOffset="35906.1482">18565 5049 192 0,'5'-8'71'0,"11"4"-38"0,-3 4-19 0,-13 4 27 15,13 7-17 1,4 5-10-16,4 2-7 16,0 9-4-16,5 3 2 0,4-4 4 15,-1 5-3-15,1 2-1 16,0-6 0-16,-5-4 1 16,1-8 3-16,-5-8 5 0,-4-7 3 15,-4-11 4-15,-1-12-7 16,-3-18-3-16,-1-5-6 15,-3-3-2-15,-1-11-1 16,-4-19-2-16,0-19 1 16,-4-4 1-16,-1-11 3 0,-3 7 4 15,-1-7-2-15,-3 4 1 16,3-1-5-16,5 12 0 16,4 15 1-16,4 4 2 15,5 11-5-15,3 8-1 16,5-8-2-16,5 19 0 15,7 4 0-15,5-1-2 16,4 9 3-16,13 7 0 16,9 3-2-16,3 4 0 15,-3 1-1-15,8 3 3 0,8 0 0 16,18 4 3-16,16 0-3 16,4-8-2-16,18-3 2 15,29-4 2-15,9-4-2 16,21 4 0-16,13-1-1 15,8 5 0-15,22-12 2 16,-5 4 0-16,17 0 0 16,-13 0 2-16,14 1-1 0,-1 2-1 15,4 1 1-15,5 8-1 16,46-1 0-16,-8 0 0 16,-42 16 0-16,-22 7 0 15,-4 7 0-15,-34 5 0 16,-21-1 0-16,-13 8 2 15,-17 0-21-15,-21-4-7 16,-26 0-29-16,-21-8-10 16,-17-3-59-1</inkml:trace>
  <inkml:trace contextRef="#ctx0" brushRef="#br0" timeOffset="38234.1979">16583 4566 220 0,'13'-49'85'0,"-13"49"-46"0,17-23-21 0,-17 23 23 16,0-7-10-16,0 3-3 15,0 8-16-15,0 3-5 16,0 5-5-16,0 3-2 0,-5 22 3 15,1-3 0-15,-4 19 1 16,3-15-2-16,-7 15-2 16,3-12 3-16,-8 12 0 15,5-12-4-15,-5 5 1 16,-5 10-20 0,1-14-9-16,8-16-18 0,5-11-9 15,-1-15 0-15,14-11 1 16,3-19-24-1</inkml:trace>
  <inkml:trace contextRef="#ctx0" brushRef="#br0" timeOffset="38566.4975">16689 4411 204 0,'13'-19'77'0,"-9"16"-42"0,0 3-23 0,-4 3 21 0,5 5-17 16,-1 7-4-16,0 4-7 15,0 0-2-15,5 26-1 16,-1-3 1-16,5 18 0 0,0-4 1 15,8 5 0-15,4 41 0 16,-3-27 2-16,-1 0 3 16,-4-7 5-16,-4-7-6 15,-1-8-2-15,-3-16-3 16,-1-3 0-16,-3-7 2 0,-1-12 2 16,-25-4 12-1,-5-3 3-15,-12-5 2 16,-5-3 2-16,1-3 1 15,-9-5-8-15,-13-3-4 16,1-4-4-16,3-8 0 16,5 4-11-16,13 0-2 15,8 4-26-15,25 0-9 16,14 0-32-16,11 7-11 0,-3 5-62 16</inkml:trace>
  <inkml:trace contextRef="#ctx0" brushRef="#br0" timeOffset="38972.7602">16978 5079 272 0,'-26'-27'101'0,"18"9"-54"0,4-13-37 0,4 20 23 15,8 0-14-15,5-19-1 16,4 7-10-16,-5 4-3 16,18-11-3-16,-4 4-4 0,3 3 1 15,-3 4-1-15,-1 15 0 16,1 4 4-16,-9 15 1 15,0 0-1-15,-9 12-2 16,-4-4-2-16,-4 10 1 16,0-2-8-16,-12 10-4 15,-1-3-7-15,-4 0-2 16,0-5-13-16,-4-2-2 16,-9-12-8-16,9-12-1 0,4-18-22 15,8-16-30 1,5-18 30-16</inkml:trace>
  <inkml:trace contextRef="#ctx0" brushRef="#br0" timeOffset="39180.3597">17186 4332 208 0,'4'11'77'0,"-12"-7"-42"0,8 4-23 16,0 3 21-16,0 0-10 15,0 16-4-15,0-1-8 16,0-3-3-1,4 33-4-15,-4-7-3 0,4 19 2 16,0-11 0-16,0 26 1 16,1-15-2-16,-1 11-2 15,0-11-52-15,5 3-25 16,-5-10-30 0</inkml:trace>
  <inkml:trace contextRef="#ctx0" brushRef="#br0" timeOffset="39434.8198">17453 5079 252 0,'4'-4'96'0,"-4"4"-52"0,0 11-40 0,0-7 19 16,0 7-11-16,0-3 1 15,0 15-8-15,0-4-3 16,5 11-1-16,-1-4-1 0,0 8 0 16,0-4-9-16,1 4-4 15,-1-4-40-15,0 1-15 16,0-5-36 0</inkml:trace>
  <inkml:trace contextRef="#ctx0" brushRef="#br0" timeOffset="39607.6369">17283 5056 296 0,'17'-7'110'0,"5"-1"-60"0,24-3-39 16,-41 11 26-16,33-8-22 15,-9 5-6-15,18-1-48 16,-9 0-19-16,5 4-77 15,-5 0-31-15</inkml:trace>
  <inkml:trace contextRef="#ctx0" brushRef="#br0" timeOffset="43668.047">19571 4042 228 0,'-4'-31'85'0,"0"31"-46"0,0 19-37 0,-1-19 19 16,1 12-4-16,-4 18 1 15,-1 8 0-15,1 11-2 16,-1-12-8-16,5-7 6 0,0 27 5 16,-1 34-8-16,5 7-1 15,0-8-6-15,0-3-1 16,0-8-1-16,5 0 1 15,3-22-2-15,5-4-1 16,4-12-19-16,4-11-10 16,4-7-49-16,22-8-20 15,4-7-9 1</inkml:trace>
  <inkml:trace contextRef="#ctx0" brushRef="#br0" timeOffset="43903.2132">19822 4751 260 0,'0'-4'99'0,"4"4"-54"0,4-8-44 16,1 8 21-16,-1 0-16 15,9 0-4-15,0 0-1 0,0 0 1 16,9 0-1 0,-5 0-36-16,9-3-14 0,-5-5-61 15</inkml:trace>
  <inkml:trace contextRef="#ctx0" brushRef="#br0" timeOffset="44192.6042">20403 4272 200 0,'-4'-4'74'0,"4"4"-40"0,0 7-18 15,0 1 22-15,-4 7-9 16,4 8 0-16,0-12-10 0,0 4-1 15,0 15-11-15,0-3-6 0,-5 18-4 16,5-7 2-16,0 18 2 16,0-10 2-16,0 10 1 15,0-11-33-15,0 4-15 16,0-11-77 0</inkml:trace>
  <inkml:trace contextRef="#ctx0" brushRef="#br0" timeOffset="44584.8726">20590 4275 264 0,'4'-3'101'0,"5"-1"-54"0,-5-4-39 16,0 5 21-16,5-1-11 15,3 0-3-15,1 0-6 16,4 1-1-16,0 6-5 16,4-3 0-16,1 8 3 0,-5 3-1 15,0 8 0-15,-1 0-1 16,-3 4 2-16,-9 7 3 16,-4-4 2-16,0-3-1 0,-8 14 1 15,-1-3 0-15,-3 15 3 16,-1-7-1-16,0 14 0 15,1-10-1 1,-1-5 2-16,4 1-5 16,1-8-1-16,4 0-2 0,4-16-1 15,0 1-3-15,12-4-2 16,-3-3-6-16,12-16-1 16,-4 4-39-16,17-8-17 15,-4 1-36-15,8-8-13 16,-4 0-13-1</inkml:trace>
  <inkml:trace contextRef="#ctx0" brushRef="#br0" timeOffset="44965.8532">20993 4042 272 0,'4'-8'101'0,"-4"16"-54"0,17 3-35 0,-12-3 24 15,7 10-6-15,5 9 0 16,9 10-11-16,-1 5-4 15,-8-8-8-15,0-4 4 0,0 19 2 16,-4-4-4-16,-5 16-3 0,1-8-1 16,-9 14-1-16,0-10 0 15,-13 7 2-15,1-7-5 16,-14 7-1-16,5-11-38 16,-17-1-16-16,8-6-28 15,-8-5-12-15,4-14-29 16</inkml:trace>
  <inkml:trace contextRef="#ctx0" brushRef="#br0" timeOffset="45758.6135">21299 3680 264 0,'-9'-4'101'0,"5"-4"-54"0,4-3-37 0,0 7 23 16,4-3-12-16,1-5-1 16,3 1-10-1,9 0-2-15,0 3-4 16,4 4-3-16,9 1 2 0,4-1 2 16,-9 4 2-16,1 0 3 0,-5 7 1 15,-4 5-3-15,-4 7 0 16,-5 3 4-16,-3 1 2 15,-10 7-5-15,-3-7-3 16,-1-8-1-16,-3 15 1 16,3-4 6-16,-4 1 4 15,5 3 1-15,-1-8 1 16,1 1-9-16,4 0-3 16,4-8-4-16,8-4 1 15,1-3-4-15,12-8 0 16,21-8-17-16,5 1-8 15,4-9-44-15,0 1-17 0,-4 4-54 16,-5 0-43 0,9-23 78-16</inkml:trace>
  <inkml:trace contextRef="#ctx0" brushRef="#br0" timeOffset="46390.2043">22190 4098 164 0,'9'-15'63'0,"-9"15"-34"0,-9 11-3 0,5-7 23 15,0 15-18-15,-1 15-4 16,1 8-8-16,0-1-3 16,0-7-8-16,-1-8-5 0,5 16 0 15,-4 26 0-15,4-23 1 0,0-7-2 16,0 7 1-16,0-4-7 15,-4 1 1-15,0 11-41 16,0-19-16-16,-1 0-48 16</inkml:trace>
  <inkml:trace contextRef="#ctx0" brushRef="#br0" timeOffset="46563.346">21902 4457 216 0,'0'-16'82'0,"0"16"-44"0,29-18-20 16,-12 10 23-16,17 1-17 0,13-1-5 16,8 0-12-16,0 5-5 15,5-5-1-15,-5 8-34 0,0-7-13 16,-4 3-67 0</inkml:trace>
  <inkml:trace contextRef="#ctx0" brushRef="#br0" timeOffset="46834.3706">22869 3868 260 0,'-4'-11'96'0,"0"3"-52"0,0 8-29 15,-1 8 24-15,-3-4-15 16,-5 14-3-16,0 5-6 15,-4 15 0-15,-4 30-8 0,-4 3-2 0,-5 9 1 16,5 3-3-16,12-23-2 16,4-7 0-16,14 15 1 15,7 30-1-15,10-15 2 16,3-8-4-16,-8-37-2 16,0 3-49-16,4-3-22 15,26-12-65 1</inkml:trace>
  <inkml:trace contextRef="#ctx0" brushRef="#br0" timeOffset="47053.1426">23120 4475 228 0,'-9'8'88'0,"9"-8"-48"0,5 0-14 15,-5 0 29-15,4 0-18 16,0 0-6-16,13 0-18 16,0-8-6-16,4 5-5 15,-4 3-4-15,9 0 1 0,-1 0-48 16,5 0-19-16,-5 0-63 16</inkml:trace>
  <inkml:trace contextRef="#ctx0" brushRef="#br0" timeOffset="47407.6132">23901 3936 236 0,'-26'4'88'0,"26"-4"-48"0,-46 15-23 0,24-8 25 15,1 12-11-15,-4 0-3 16,3 0-8-16,6-4 0 15,-6 8-11-15,-3 14-3 0,8 1 0 16,8 0-8-16,9 3 0 16,9-7 2-16,4 0 2 15,8-4-3-15,0-7-1 0,-4 0 1 0,8-1 2 16,1 1 2-16,-1 0 3 16,-3-1-3-16,-5 5 0 15,-5-5-1-15,-7 5 1 16,-1-5 0-16,-13 1 3 15,1-4-16-15,-18 0-6 16,5-1-25-16,-9-18-9 16,-12-18-29-16,4-5-10 15,-5-7-13 1</inkml:trace>
  <inkml:trace contextRef="#ctx0" brushRef="#br0" timeOffset="47626.3429">23773 3974 300 0,'5'7'112'0,"-5"-3"-60"0,21 7-41 15,-13-7 26-15,5 4-9 16,4-8-2-16,4 0-12 16,1-8-6-16,3 4-5 15,5 1-3-15,4-5 1 0,-5-3-48 16,5-1-18-16,-4 1-35 0,4 0-16 15,-4-1 14 1</inkml:trace>
  <inkml:trace contextRef="#ctx0" brushRef="#br0" timeOffset="47907.6337">24385 3653 296 0,'0'0'112'0,"0"8"-60"0,8 7-41 0,-4-4 26 16,1 8-11-16,3-4-3 16,1 8-5-16,-5-4 1 0,0 22-10 15,0 1-5-15,-8 25-3 0,-4 39 1 16,-9-38 3-16,4-12 0 15,-8 20 2-15,-1-12-24 16,-3 8-10-16,4-16-34 16,0 5-13-16,4-16-69 15</inkml:trace>
  <inkml:trace contextRef="#ctx0" brushRef="#br0" timeOffset="48349.738">24588 3619 276 0,'5'0'104'0,"3"-7"-56"0,9-8-34 0,-8 7 28 16,8 1-8-16,4-9 3 15,0 5-10-15,-4 0-4 16,13-1-13-16,16-10-2 0,-3 14-1 16,-5 8-6-16,-8 8 0 15,-5 3 3-15,-12 4 2 16,-5 4 4-16,-3 4 4 16,-10 11-4-16,-3 3 0 0,-5-3-6 15,-4 4-3-15,0 0 2 16,5-8 0-16,-1-7 1 31,4 11 0-31,1-12 2 16,8 1 3-16,0-8-4 0,8-4-1 15,-3 0 0-15,20-3 2 16,18-8-10-16,-1-4-4 16,5-3-43-16,-5-5-18 15,5 1-80 1,-22-23-69-16,-4 0 77 15</inkml:trace>
  <inkml:trace contextRef="#ctx0" brushRef="#br0" timeOffset="49145.526">16702 6588 216 0,'0'-12'82'0,"0"5"-44"0,-4 10-29 0,-1 5 22 15,1 0-13-15,-4 7-2 0,-1 3-5 16,1 5 0-16,-1 7-6 16,1 12-1-16,-1 7 2 0,-4 11 1 15,-4-3 1-15,-4 7-4 16,0 0-1-16,-4-7-1 16,-1-8-2-16,1-4 3 15,3-11 0-15,5-8-12 0,0-7-4 16,5-8-25-16,7-11-8 15,5-15-20-15,9-19-7 16,4-15-9 0</inkml:trace>
  <inkml:trace contextRef="#ctx0" brushRef="#br0" timeOffset="49508.8575">16685 6674 200 0,'8'12'74'0,"-3"-12"-40"0,7 11-24 0,-3-4 20 0,4 9-14 16,-1 10-3-16,5 4 3 16,5 12 3-16,7 7-9 15,1 7 5-15,-5-14 3 0,-8-8-2 16,9 7 3-16,-5-7 1 16,5 8 2-16,-5-8-6 15,4 7-1-15,-4-7-7 16,-4 7-3-16,-4-14 0 0,0 3-1 15,-5-4 9 1,-12-3 6-16,4-4 1 16,-30-8 0-16,-21 4-2 0,-12-11-1 15,-1-4-7-15,-12-4-2 16,-1 4-6-16,5-7-4 16,9 3-4-16,24 4 1 15,10 0-28-15,7 0-11 16,5 0-28-16,26 0-10 15,12-4-20-15,22-3-9 16,3-5 12 0</inkml:trace>
  <inkml:trace contextRef="#ctx0" brushRef="#br0" timeOffset="49825.3729">17292 7395 292 0,'-21'-8'110'0,"12"-3"-60"0,1-12-32 16,3 12 31-16,1-4-9 0,0 3 1 15,0-25-21-15,4 7-9 16,8-19-7-16,13-19-8 0,9 11 0 16,4 16 0-16,4 10 2 15,5 16-4-15,-5 8 0 16,-8 14-6-16,-5 20 0 15,-12 10 4-15,-9 9 2 16,-17-1-1-16,-8 8 2 16,-4 0-8-16,-5-1-2 15,0 1-12-15,1-8-3 16,3-3-17-16,5-16-6 16,-5-14-22-1,9-24-52-15,5-14 29 0</inkml:trace>
  <inkml:trace contextRef="#ctx0" brushRef="#br0" timeOffset="50044.1112">17394 6440 192 0,'8'4'74'0,"-8"11"-40"0,4 27-22 16,-4-20 19-16,0 12-5 15,5 4-1-15,3 19-9 16,5 3-5-16,0 31-6 15,4 3-4-15,-5 0 2 0,1 0 0 16,0 1 1-16,0 3 0 16,-1-12 2-16,-3 1-45 0,-1-38-20 15,-3-7-53 1</inkml:trace>
  <inkml:trace contextRef="#ctx0" brushRef="#br0" timeOffset="50292.3965">17818 7195 316 0,'0'4'121'0,"0"-4"-66"0,0 33-60 0,0-25 23 15,0 7-12-15,0-4 2 16,0 16-5-16,0-5 0 0,0 12-1 15,0-3 1-15,0 6 0 16,0 1-1-16,0 0-2 0,4 7-43 16,-4-15-21-16,0-7-72 15</inkml:trace>
  <inkml:trace contextRef="#ctx0" brushRef="#br0" timeOffset="50456.4501">17581 7104 244 0,'21'-22'93'0,"0"18"-50"0,21-7-46 0,-20 11 16 15,3-4-9-15,9-4-3 16,4 1 4-16,5-1 1 16,-5 4-2-16,-8 1-40 0,12 3-16 0,22 0-51 15</inkml:trace>
  <inkml:trace contextRef="#ctx0" brushRef="#br0" timeOffset="50771.4763">18234 7070 216 0,'17'8'82'0,"-17"-8"-44"0,30-4-27 0,-26 4 23 15,9-4-14-15,0 4-1 16,12-7-11-16,-4-1-3 31,22 1-3-31,-9-1-30 0,8 4-11 16,-8 1-74-16</inkml:trace>
  <inkml:trace contextRef="#ctx0" brushRef="#br0" timeOffset="50963.6012">18289 7357 292 0,'-4'7'110'0,"4"-7"-60"0,21-3-41 16,-21 3 25-16,13-4-17 15,8-4-4-15,5 1-4 0,8 3-1 16,-13 0-4-16,-4 1-29 0,25-1-13 16,18-8-54-16,8-14-23 15,-5-8 9 1</inkml:trace>
  <inkml:trace contextRef="#ctx0" brushRef="#br0" timeOffset="52190.7502">18837 7338 192 0,'4'-15'74'0,"0"15"-40"0,5 0-20 0,-5 4 20 16,5 0-11-16,-1 3 0 15,5 4-14-15,0 4-3 16,4 4-4-16,4 15-4 0,4 4-1 15,5 4 2-15,0 3 2 0,8 4 0 16,0-8 2-16,0-7 15 16,-4 0 11-16,-4-11-4 15,0-4 0-15,-5-16-5 16,-8-3-3-16,-4 0-5 16,4-15 0-16,-4-7-3 15,-5-20 0-15,1 8-3 16,-9-19 1-16,-9-52-4 15,-8-12 0-15,-13 0-1 16,5-4-2-16,-5 8 1 16,5 0 1-16,3 0-3 15,10 7-2-15,8 4-1 0,8 8 3 16,17 15-2-16,4 11-1 16,14 4 0-16,7 7 3 15,1-3-2-15,8 7 1 16,13 8 0-16,21 3 0 15,13 1 2-15,0 3 2 16,13-3 3-16,25 3 2 16,8 8-6-16,-3 0 0 15,16 3-1-15,17-3 0 16,9 0 2-16,38 4 3 16,13-1 2-16,33 1 1 15,5 7-4-15,13 0-3 16,8 4 0-16,0 4-1 15,9-1 2-15,33-3 1 16,-33 4-1-16,-35 3-2 0,-46 1 1 16,-38-8 1-16,-34 3-41 15,-30 1-16-15,-38-4-56 16,-43 4-22-16,-50-1 17 16</inkml:trace>
  <inkml:trace contextRef="#ctx0" brushRef="#br0" timeOffset="52765.2462">20161 6395 232 0,'13'-22'88'0,"-13"-1"-48"0,0 4-20 0,0 19 27 16,0 0-14-1,0 8-4-15,0 14-16 16,-4 5-6-16,-1 14-5 16,1 12-2-16,0 7 1 0,0 8-1 15,0 11 2-15,-1 12-1 0,1 3 2 16,0-3-2-16,0-12-1 16,-1 4 3-16,5-19 0 15,0-7-8-15,0-12-2 16,5-11-34-16,-1-15-15 15,4-12-15-15,1-14-5 16,3-24-18 0</inkml:trace>
  <inkml:trace contextRef="#ctx0" brushRef="#br0" timeOffset="53100.0832">20463 6403 232 0,'12'-19'88'0,"-7"19"-48"0,3 0-27 16,-4 0 24-16,1 11-8 16,3 4-2-16,1 8-4 15,-1 7-3-15,1 8-10 16,-5-4 5-16,0 3 4 0,0 5-6 16,-4-12 0-16,0 0 2 15,5 4 0-15,-1 23-8 0,0-4-2 16,0-4-3-16,0-8 1 15,5-7 2-15,-1-8 2 16,5-7-3-16,-4-7-1 16,3-12-1-16,1 0-2 15,4-23-10-15,0 0-4 16,4-3-24-16,5-4-10 16,-1 0-6-16,5 3-2 15,8 1-11-15,-4 3-5 16,0-7-25-1</inkml:trace>
  <inkml:trace contextRef="#ctx0" brushRef="#br0" timeOffset="53413.8368">20904 6425 232 0,'-17'15'88'0,"13"-3"-48"0,-5 14-25 0,5-11 26 15,4 15-11-15,0 4 0 16,0 4-6-16,0 11-1 16,0 8-12-16,0 14-2 0,-4 12 1 15,0 4-6-15,-1-11-2 16,1-1 1-16,0 0 0 15,0-3 1-15,-1 0 2 16,1-20-19-16,4-6-8 16,0-5-20-16,0-26-7 15,9-18-26-15,16-16-10 16,1-30-19-16</inkml:trace>
  <inkml:trace contextRef="#ctx0" brushRef="#br0" timeOffset="53773.5867">21176 6403 264 0,'0'-4'99'0,"0"11"-54"0,4 5-33 16,-4-5 24-16,4 8-6 15,-4 8 0-15,0 7-6 16,0 4-1-16,0 4-12 0,0 0 2 0,0-8 3 15,0 0-4-15,0 8-2 16,0 22-1-16,0-15 1 0,0-3-3 16,0-1 1-16,4 23-5 15,1-15 0-15,-1-7 1 16,0-19 0-16,0-5-2 16,5-6 1-16,12-12 0 15,5-12 1-15,3-6-9 0,10-9-4 16,3-7-20-16,9 4-8 15,-4-8-17-15,-5 8-3 32,-4 0-14-32,-4 4-5 15,-4 3-39 1</inkml:trace>
  <inkml:trace contextRef="#ctx0" brushRef="#br0" timeOffset="54043.6661">21617 6527 240 0,'-17'15'90'0,"13"-7"-48"0,0-1-20 15,4 1 28-15,0 7-13 16,0 4-3-16,4 3-9 16,-4 9-4-16,0 14-11 15,0 8 2-15,0 22 4 0,-4 8-10 0,-1-4-4 16,-3 1 1-16,-1-20 2 15,1-15 0-15,-1 19 0 16,1-7-30-16,0 7-12 16,-1-4-24-16,-4-7-10 15,13 11-65 1</inkml:trace>
  <inkml:trace contextRef="#ctx0" brushRef="#br0" timeOffset="54386.705">21991 6674 212 0,'8'-53'79'0,"-4"50"-42"0,-4-5-15 0,0 8 26 16,0 0-16 0,-4 15-6-16,0 4-15 15,4 11-5-15,0 4-4 0,0 19 1 0,0 11 2 16,4 4 0-16,0-19 2 16,-4-4-4-16,9 4 0 15,-5-3 1-15,9 3 0 16,-5-8-22-16,1 1-10 15,-1-8-35-15,-3-4-14 16,-1-4-33 0</inkml:trace>
  <inkml:trace contextRef="#ctx0" brushRef="#br0" timeOffset="54574.2552">21923 7153 288 0,'13'0'110'0,"-13"0"-60"0,33-3-32 16,-16 3 31-16,13-8-20 16,4 4-6-16,4-7-12 15,1 0-3-15,-1 3-4 16,0-3-7-16,-4 3-3 0,0 1-46 16,-4-1-20-16,-1 4-73 15</inkml:trace>
  <inkml:trace contextRef="#ctx0" brushRef="#br0" timeOffset="56776.5652">22852 6489 184 0,'-8'12'71'0,"-1"-8"-38"0,-3 7-19 0,3-4 20 16,5 5 0-16,0-12 5 16,4 0-7-16,0 0-2 15,4 0-16-15,4-8 0 0,9 4 2 16,0-7-4-16,5 0 1 16,-1-1-10-16,0-3-2 15,-4 8-3-15,4 7 0 0,-4 7 2 16,-4 8 0-16,-5 8-3 15,-8 15 2-15,-4-4 1 16,0-8 0-16,0-3 2 16,-5 18 1-16,1-11 1 15,-1 16 0-15,1-5 4 16,-5 16 5-16,5-16-5 16,3 5 0-1,1-5 0-15,4-3 0 16,0-4-2-16,4-8-1 15,1-3-12-15,11-4-5 16,-3-8-36-16,13-11-14 16,-5 0-52-1,21-19-57-15,26-11 55 16</inkml:trace>
  <inkml:trace contextRef="#ctx0" brushRef="#br0" timeOffset="57123.7468">23625 6471 212 0,'-47'52'79'0,"26"-29"-42"0,-13 11-12 16,17-19 25-16,-4 4-14 0,4 7-4 16,0-3-14-16,4 0-6 15,9-8-7-15,0 0 1 0,12 7 0 16,1-3-2-16,8 0-3 15,-5 0 0-15,14 11-1 16,-5-7 2-16,4 3 1 16,-3 1-1-16,-1 7-2 15,-4-4 1-15,-4 4 1 16,-1-8-1-16,-7 4-1 16,-5-7-2-16,-9 3-1 15,1-3-14-15,-14-8-4 16,5-4-22-16,-17-3-10 15,9-8-10-15,-13-11-3 0,4-8-24 16</inkml:trace>
  <inkml:trace contextRef="#ctx0" brushRef="#br0" timeOffset="57314.0068">23502 6474 288 0,'30'4'110'0,"-22"-4"-60"0,26-7-28 15,-9 3 31-15,14-4-24 16,12-3-8-16,12 0-11 0,1-1-5 31,-5 5-2-31,-3-1-11 0,-6 1-3 0,-3 3-36 0,-4 4-16 16,-9 4-81 0</inkml:trace>
  <inkml:trace contextRef="#ctx0" brushRef="#br0" timeOffset="58103.0789">16668 8930 100 0,'13'-61'38'0,"-9"50"-20"0,0 7 14 0,-4 4 24 15,0 0-5-15,0 12-2 16,-4 10-20-16,0 5-5 16,-5 7-14-16,1 11 0 0,-5 8 1 0,-4 7-4 15,-4 12 1-15,-5-4-3 16,1-8 0-16,-1 0-3 16,1-7-2-16,4-11-19 15,4-9-10-15,0-10-29 16,4-12-11-16,4-18-26 15</inkml:trace>
  <inkml:trace contextRef="#ctx0" brushRef="#br0" timeOffset="58451.8253">16727 8881 236 0,'26'-15'88'0,"-13"22"-48"0,4 4-29 0,-9-3 21 15,5 11-8-15,8-4-2 16,4 4-6-16,9 7-2 15,0 8-8-15,5 4-4 0,-10-8 1 16,-3-4 0-16,-1 12 1 16,1-8 4-16,-5 12 5 15,-4-4-1-15,-4 3 1 16,-1-7-1-16,-7 4 0 16,-1-4 0-16,-8 0 0 15,-1-4-2-15,-20-4 1 16,-26 8-4-16,-4-4 1 0,-5-3-3 15,1-5 0-15,-5-10-6 16,1-1 1-16,-1-7-2 16,4-4 0-16,10 0-18 0,11-4-9 15,14 4-29-15,21-8-11 16,-1 8-17-16,27-15-6 16,24-19-10-1</inkml:trace>
  <inkml:trace contextRef="#ctx0" brushRef="#br0" timeOffset="58781.0004">17453 9609 288 0,'-59'-12'110'0,"42"1"-60"0,-4-38-34 0,12 30 29 15,1-19-11-15,-1-7-2 16,9 4-14-16,0 10-6 0,13-14-7 16,17-15-6-16,8 7 0 0,0 19-1 15,-8 19 0-15,-5 4 0 16,1 15-2-16,-5 3-2 16,0 8 1-16,-4 0 1 15,-9 19 2-15,1-4-6 16,-18 16-2-16,-3 14-8 15,-9-7-3-15,-5-4-20 16,-8-8-9-16,4-11-22 16,5-11-7-16</inkml:trace>
  <inkml:trace contextRef="#ctx0" brushRef="#br0" timeOffset="58968.4969">17576 8556 196 0,'30'-22'74'0,"-26"29"-40"0,9 12-22 0,-13-15 19 16,8 22-1-16,-3-3 2 16,3 33-17-16,5 24-7 15,-5-20-5-15,1-3 2 0,-1 11 1 16,1-4-2-16,-1 19-1 16,1-15-14-16,-1 11-8 15,1-8-37-15,4-7-16 16,8 19-28-16</inkml:trace>
  <inkml:trace contextRef="#ctx0" brushRef="#br0" timeOffset="59205.7726">18103 9171 304 0,'-17'19'112'0,"12"-4"-60"0,-7 11-41 15,7-18 28-15,-3 15-19 16,4-1-6-16,-1 12-6 0,1-11-3 16,0 18-3-16,0-7-4 0,-1 8 1 15,5-8-28-15,-4 7-13 16,0 12-29-16,0-8-13 16,4-18-30-1</inkml:trace>
  <inkml:trace contextRef="#ctx0" brushRef="#br0" timeOffset="59409.036">17835 9145 304 0,'-13'15'115'0,"13"-15"-62"0,9 7-42 15,-9-3 28-15,13-4-21 16,-1 0-7-16,22-4-7 15,-8 4-4-15,21 0 1 16,-9-7-19-16,17 3-8 0,-8-3-57 16,8 3-23-16,-9 4-12 15</inkml:trace>
  <inkml:trace contextRef="#ctx0" brushRef="#br0" timeOffset="59769.6002">18871 9160 220 0,'21'-4'85'0,"-21"4"-46"0,30-11-24 16,-26 11 24-16,5-8-15 15,-1 4-3-15,9-3-12 16,-4 3-6-16,16-3-2 15,-3 3-19-15,12 0-5 0,-8 4-55 16,4 0-66 0,-4 0 34-16</inkml:trace>
  <inkml:trace contextRef="#ctx0" brushRef="#br0" timeOffset="59977.8704">18756 9560 324 0,'5'26'123'0,"3"-26"-66"0,13 0-44 0,-21 0 28 15,17 0-19-15,-4 0-2 16,8 0-12-16,13 0-3 16,-4 0-3-16,-5-8-21 0,18 1-8 15,-5 3-57-15,17-7-25 16,26-12-23-1</inkml:trace>
  <inkml:trace contextRef="#ctx0" brushRef="#br0" timeOffset="60753.745">19554 9458 228 0,'-4'0'85'0,"0"11"-46"0,4-7-24 0,0 3 26 16,4 1-7-16,0 11 3 16,9 0-15-16,4 3-5 15,0 5-10-15,4 7-5 0,5 3-1 16,3 5-1-16,5-1 2 15,0 1-1-15,-4-12 2 0,-5-7 4 16,-8-12 4-16,-4-4 11 16,0-14 8-16,0 3-6 15,-1-22-2-15,-3 3-11 16,-1-26-4-16,5 8-4 31,-13-31 0-31,0 12-2 16,-13-20-1-16,-4-52-2 15,0 0 1-15,5 8 1 16,-1 18 2-16,9 12-3 16,4 11 0-16,8 4-1 0,13 18-2 15,13 1 3-15,13 4 0 16,-5 10-4-16,18-3 1 16,-13 15 2-16,54 4 1 15,6 4-2-15,3 14 0 16,13 1-1-16,13 11 3 15,0 0 0-15,0 0 3 16,16 4-3-16,18-4-2 16,8-4 8-16,30-11 6 15,5-4-5-15,20-7-3 16,5-12 0-16,12 0 2 0,-12-3-2 16,-9 3 0-16,-8 0-1 15,-26 4-2 1,-34 1-32-16,-25 2-16 0,-8 1-31 0,-48 11-11 15,-37 12-51 1</inkml:trace>
  <inkml:trace contextRef="#ctx0" brushRef="#br0" timeOffset="61254.1648">20942 8941 200 0,'5'-19'74'0,"-14"12"-40"0,9-1-18 0,0 8 22 15,0 0-7-15,-13 0-1 16,5 8-8-16,-5 7-3 16,5 4-11-16,-1 15-1 0,5-1 0 0,0-6-1 15,-1 29-1-15,1 39-3 16,4-27 1-16,0-12-2 16,4 8 2-16,-4-7-2 15,5 11 2-15,-1-8-35 16,4 4-13-16,5 15-31 15,0-18-10-15,0-27-11 16</inkml:trace>
  <inkml:trace contextRef="#ctx0" brushRef="#br0" timeOffset="61696.3568">21545 8692 280 0,'-21'0'104'0,"-5"15"-56"0,-12 27-49 0,21-16 20 16,-4 12-9-16,-9 7 2 16,9-3-1-16,4-8 1 15,0 30-6-15,4-12 0 0,5 20 4 32,-1-12-4-32,18 8-1 15,12 19-2-15,4-15 0 16,14-12-2-16,-10-30-1 15,-3-3 5-15,4-5 4 0,-5-3-5 16,5-11-2-16,-5 3-1 16,1-22 1-16,-5 7-1 15,-4-22-1-15,0 3-4 16,-4-19-2-16,-1 1-2 16,-3-12 0-16,-1 8 0 15,-8 0 2-15,-8-12-3 16,-9 31 1-16,0 3 2 15,-21 12 3-15,4 3 0 16,-9 16-1-16,5-5-4 0,4 20-2 16,4-4-11-16,5 4-4 15,8-8-6-15,13-8-4 16,16-7-27-16,31-11-10 16,8-12-8-1</inkml:trace>
  <inkml:trace contextRef="#ctx0" brushRef="#br0" timeOffset="62119.9671">22025 9069 260 0,'-22'-3'99'0,"22"3"-54"0,-4-12-31 15,4 8 28-15,0-3-12 16,4-4-2-16,13-5-10 16,9-6-1-16,-1-1-10 15,-3 1-2-15,12-1-1 0,-5 0-2 16,5 8-2-16,-8 4 1 0,-1 15-1 15,-4-1-5-15,-4 13-1 16,-4-5 9-16,-9 8 7 16,1 0-4-16,-14 3-3 15,5 1-16-15,-13 3-6 16,0-3-10-16,-9 0-5 16,5-5-3-16,-17-3 0 15,8 1-11-15,1-9-2 16,3-7 0-16,9-11 1 15,21-27-23 1</inkml:trace>
  <inkml:trace contextRef="#ctx0" brushRef="#br0" timeOffset="62296.1643">22398 8692 252 0,'4'42'96'0,"-8"-8"-52"0,4 22-32 16,0-45 26-16,-4 23-2 15,0-7 0-15,-1 22-13 0,1-8-6 16,0 23-10-16,0-7-3 15,-1 15 2-15,1-12-3 0,0 12-2 16,4-16-27-16,-4 5-10 16,-1-9-37-16,5-3-16 15,0-3-30 1</inkml:trace>
  <inkml:trace contextRef="#ctx0" brushRef="#br0" timeOffset="68578.8467">16876 10982 164 0,'4'-23'63'0,"-4"23"-34"0,17 0-16 0,-21-4 19 15,0 8-14-15,4-4 9 16,-13 19-5 0,0 3-12-16,-4 12 3 0,4 0 1 15,-4 8-5-15,5-8-1 16,-1-4-2-16,-8 15 1 15,4-7-4-15,-9 18 0 16,-12 16-1-16,4-4-2 16,4-8 1-16,13-26-1 0,5-4-7 15,-1-3-3-15,5-5-21 16,3-10-7-16,1-8-45 16,17-20-43-1,12-21 40-15</inkml:trace>
  <inkml:trace contextRef="#ctx0" brushRef="#br0" timeOffset="69030.638">16880 10917 164 0,'0'4'63'0,"0"4"-34"0,0 26-25 0,0-19 15 16,4 7-5-16,1 5 0 15,7 11-4-15,10 3-1 16,-5-7-5-16,-5 0 2 0,10-4 3 16,16 19-1-16,-13-15 1 15,-4-4-5-15,5 4-3 16,-5-7 0 0,5 10 1-16,-5 1 12 15,-4-4 6-15,0-8-2 16,-5 5 0-16,1-5 5 15,-9 8 3-15,1-12-1 16,-10 1 2-16,1 0 0 16,-17-1 1-16,4-3-4 15,-17-4-1-15,4-3-8 16,-21-5-2-16,9 1-7 0,-9-4-4 16,-17-4-1-16,9 0 1 0,8 0-3 15,8 0 0-15,5-4-21 16,17 4-8-16,0 0-12 15,4 0-1-15,4 0-15 16,4 0-5-16,14 0-26 16,3 0-55-1,1 0 36-15</inkml:trace>
  <inkml:trace contextRef="#ctx0" brushRef="#br0" timeOffset="70964.2675">17385 11649 176 0,'-4'0'66'0,"4"0"-36"0,-4-19-9 16,0 19 25-16,-1-11-11 16,1 0-2-16,0-8-11 15,0 4-3-15,-1-8-11 16,1 4-3-16,4-7 1 0,0 7-3 15,9-11-2-15,-5 7 0 0,13-7 1 16,12-15-1-16,5 11 2 16,0 11-4-1,-8 4-2-15,-5 8 2 16,5 11 0-16,3 11 1 0,-12 1 0 16,0-1 0-16,-4 12 0 15,0-1 0-15,-5 12 2 16,-4-4-1-16,-4 8 2 15,0-12-2-15,-8 8-1 16,-1-3 3-16,-8-1 2 16,5-8-13-16,-14-3-5 15,5-4-6-15,-13-7-4 16,9-8-5-16,-5-12 0 16,4 1-12-16,5-15-2 15,4 3-48-15</inkml:trace>
  <inkml:trace contextRef="#ctx0" brushRef="#br0" timeOffset="71229.9608">17610 10778 192 0,'9'7'74'0,"-9"8"-40"0,4 16-24 15,-4-12 20-15,0 3-5 0,0-3 0 16,0 26-5-16,0-7-2 16,4 22-10-16,-4-14 1 0,4 14 2 15,1-15-4-15,3 16 1 16,1-5-5-16,3 4 0 16,-3-3-1-16,4 15-2 15,-5-12-41-15,-4 8-20 16,5 22-60-1</inkml:trace>
  <inkml:trace contextRef="#ctx0" brushRef="#br0" timeOffset="71653.8161">17954 11510 256 0,'0'-12'96'0,"0"12"-52"0,-4 0-43 0,4 0 19 16,0 0-16-16,0 0-1 16,0 8-3-16,0-4 2 15,0 14-1-15,0 1 2 16,0 8 0-16,0-5 3 0,0 8 1 16,0-7-3-16,0 11-1 15,0-4-1-15,4 4-2 16,-4-4-2-16,0 4 1 15,0-11-26-15,0 3-11 16,0-3-63 0,9-4-42-16,-1-4 59 15</inkml:trace>
  <inkml:trace contextRef="#ctx0" brushRef="#br0" timeOffset="71875.0327">17814 11385 208 0,'-21'-11'77'0,"21"11"-42"0,-9 4-19 16,5-1 22-16,4 1-14 15,0 0-1-15,4 0-2 16,0-1 1-16,13 1-12 16,0 0-1-16,17-4 1 0,22-4-4 0,-14 0-1 15,-4 1-29-15,17-1-11 16,26-4-80-1,-9-7-50-15,-8-11 68 16</inkml:trace>
  <inkml:trace contextRef="#ctx0" brushRef="#br0" timeOffset="72301.471">18973 11336 212 0,'-4'0'82'0,"4"0"-44"0,0 0-33 0,0 0 17 15,0-7-6-15,0 3 1 16,12-8-9-16,-3 5-5 16,25 3-2-16,-5-7-1 0,18 0 0 15,-4 3-99-15,7 4-56 16,10-3 67-16</inkml:trace>
  <inkml:trace contextRef="#ctx0" brushRef="#br0" timeOffset="72531.9437">19066 11513 208 0,'-8'-15'79'0,"8"15"-42"0,4-11-12 15,-4 11 27-15,4 0-15 16,0-8-4-16,22 5-19 15,-5 3-9-15,17-8-3 16,26 4-5-16,-17 4 2 0,-9-7-67 16,13 7-30-16,-9 0-16 15</inkml:trace>
  <inkml:trace contextRef="#ctx0" brushRef="#br0" timeOffset="72891.5451">19911 10635 168 0,'-4'0'66'0,"4"11"-36"0,0 4-15 15,0-8 20-15,0 12-15 16,-5 4-3-16,5 11-5 16,0 7 2-16,0 16-7 15,0 7 0-15,0 0 0 0,0 0-3 16,-4-15-1-16,-4-11 1 15,3 7 0-15,1-7-33 16,0 4-15-16,0-8-62 16</inkml:trace>
  <inkml:trace contextRef="#ctx0" brushRef="#br0" timeOffset="73444.4571">20089 10785 152 0,'-38'15'57'0,"29"-3"-30"0,1-5 4 0,8-7 26 16,-4 8-10-16,-1-8-3 15,10-8-12-15,-1 5-5 16,13-5-15-16,13-7-5 0,8 4-1 15,0 3-5-15,9 1-1 0,-1 7 0 16,-3 3 2-16,-9 9 1 31,-9 6 1-31,-12 9-2 16,-5-4 1-16,-12 14-4 16,-8-7 0-16,-1-3-1 0,-8 11-2 15,-13 14 0-15,12-14 3 16,1-8-5-16,0 8 0 15,4-4-2-15,4-11 2 16,0-1 2-16,9-3 2 16,0-4-1-16,8 0 1 15,0-3 0-15,9 3 0 16,0-4 2-16,8 8 0 16,0-8 8-16,1 4 7 15,-5 0 6-15,-13 8 4 16,0-4 7-16,-12 7 2 15,-1-3-10-15,-12 7-4 16,4-4-9-16,-9 5-5 0,5-9-3 16,-13-3-3-16,9 0-17 15,-22-8-9-15,9-11-11 16,-17-11-4-16,8-4-22 16,9-8-10-16,0 4-56 15</inkml:trace>
  <inkml:trace contextRef="#ctx0" brushRef="#br0" timeOffset="74278.3654">20734 11264 176 0,'5'-34'66'0,"-5"34"-36"0,0 4-9 15,0 0 22-15,0 11-17 16,0-4-4-16,-5 8-5 0,5 0 1 15,-4 8-10-15,0-1 7 0,0 4 2 16,-1-3-1-16,5 3 3 16,0-4-1-16,0-3 0 15,0-4-5-15,0-8-3 16,0 0-1-16,5-15 1 16,-1 1-3-16,0-16-2 15,0 4-2-15,5-12 0 16,-5 5-2-16,5-12-1 15,7-8 1-15,-3 12-1 16,0 7 0-16,0 12 2 16,-5 0-3-16,9 15 0 15,-4 3-1-15,4 4 0 16,-4-7 4-16,-1 15 1 0,1-4-4 16,0 8 1-16,0-4 0 15,-1-4 0-15,1 0 0 16,0-8 0-16,-1 1 2 15,5-8 1-15,5-11-1 16,3-4 1-16,1-8 0 16,-1-7 3-16,1-4 1 15,-9 11 1-15,-5 4 2 16,5 4 1-16,-4 0-8 16,4 11-3-16,4 12 1 15,-8 3 1-15,0 1-3 0,-1 14 1 16,1-3 0-16,4 18 0 15,0-3-38-15,13 7-16 16,-5 0-48-16,5-11-18 16,-5 0-5-1</inkml:trace>
  <inkml:trace contextRef="#ctx0" brushRef="#br0" timeOffset="82546.242">16944 13143 248 0,'8'-42'93'0,"-8"42"-50"0,-4-26-33 0,4 22 25 0,0-3-6 16,0-1 3-16,0 4-7 15,0-7-1-15,-4 11-13 16,0 0 0-16,-13 11 2 0,4-3-7 16,-8 22-1-16,4-7-3 15,-13 33-2-15,9-11-2 16,-5 23 1-16,5-7-6 15,-9 10 0-15,5-10-21 16,-5 7-9-16,5-12-19 16,3 1-7-16,5-20-24 15,5-18-45-15,-1 0 36 16</inkml:trace>
  <inkml:trace contextRef="#ctx0" brushRef="#br0" timeOffset="82924.4941">16850 13067 272 0,'30'-26'101'0,"-30"26"-54"0,17 0-39 0,-17 0 24 16,4 4-16-16,1 3-3 15,7 1-8-15,-3-1-2 16,12 20-1-16,-4-5-2 0,8 20 1 16,-3-8-1-16,7 22 2 15,-3-10-3-15,-1 14 0 16,-3-15 5-16,3 8 5 0,-4-12-1 15,5 5 3-15,-5-9-2 16,0-3 2-16,-4 0 0 16,-8-11 3-16,-1 0 6 15,-12-1 4-15,0-3 1 16,-18 4 2-16,5-8-11 16,-25 0-2-16,8-4-8 15,-21 1-4-15,8-9-1 0,-8 5-1 16,-17-8-3-16,8 0 2 15,9-8-15-15,8 5-6 16,13-9-33-16,9 1-15 16,12 0-16-16,13-5-7 15,13 1-31 1</inkml:trace>
  <inkml:trace contextRef="#ctx0" brushRef="#br0" timeOffset="83238.3133">17805 13109 276 0,'-17'-15'104'0,"17"15"-56"0,-16-8-36 0,11 8 26 0,1 0-20 15,0 0-5-15,4 11-6 16,0 1-2-16,0 10-3 16,0 5 1-16,0 11 0 0,0-5-1 15,0 20-2-15,0-11 1 16,0 14-1-16,0-10-5 16,0 10 1-16,0-14-40 0,0 7-18 15,0-8-30 1,0 1-50-16,0-8 37 15</inkml:trace>
  <inkml:trace contextRef="#ctx0" brushRef="#br0" timeOffset="84172.6703">17822 12799 140 0,'0'-15'55'0,"0"15"-30"0,-4-3-7 0,4 3 20 15,-4 0-8-15,4 0 0 16,0 0-2-16,0 0 0 16,0 3-15-16,0 1 8 0,0 7 2 15,0 1 2-15,-4 22 0 16,-1-12-6-16,1 24-1 15,0-9-8-15,0 24-4 0,-1-8-1 16,-3 18-1-16,4-10 0 16,-5 10 2-16,1-7-1 15,4-3 0-15,-1-5 5 16,5 1 4-16,0-8 1 0,9-4 4 16,-5-7-9-16,13-8-1 15,-4-4-1-15,16-14 0 16,-3-5-4-16,16-14-1 15,-3-1-1-15,3-11-2 16,-4 8-43-16,0-19-19 16,-4 7-48-16,-8-3-19 15,-5 3 3 1</inkml:trace>
  <inkml:trace contextRef="#ctx0" brushRef="#br0" timeOffset="84454.0272">17305 13354 296 0,'12'-23'110'0,"-12"23"-60"0,43-22-28 16,-39 14 33-16,30 1-20 16,-9 3-7-16,26-8-17 0,-8 1-7 15,8 0-3-15,-9 3-15 0,13 1-5 16,-8 3-39-16,21 0-17 16,-13 0-67-1</inkml:trace>
  <inkml:trace contextRef="#ctx0" brushRef="#br0" timeOffset="84970.7864">18506 13135 204 0,'-13'4'77'0,"13"-4"-42"0,-17 19-23 0,13-19 21 16,0 11-2-16,-1-7 2 16,5 3-3-16,0-3 1 15,13-4-17-15,0 0 1 0,25 0 1 16,26-4-10-16,4 4-6 16,0-7-31-16,-26 3-13 15,-4 4-34-15,5-7-14 0,-5 3-13 16</inkml:trace>
  <inkml:trace contextRef="#ctx0" brushRef="#br0" timeOffset="85205.2174">18608 13448 356 0,'46'-4'134'0,"-46"4"-72"0,47 8-52 0,-43-4 30 16,13 0-24-16,0-1-8 15,9 5-9-15,-5-8 0 16,4 4 1-16,18 3-55 0,4-7-23 16,4 0-78-1</inkml:trace>
  <inkml:trace contextRef="#ctx0" brushRef="#br0" timeOffset="85709.0998">19143 12856 264 0,'-9'-26'99'0,"9"26"-54"0,21-12-28 0,-8 12 27 15,0 0-12-15,-1 0-3 16,5 4-13-16,5 0-5 15,-5 0-6-15,0-1-2 0,12 9 3 16,-3-12-5-16,8 11-3 16,-9-11 3-16,13 4 1 15,-8-4-7-15,4 0-2 16,-4 0 21-16,-5 7 12 16,-3-7-3-16,-6 12-4 15,1-9-4-15,-4 9-2 16,-4 10-3-16,-5 1 1 15,0-4-2-15,-4 7 0 16,0-3-5-16,-4 11-3 16,0-4 0-16,-5 12 1 15,1-9-1-15,-1 17-1 0,1-9-13 16,-1 8-4-16,1-4-29 16,-1 1-10-16,1-5-22 15,4 1-8-15,-1-9-53 16</inkml:trace>
  <inkml:trace contextRef="#ctx0" brushRef="#br0" timeOffset="86105.6603">20098 13052 320 0,'-5'-7'121'0,"1"22"-66"0,-9-8-55 0,1 1 23 16,-1-1-11-16,-4 5 1 15,-4 7-6-15,-5 3-2 0,5 1-2 16,4-12 0-16,0 12 2 0,0-12-2 16,9 12 0-16,3-4-3 15,14 3-1-15,-1-3 1 16,14 4 0-16,-5-1 0 15,8 1 0-15,-4-8 2 16,0 11 3-16,-4-3 4 16,-4 7 5-16,0-3-2 15,-9 3 1-15,0-4-3 16,-8 1 1-16,0-5-6 0,-13 1-1 16,0-4-24-16,-17-8-12 15,4 0-34-15,-21 1-13 16,5-9-69-1</inkml:trace>
  <inkml:trace contextRef="#ctx0" brushRef="#br0" timeOffset="86849.0759">17139 14610 348 0,'0'-38'132'0,"0"38"-72"0,0-19-52 16,0 19 29-16,0 0-21 15,0 0-4-15,4 19-9 0,-4-4-3 16,9 27 0 0,-5-5 0-16,5 31 2 0,3 27-3 0,5-5 0 15,0-7 1-15,-4-26 2 16,-5-16-1-16,9 8-1 16,-4-7 1-16,4 3 1 15,-4-4 1-15,4-3 1 16,-4-4 2-16,-1-11 3 15,1-8 7-15,8-15 4 16,-4 0 5-16,9-27 2 16,-5 5-10-16,13-35-5 15,-4 8-10-15,4-15-1 32,-5 11-12-32,1-3-5 0,-5 3-32 15,-3 8-14-15,-5 7-29 16,0 12-13-16,-5 3-41 15</inkml:trace>
  <inkml:trace contextRef="#ctx0" brushRef="#br0" timeOffset="87392.8785">17797 15462 292 0,'4'-15'110'0,"-4"15"-60"0,-4-4-47 0,0 4 21 0,-1 4-12 0,1 0-2 16,0 7-5-16,0 1-2 15,-5 14-1-15,1-3-2 0,-1 3 1 16,1 4-1-16,4 0 0 16,-1-7 2-16,5 0 3 15,0-4 2-15,0 3 3 16,0-11-1-16,0-7 2 15,0 0 0-15,5-15 1 16,-1 3 0-16,0-14 2 0,0-1-3 16,1-15-1-16,-1 8-9 15,4-15 0 1,-3 7 8-16,3 4 3 0,0 8-1 16,1 7-1-16,-1 4-6 15,5 15-1-15,-4 0-3 16,3 15-1-16,1-4-6 15,0 16-3-15,0-5-27 16,-1 20-14-16,1-5-15 16,0 5-5-16</inkml:trace>
  <inkml:trace contextRef="#ctx0" brushRef="#br0" timeOffset="87604.1024">17767 15591 304 0,'17'-16'115'0,"-17"16"-62"0,9-7-38 16,-9 7 31-16,4 0-23 16,0 0-5-16,5 0-18 15,-1 0-5-15,9 0 2 16,-4 0-45-16,17 0-20 0,-5 0-73 15</inkml:trace>
  <inkml:trace contextRef="#ctx0" brushRef="#br0" timeOffset="90133.9629">17895 15526 152 0,'0'-3'57'0,"0"3"-30"0,0-12-5 0,0 12 20 15,0 0-5-15,0-7-2 16,0 3-4-16,0 4 0 16,0 0-17-16,0 0 1 0,0 0-1 15,0 4-5-15,4 15-1 16,0-8-6-16,0 15-2 16,1-3 0-16,-1 7 2 15,0-3-1-15,0 7-1 16,1-12-19-16,-1 1-8 15,0-4-48-15,5-4-21 16,-1-4-8 0</inkml:trace>
  <inkml:trace contextRef="#ctx0" brushRef="#br0" timeOffset="90491.0991">18094 15500 228 0,'-17'0'88'0,"17"0"-48"0,-4-8-16 0,0 8 27 15,-5 0-11 1,5 0-1-16,4 0-20 16,0 0-7-16,4 8-7 15,0 3-4-15,5 1 2 0,-1 3-2 16,5 11-1-16,-4-7 1 15,8 7 1-15,-5-3 3 16,10-4 4-16,-5 4 7 16,-1-12 2-16,1-7 4 0,0-4 1 15,0 0-8-15,0-12-4 16,-4 1-6-16,0-4-2 16,0-4-8-16,-5-4-2 15,-4 5-42-15,1-1-18 16,-1-4-17-16,4 8-3 15,-3 4-41 1</inkml:trace>
  <inkml:trace contextRef="#ctx0" brushRef="#br0" timeOffset="90974.0107">18748 15406 220 0,'0'-19'82'0,"0"19"-44"0,-4-23-16 15,4 19 26-15,-5 4-10 16,1 0-2-16,0 4-9 16,0 4-3-16,-9-4-13 15,4 3-4-15,-8 8-3 0,5-4-2 16,-10 12-2-16,5-4 1 15,5 7-1-15,-1-3-3 16,4 11 0-16,1-8 2 16,12 5 2-16,0-9-2 0,13 5 0 0,-4-5 1 15,8-10 0-15,-4-1 0 32,9-7 0-32,-5 3 0 0,0-14 2 15,-4 3 10-15,0-7 4 16,0-1 4-16,-4 1 0 15,0 0-7-15,-5-8-3 16,-4 7-3-16,1 1-2 16,-5 0-6-16,0 3 1 15,0 1-11-15,0 3-5 16,0 0-23-16,-5 4-10 16,1 0-14-16,0 0-6 15,0 0-33 1,4 4-43-16,0 0 51 15</inkml:trace>
  <inkml:trace contextRef="#ctx0" brushRef="#br0" timeOffset="91274.0662">19028 15089 248 0,'-4'-8'93'0,"4"8"-50"0,0-3-26 16,0 3 25-16,0 3-9 0,0-3-2 15,12 0-9-15,-3 0-1 16,16-3-12-16,-3-1-5 0,7 0-3 15,-3 4-1-15,12 0 2 16,-4 0-36-16,4-8-17 16,-8 5-95-1</inkml:trace>
  <inkml:trace contextRef="#ctx0" brushRef="#br0" timeOffset="91477.2127">19028 15402 256 0,'-4'4'96'0,"4"-4"-52"0,8 7-38 16,-8-3 20-16,9 0-10 16,-5-4-1-16,26 0-9 15,-5 0-4-15,18-8-1 16,-5 4-19-16,13-11-8 0,-9 4-96 15</inkml:trace>
  <inkml:trace contextRef="#ctx0" brushRef="#br0" timeOffset="91977.5689">20127 14338 176 0,'-8'4'68'0,"8"-4"-36"0,-17 23-22 0,13-19 17 16,-9 14-4-16,4-3 0 16,-8 19-8-16,5-7-2 15,-10 14-7-15,5-3-2 0,-4 15 2 16,4-15-5-16,-4 14-3 16,4-10-24-16,-4 3-10 15,0-7-58 1,-5 3-36-16,5-7 61 15</inkml:trace>
  <inkml:trace contextRef="#ctx0" brushRef="#br0" timeOffset="92347.8492">19962 14372 220 0,'21'-30'82'0,"-21"30"-44"0,21-7-22 0,-21 7 24 16,4 3-10-16,1 1-2 0,7 7-10 15,1 1-3 1,4 22-9-16,-4 0-4 0,12 7 1 0,-3 1-4 16,7 14 0-16,-3-14 3 15,8 14 1-15,-5-10 5 16,5 3 3-16,-4-8 2 16,-4 4 3-16,-1-7 2 15,-4 0 1-15,-4-8-4 16,-13 0 1-16,1-4-3 0,-22-3 0 15,4 0 1-15,-17-4 2 0,5-1-9 16,-13 5-4 0,4-4-2-16,-13-4 1 15,9-4-3-15,-9 1-2 0,9-12-18 16,4 0-9-16,4 0-26 16,17 0-10-16,1-8-27 15,20-3-11-15,-4 3-8 16</inkml:trace>
  <inkml:trace contextRef="#ctx0" brushRef="#br0" timeOffset="92718.9316">20700 14976 340 0,'-12'-4'129'0,"12"4"-70"0,-34-4-36 0,25 4 37 15,-4-7-20-15,5-1-3 16,-5-7-17-16,0 0-7 16,9-8-8-16,0 8-8 0,12-19-1 15,1 8 0-15,8-1-1 16,0 5 1-16,8 3 3 16,-3 8-5-16,3 3 0 15,1 8-15-15,-14 19-6 0,1-11-2 16,-13 18 3-16,0-3 3 15,-8 11 2-15,-1-8 1 16,-4 8 2-16,1-4 1 16,-5-4 1-16,0-3 0 31,-5-8 0-31,5 0-5 16,0-19 1-16,5 1-13 15,3-16-5-15,5-19-28 16,4 4-45-16,0 4 23 0</inkml:trace>
  <inkml:trace contextRef="#ctx0" brushRef="#br0" timeOffset="92937.6916">20700 14387 208 0,'5'-41'79'0,"-5"41"-42"0,0-15-17 15,0 15 27-15,0-4-7 16,0-4-1-16,0 5-11 16,4-1-5-16,0 0-13 15,0 8-4-15,1 3 0 0,-1 1 3 0,0 22 2 16,0-3-8-16,1 25-1 15,-1-6-2-15,0 14 2 16,0-7-3-16,5 7-2 16,-5-11-20-16,4 8-10 15,1-8-38-15,12 4-15 16,-4-16-34 0</inkml:trace>
  <inkml:trace contextRef="#ctx0" brushRef="#br0" timeOffset="94217.2253">19924 15474 132 0,'-17'-8'49'0,"17"8"-26"0,-26 0-27 0,22 0 10 0,-9 4 8 15,5 0 6-15,-9 3 5 16,4 1 2-16,-4-5-14 16,0 5 10-16,4 3 4 0,5-7 5 15,12 4 4-15,0 3-5 0,17-7 1 16,-4-1 2-16,26-3 3 15,-5 0-9-15,34-7-4 16,-12 7-14-16,33-11-4 16,56-12-6-16,-56 12-1 15,-17-4 5-15,22 7 2 16,46-3-29-16,-21-1-11 16,-21 5-22-16,-21 3-5 15,-17 4-82 1</inkml:trace>
  <inkml:trace contextRef="#ctx0" brushRef="#br0" timeOffset="95078.5123">20136 16021 240 0,'4'-19'90'0,"-4"19"-48"0,0-12-31 0,0 12 23 16,0-3-11-16,0 3-1 15,0 0-4-15,0 0 0 16,0 3-9-16,0 5-3 0,-4 15 0 15,0-5-3-15,-5 24 0 0,1-4-3 16,-5 14-3-16,0-6-7 16,0 3-2-16,1-4-9 15,-1-7-4-15,0-1-13 16,0-6-6-16,5-5-23 16,-1-19-7-16,1 5-10 15</inkml:trace>
  <inkml:trace contextRef="#ctx0" brushRef="#br0" timeOffset="95472.6241">20161 15885 196 0,'13'-23'74'0,"-13"23"-40"0,4 0-9 0,-4 0 27 16,0 4-8-16,0 0-4 16,4 7-14-16,1 0-6 15,3 4-11-15,1 0-4 0,8 8-1 16,0-4-2-16,12 7 1 15,-3-3-2-15,8 7-1 16,-9-3 1-16,5 6 1 16,-5 1 1-16,1 0 3 15,-5 0-5-15,0 8-1 16,-4-8 2-16,-4 0 1 0,0-4 3 16,-9 4 3-16,0-4 9 15,-16 0 3-15,3-3 1 16,-21-5-2-16,5-3 1 15,-18 0 1-15,9-4-6 16,-8 0-1-16,4-4-12 16,-5 1-1-16,9-1-2 15,0-11 0-15,5 4-20 16,3-4-7-16,5 0-28 16,13-4-10-16,-1 4-21 15,18-23-9-15,-1 8-34 16</inkml:trace>
  <inkml:trace contextRef="#ctx0" brushRef="#br0" timeOffset="95848.0748">20836 15696 256 0,'4'-34'96'0,"-4"34"-52"0,0-41-21 0,0 37 29 16,0 0-10-16,0 0-2 16,0 4-14-16,0 0-3 0,0 15-14 15,0 1-1-15,-4 18-1 0,0-8-3 16,-5 27-3-16,1-4 0 16,-1 11-1-16,1-3-3 15,4 11 0-15,-1-8-7 16,10 8-4-16,-1-15 1 15,9 7 2-15,-1-11 7 16,14-8 2-16,-5-7-5 16,9-15-3-16,-5-4-8 15,5-15-3-15,-5 0-3 16,1-22 0-16,-1 3-15 16,-3-15-5-16,-5 11-17 0,-9-11-4 15,1 8-22 1</inkml:trace>
  <inkml:trace contextRef="#ctx0" brushRef="#br0" timeOffset="96040.6055">20705 16017 252 0,'-5'0'96'0,"5"0"-52"0,0 7-21 15,0-3 31-15,0 0-10 16,0 0-4-16,5-1-9 15,-1 1-5-15,9-4-14 16,-1 0-8-16,18-4 0 0,-5 4-14 16,18-3-6-16,-9-1-53 15,13-11-22-15,-5 0-55 16</inkml:trace>
  <inkml:trace contextRef="#ctx0" brushRef="#br0" timeOffset="97270.8141">22258 14331 200 0,'9'-12'74'0,"-9"12"-40"0,8-15-11 0,-8 12 26 16,0-1-12-16,0 0-1 15,4 4-4-15,1 0 2 0,-5 4-18 16,0 7 2-16,0 4 2 0,0-3-5 16,-5 14 2-16,5-3-10 15,0 18-2-15,0-3-3 16,0 11-2-16,0-8 1 15,5 12-1-15,-1-15-25 16,0 11-10-16,-4-8-44 16,0-7-19-16,0-4-33 15</inkml:trace>
  <inkml:trace contextRef="#ctx0" brushRef="#br0" timeOffset="97823.6876">22619 14214 204 0,'-47'34'77'0,"47"-34"-42"0,-8 4-4 0,3 3 29 15,5-7-8-15,0 0-1 16,0 4-14-16,0-4-5 15,13 0-18-15,0 0 0 0,8 0 2 16,-4 0-6-16,13 7-3 16,17-7-7-16,-5 0 0 15,-8 4 0-15,-4 4 2 0,-5-8 1 16,-16 11 3 0,-1-7-5-16,-8 11-1 0,0-4-7 15,-8 8-3-15,-1-4-8 16,-4 4-1-16,1-4-1 15,-1 4 2-15,-4 4 3 16,8-1 4-16,1-10 2 16,12 3 1-16,0 0 0 0,9 0 2 15,0 0 4-15,8 0 1 16,-4 4 7-16,4-8 4 16,-4 4 12-16,0 4 8 15,-4 0-2-15,0 15-2 16,-5-8-10-16,-8 5-5 15,0-9-6-15,-12 8-2 16,-18 12-1-16,9-16 1 16,4 1-2-16,-9-12-1 0,1 4-4 15,-9-8-2-15,-13 0-26 16,17-3-11-16,5-5-29 16,8-3-10-16,0 0-55 15</inkml:trace>
  <inkml:trace contextRef="#ctx0" brushRef="#br0" timeOffset="98270.4129">22233 15391 200 0,'-17'18'74'0,"17"-18"-40"0,-26 16-13 0,22-13 22 15,-5 1 1-15,1 0 3 16,4 0-6-16,4-1-1 16,17-3-22-16,0 0 5 0,21-7 4 15,-8-1-4-15,29-7-1 16,43-11-12-16,-38 11-4 0,-9 3-4 16,8 1 1-16,-7 0-15 15,-1 0-5-15,-9-1-22 16,1 1-10-16,-9 3-10 15,-4 1-3-15,-4-1-8 0,0 4-2 16,-9 1-28 0</inkml:trace>
  <inkml:trace contextRef="#ctx0" brushRef="#br0" timeOffset="98841.7897">22458 15734 276 0,'0'0'104'0,"0"0"-56"0,0-4-36 0,0 4 24 16,0 0-10-16,0 0-3 31,8 4 4-31,-4-4 3 16,13 0-16-16,-4 0 5 0,17-4 2 0,-5 4-3 0,13-7 2 15,-8 3-2-15,8-4 0 16,-8 1-7-16,4-1-4 16,-4-3 0-16,-5 3 0 15,-4 5-1-15,1-5-1 16,-5 4-1-16,-5 16 0 16,-3-12-2-16,-5 22 1 0,0-11-2 31,-4 23 2-31,0-7-7 15,-8 18-1-15,-1-7-9 16,-3 11-2-16,3-8 4 16,1 16 3-16,-1-16-9 15,1 12 0-15,-1-8-18 16,1 4-4-16,-1-7-17 16,1-1-6-16,3-7-46 15,1-3-57 1,0-5 49-16</inkml:trace>
  <inkml:trace contextRef="#ctx0" brushRef="#br0" timeOffset="101811.4898">21405 14938 108 0,'-13'0'44'0,"5"4"-24"0,-5 0-8 15,4-1 13-15,5 1 15 16,0 0 10-16,-4-4-5 16,-1 0-2-16,1 0-24 15,3 0 6-15,1 0 5 0,0 0-1 16,0 0 3-16,-1 0-12 16,1 4-4-16,4-4-1 15,0 3 1-15,0 1-1 0,4 0 1 16,-4-4-2-16,9 0 1 15,8 0-8-15,8-4-2 16,9 0-5-16,9-3-1 16,-1-4-19-16,-12 3-9 15,-5 0-38-15,5 1-17 16,12-4-64 0</inkml:trace>
  <inkml:trace contextRef="#ctx0" brushRef="#br0" timeOffset="102125.0374">21375 15187 228 0,'-4'-8'85'0,"0"8"-46"0,-5 8-19 15,1 3 27-15,4-11-5 16,-1 12 2-16,1-12-2 16,4 3 1-16,0 5-24 15,0-8 7-15,9 7 2 0,7-3-7 16,6 0 1-16,16 0-13 16,4-4-3-16,9-4-4 15,0 0-2-15,4-3-39 0,-16 3-19 16,-10 4-65-16,18-11-27 15,34-12 13 1</inkml:trace>
  <inkml:trace contextRef="#ctx0" brushRef="#br0" timeOffset="102674.3449">23319 14908 236 0,'-8'0'90'0,"8"0"-48"0,-4 0-18 0,4 0 29 0,0 0-5 16,4 0 1-16,4-8-18 15,5 5-7-15,0 3-14 16,-5 0-6-16,9-8-1 0,9 4-22 16,-1 4-9-16,-4-7-33 15,5 3-11-15,-5 4-66 16</inkml:trace>
  <inkml:trace contextRef="#ctx0" brushRef="#br0" timeOffset="102920.1302">23357 15187 332 0,'9'0'126'0,"-9"0"-68"0,21-8-37 16,-21 8 33-16,13 0-18 15,-5 0-4-15,9-3-18 16,-4 3-7-16,8-8-4 16,-4 8-29-16,5-4-12 0,-5 1-65 15,8 3-26-15,30-8-12 16</inkml:trace>
  <inkml:trace contextRef="#ctx0" brushRef="#br0" timeOffset="103374.4965">23790 14663 236 0,'-17'-23'88'0,"17"23"-48"0,0 4-12 0,0 0 30 15,0 3-10-15,5 4-4 16,-5 5-9-16,0 14-5 16,8-8-16-16,-4 9 0 0,-8 6 0 15,8 5-5-15,-8-8-1 16,0-4-6-16,4 11-2 16,0 23-20-16,4-18-9 15,0-9-18-15,1 9-6 16,-1-1-10-16,4-11 0 15,-3-4-61 1</inkml:trace>
  <inkml:trace contextRef="#ctx0" brushRef="#br0" timeOffset="103593.3034">24071 15138 352 0,'0'4'132'0,"0"-4"-72"0,-5 7-30 16,1-3 39-16,4 4-19 16,0-1-4-16,0 4-27 15,0 1-11-15,-4 7-6 16,0-4-5-16,-1 4 2 0,1-4-23 16,0-4-12-16,0 0-36 15,-1-3-15-15,1-4-33 16,4-8-15-16</inkml:trace>
  <inkml:trace contextRef="#ctx0" brushRef="#br0" timeOffset="106226.5082">24283 14855 136 0,'0'8'52'0,"0"-8"-28"0,0 11-26 16,0-7 9-16,0 3-10 15,0-7 0 1,0 4 16-16,0-4 11 16,0 0-12-16,0 0 25 0,-4 0 9 15,4 0 1-15,-5-4 1 16,1 4-6-16,-4-11-4 16,-1 11-8-16,-4-11-2 15,5 3-4-15,-1-7-3 16,1 0-9-16,4-4-3 15,-1 4-5-15,10-4-3 16,-1 4-3-16,9-8-1 16,-1 1 2-16,14-5 2 15,-5 8-2-15,9 8-2 16,-5 0 2-16,-4 11 0 0,-4 0-2 16,0 15 2-16,-4-8-6 15,-9 16-3-15,1 0 3 16,-10-1 2-16,1-7-2 15,-13 4 0-15,0 0 1 16,-4-4 4-16,4-3 1 16,0-5 3-16,0 1-8 15,0-8-3-15,4 0-6 16,5-8-2-16,-1 1-8 16,9-12-4-16,0 4-15 15,5-8-5-15,-1 0 8 16,13 1 5-16,-4-5 14 0,4 12 6 15,-5 0 16-15,1 8 7 16,0 3 15-16,-1 23 8 16,1-8 2-16,0 15 1 15,-5-3-7-15,5 15-4 16,-4-4-12-16,-1 11-4 16,1 0-4-16,-1 4-2 15,1-7-28-15,3 7-11 16,-7-12-80-1</inkml:trace>
  <inkml:trace contextRef="#ctx0" brushRef="#br0" timeOffset="107338.9359">24151 15719 224 0,'-4'-15'85'0,"4"15"-46"0,-4-15-26 0,-1 15 22 15,1-4-3 1,0 4 1-16,4-11-5 0,0 3 0 16,0 8-16-16,0 0 0 0,0 8-1 15,0 3-2-15,0 4 2 16,0 0-6-16,-4 15-1 16,0-7-2-16,-1 11-2 15,5 0 1-15,0-8 1 16,0-3-3-16,0-1 0 0,0-3 3 15,0-4 1 1,0-3-1-16,5-9-2 0,-1 5 5 16,0-27 1-16,0 8-2 15,0-19-1-15,1 7 1 16,3-7 2-16,1 3-1 16,-1-3 0-16,1 8 1 15,-1 6 1-15,1 5-6 16,-1 11 0-16,-4 0-1 15,1 11 2-15,-1 1-1 16,0 3 2-16,0-4-4 16,1 8 0-16,-1-8-1 15,0 1 0-15,0-1 4 0,5-11 1 16,-5 0 1-16,5-11 0 16,-5-1 2-16,4-10 1 15,1 3 1-15,4-4 0 16,-1 4 2-16,1 4 4 15,0 4-8-15,-1 7-1 16,1 0-3-16,0 12 1 16,-5 0-7-16,1 10 1 15,-1-3-28-15,-3 16-9 16,-1-5-26-16,0 8-9 16,0-4-24-16,5 0-8 15,-1-3-4 1</inkml:trace>
  <inkml:trace contextRef="#ctx0" brushRef="#br0" timeOffset="107622.5944">24805 15311 320 0,'-4'4'121'0,"4"-4"-66"0,-5 4-29 16,1-4 34-16,0 11-19 15,0 1-4-15,-1 6-12 16,1-2-4-16,-4 14-12 16,-1-4-5-16,-4 23-3 0,1-7-1 15,-9 26 2-15,4-16-3 0,-5 9 0 16,5-9-12-16,-4 5-7 16,4-8-14-16,0-4-6 15,0-7-20-15,4-8-10 16,1-3-24-16,7-12-11 15,1 0-1 1</inkml:trace>
  <inkml:trace contextRef="#ctx0" brushRef="#br0" timeOffset="107997.6661">25026 15534 316 0,'4'0'121'0,"-4"0"-66"0,-4 7-42 15,4-3 28-15,-5 0-17 16,1 4-3-16,-4-1-10 16,-1 1-5-16,-8 7-3 15,0 0-5-15,0 7 1 0,4-3 1 16,1 12 2-16,-1-9-3 16,5-3-2-16,-1 0 2 15,5 3 2-15,0-3 0 16,12 0-1-16,1 0-2 0,8-8-1 15,-5 1 2-15,5 7 2 16,-4-4 13-16,0 3 8 16,-1-2 2-1,-7 2 1-15,-1 1-1 0,-8 4 0 16,-1 0-7-16,-7-8-2 16,-1 4-9-16,-4-4-4 15,0 0-28-15,-4-8-12 16,4 1-39-16,-4-12-13 15,-1 0-83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41:14.76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2898 8685 208 0,'0'-27'79'0,"0"27"-42"0,-4 23-15 0,0-12 26 15,4 4-21-15,0-3-7 16,4 25-1-16,-4-3 1 16,4 30-10-16,0-11 3 0,1 49 1 15,-1-15-5 1,-4 33-1-16,0-14-2 0,-4 30 1 15,-5 64-2-15,5-31 0 16,4-18-1-16,0-30 0 16,4-23-29-16,5-26-10 15,8-27-56-15,4-19-23 0,9-37 1 16</inkml:trace>
  <inkml:trace contextRef="#ctx0" brushRef="#br0" timeOffset="407.9459">2525 8809 256 0,'0'-7'96'0,"-9"3"-52"0,9 0-38 0,0 4 22 16,9 0-4-16,-1-8 1 15,9-3-6-15,4-8-1 16,9-3-10-16,8-5 6 0,-8-11 5 16,4-3-6-16,4-4 0 15,5 3-3-15,-9-11 1 16,4 1-4-16,-4-1 1 16,4 4-3-16,-8 11 2 15,-1 15-4-15,-7 16 0 16,3 14 1-16,-8 16 0 15,0 4 2-15,9 18 1 16,-14 11-3-16,9 5-1 0,1 14-1 16,-1 8-2-16,4-4 3 15,-3 8 0-15,3-8-43 16,-8 16-20-16,4 3-74 16,-8-8-71-1,-5-11 68-15</inkml:trace>
  <inkml:trace contextRef="#ctx0" brushRef="#br0" timeOffset="1005.3128">2996 10491 184 0,'4'-19'71'0,"-4"19"-38"0,-8-7-12 0,3 7 25 16,-3 0-6-16,4 0-1 15,-5 4-7-15,1-4 0 16,-1 3-18-16,9 1 5 0,0 0 4 16,0 0-10-16,4 3-4 15,5-3-4-15,29 0 1 16,-8 0-3-16,38-8-2 16,-22 0 2-16,65-4 0 15,-22 1-1-15,30-8-2 16,-17 4 3-16,29-1 0 15,-20 1-1-15,3 0-2 16,-16-1 3-16,12 1 2 16,-25 3-29-16,17 5-10 0,-17-5-39 15,4 4-16-15,-17 4-44 16</inkml:trace>
  <inkml:trace contextRef="#ctx0" brushRef="#br0" timeOffset="1463.8346">4367 10212 228 0,'-26'-11'85'0,"26"11"-46"0,-12-4-15 0,7 4 29 15,5 0-16-15,0 0-6 16,5 4-5-16,-5-4 0 16,12 4-14-16,1 3 2 0,13-7 0 15,-5 4-7-15,13 3-4 16,-13 5 0-16,21-8 0 15,-8 3 3-15,9 8 3 16,-5 0 9-16,-4 4 3 16,-4-4 3-16,-9 8 0 0,-8-1-2 15,-13 12 1-15,0-3-13 16,-22 3-3-16,10-4-5 16,-14 11 1-16,5-7-15 15,-13 4-7-15,4-8-32 31,1 0-15-31,3 0-34 0,13-15-12 16,1 4-30 0</inkml:trace>
  <inkml:trace contextRef="#ctx0" brushRef="#br0" timeOffset="1843.1956">5254 9760 232 0,'-13'15'88'0,"13"-15"-48"0,-4 49-18 15,4-31 26-15,0 5-16 0,0-4-6 16,0 19-15-16,0-12-5 16,4 19-4-16,1-7-2 0,-1 15 3 15,-4-8-2-15,0 23 2 16,0-8-33-16,0 1-12 15,0-5-41-15,-4-3-15 16,4-8 1 0</inkml:trace>
  <inkml:trace contextRef="#ctx0" brushRef="#br0" timeOffset="1983.888">5093 10257 292 0,'21'-11'110'0,"-21"11"-60"0,25-11-47 15,-25 11 21-15,26 0-16 16,33-12-4-16,-12 5-32 16,-9 3-11-16,22 4-89 15,-9 0-36-15</inkml:trace>
  <inkml:trace contextRef="#ctx0" brushRef="#br0" timeOffset="2223.448">6175 9842 256 0,'-4'4'96'0,"4"-4"-52"0,-9 27-23 16,5-24 28-16,-4 20-26 0,-1-12-10 15,-8 23-6-15,0-11-3 0,-13 15-2 16,5-4-2-16,-9 11 3 0,4-7-20 15,-8 18-8-15,4-11-58 16,-8 12-23-16,-18 15-1 16</inkml:trace>
  <inkml:trace contextRef="#ctx0" brushRef="#br0" timeOffset="2400.828">5857 9944 312 0,'17'12'115'0,"-5"6"-62"0,14 16-40 16,-9-15 28-16,0 4-25 0,-4-12-6 16,12 16-25-16,-4-5-10 15,5 16-82-15,12 26-35 16,-21-30 29-16,0 0 17 16</inkml:trace>
  <inkml:trace contextRef="#ctx0" brushRef="#br0" timeOffset="2884.693">3790 8390 228 0,'-5'12'85'0,"5"-9"-46"16,-4 5-35-16,4 0 21 0,0 3-16 0,0 8-2 15,0 7-5-15,0 8 1 16,0 8-2-16,0 7-1 0,4 0 3 16,1 3-22-16,-5-21-7 15,0-1-29-15,0 0-12 0,0-4-16 16</inkml:trace>
  <inkml:trace contextRef="#ctx0" brushRef="#br0" timeOffset="3072.235">3590 8568 252 0,'21'7'96'0,"13"-3"-52"0,0-12-45 0,-17 5 20 16,4-1-13-16,9 0-3 15,4 0-24-15,4 1-9 16,1 3-80-16,-1-8-33 15</inkml:trace>
  <inkml:trace contextRef="#ctx0" brushRef="#br0" timeOffset="3461.3576">4274 8206 200 0,'-9'15'74'0,"13"7"-40"0,-8 12-18 16,4-15 24-16,4 4-10 16,1 3 0-16,3 8-2 15,-4-8 0-15,0 5-15 16,1-1-1-16,3-4 1 0,1 1-1 16,3-12 1-16,1 4-7 0,4-16-4 15,0 1-1-15,-4-8 1 16,0 1-3-16,8-9-2 15,9-10-1-15,-9-5 0 16,-4 8 3-16,-5 8 0 16,1 4-2-16,-4 7 2 15,-5 11 12-15,0 15 5 16,-4 12 5-16,-4 15 4 16,0 11-11-16,-5-15-3 15,5-8-5-15,-13 16 1 16,4-8-4-16,-12 19 0 0,8-8-41 0,-13 4-19 15,9-7-112 1</inkml:trace>
  <inkml:trace contextRef="#ctx0" brushRef="#br0" timeOffset="6272.8585">4643 12185 208 0,'-17'3'79'0,"17"-3"-42"0,-17 8-23 0,8 0 22 0,1-5 0 16,-1 1 0-16,-3 4-8 15,3-5-3-15,1 5-14 16,-1 3 9-16,1 1 3 0,3 3-7 16,5-4-2-16,5 0-4 15,3-3 1-15,-4-1 3 16,39-10 1-16,-5-1 0 15,43-11 1-15,-13 7-4 16,50-14 0-16,-16 3-3 16,21 0 0-16,-16 4-1 0,37 0 2 15,-21 3-5-15,13-3-3 16,-22 4 3-16,39 0 4 16,81-12-5-16,-103 12-2 15,-20 3-1-15,33-3-1 16,77-4 0-16,-30-4 2 15,-22 8-3-15,-67 7 0 16,-13 0-34-16,9 4-15 16,38 0-23-16,-26 0-7 15,-25 0-23-15,-34 4-10 16,-13-4 1 0</inkml:trace>
  <inkml:trace contextRef="#ctx0" brushRef="#br0" timeOffset="7031.593">4834 11985 156 0,'8'-23'60'0,"-8"23"-32"0,5-11-24 0,-5 11 15 0,0 0 0 15,0 0 3-15,-5-8 8 16,1 8 3-16,-4 0-17 16,-1 0 11-16,-4 8 5 0,5-4 4 15,-5 7 2-15,0 0-9 16,-8 8-3-1,8 0-4-15,-12 11 1 16,8-7-4-16,-8 11 0 16,-1 15-4-16,1-4 1 15,3 0-3-15,10 4 0 16,-10-7-7-16,5-8-4 16,5 3 5-16,3-10 3 15,1-1-5-15,8-3-3 16,0-4-1-16,4 0 1 0,9-4 3 15,-1-4 4-15,1 0-4 16,17 1-1-16,-5-9-2 16,18 16 1-16,-1-11-2 15,5 7-1-15,-5-4-46 16,1 8-21-16,-5-4-35 16,4 0-14-16,-8 0-36 15</inkml:trace>
  <inkml:trace contextRef="#ctx0" brushRef="#br0" timeOffset="7490.4029">5831 11351 260 0,'0'-4'96'0,"0"4"-52"0,5 0-32 0,-5 0 24 16,4 0-6-16,0 0 0 15,9 0-15 1,0 0-4-16,12 0-7 0,0 0-5 0,14 0 0 15,-10 0-10-15,14-7-5 16,-9 3-50-16,4-7-19 16,-4-1-35-1</inkml:trace>
  <inkml:trace contextRef="#ctx0" brushRef="#br0" timeOffset="7869.2022">6701 10793 296 0,'-21'-8'112'0,"21"8"-60"0,-38 8-45 0,21 3 26 16,-4 1-15-16,0-1 0 15,-1 4-4-15,1 4-1 16,4 3-7-16,0-6-2 0,9 14 0 15,-1 15-5-15,22 4 1 16,8-7-2-16,5-12-2 16,-5-8 3-16,13 12 2 15,-4-11-2-15,-1 0-2 16,-3-1 10-16,-5 8 8 16,-4-7 1-16,-4 7 2 15,-1-3-3-15,-12 3 1 16,0-4-9-16,-12-3-2 0,3-4-16 15,-16-4-6-15,3-4-29 16,-16-11-10-16,4-8-26 16,0-22-9-16,5 4-33 15</inkml:trace>
  <inkml:trace contextRef="#ctx0" brushRef="#br0" timeOffset="8072.3155">6493 10789 292 0,'-21'4'110'0,"21"-4"-60"0,4 7-30 0,-4-3 32 16,9-4-13-16,12 0 0 15,13-4-18-15,9 1-5 16,-9-1-10-16,-5 0-4 0,9-3 1 16,22-5-31-16,-1-7-13 15,18 4-61-15,-1-11-27 16,-8-4-1-1</inkml:trace>
  <inkml:trace contextRef="#ctx0" brushRef="#br0" timeOffset="12213.4779">4460 12264 160 0,'5'-8'63'0,"-5"5"-34"0,0 3-12 0,0 0 20 15,0 0-4-15,0 0 3 16,0 0-7-16,0 0-3 16,0 0-14-16,0 0-1 0,0 0 2 15,0 11 2-15,0 0 0 16,0 4-1-16,0 8-1 16,0 7-1-16,0 8 2 15,0-4 2-15,0 3-1 16,0 9-3-16,0 3-2 15,4 4-6-15,0 7-1 16,0 8 1-16,1-4 2 16,-1 4-1-16,0-8 2 15,0 4-4-15,0 4-2 16,1-7 2-16,-1 6 2 16,0 5 0-16,0 0 0 15,-4-1-1-15,0 5 0 0,0-8 0 16,5 3 0-16,-5-3 0 15,0 8 2-15,0-1-1 16,0-7 0-16,0 7 1 16,0-3 1-16,0 4 1 15,4-12 0-15,-4 11 0 16,0-3 0-16,0 7 0 16,0 4 0-16,0-4 0 15,0 4 0-15,0-4-4 0,0 8-1 16,0 4-1-16,0-1 1 15,0 1 0-15,0 3 1 16,0-11 0-16,0 7 2 16,0-3-3-16,0 4-2 15,0 11 0-15,0-23-1 16,4 8 0-16,0-8 2 16,-4 4 1-16,0 0 3 15,0 3-1-15,0-3 0 16,0-3-3-16,0-1-2 15,0-4 3-15,0 1 2 16,0-5-2-16,0 1 0 16,0 7-1-16,0-11-2 0,0 4 1 15,0-12 1-15,-4 0-3 16,4 5 0-16,0-16 1 16,0-4 0-16,-4 0-16 15,0-15-6-15,-5-7-25 0,1-8-9 16,-1-11-40-16,1-12-16 15,8-11-53 17</inkml:trace>
  <inkml:trace contextRef="#ctx0" brushRef="#br0" timeOffset="12616.9489">4116 16850 280 0,'-4'4'104'0,"0"-4"-56"0,0 4-32 16,4-4 27-16,0 0-12 15,0 4-3-15,4 3-5 16,4 4 0-16,5 12-13 15,0 0-1-15,8 14 1 0,5 1 0 16,3 15 2-16,5 0-2 16,0 0 1-16,-4 3-2 0,4-7 0 15,0 0 1-15,-4-7 4 16,-5-5 1-16,-4-14 3 16,1-8-1-16,-6-7-1 0,6-8-4 15,-1-8-2-15,4-7-6 16,1-8-1-16,-1-14-1 15,1-5-2-15,-5 1-13 16,4-16-6-16,9-11-59 16,-4-15-23-16,-4-7-90 15</inkml:trace>
  <inkml:trace contextRef="#ctx0" brushRef="#br0" timeOffset="13138.0467">2750 14599 196 0,'-13'0'74'0,"4"0"-40"0,-3 7-11 0,3-7 26 16,1 0-7-16,-1 8-3 15,5-1-2-15,4-7 2 16,0 0-22-16,0 4 4 0,4 0 2 15,9-4-6-15,0 0-2 0,4 0-8 0,0-4-3 16,4 0-2-16,-4 4-2 16,-4 0-6-16,4-7-1 31,4-1-57-31,13-11-24 0,-5 4-65 16</inkml:trace>
  <inkml:trace contextRef="#ctx0" brushRef="#br0" timeOffset="13454.1149">3280 14003 220 0,'-4'0'82'0,"4"3"-44"0,-8 1-16 0,8 4 28 16,0-1-13-16,0 8-3 16,0 4-5-16,0 8-1 15,0-1-15-15,4 4 1 0,0 8 0 16,0 3-3-16,1 8-1 16,-5-7-4-16,0 7-1 15,0 11-3-15,0-7-2 16,0 4-21-16,0 7-9 15,0-15-42-15,0 0-19 0</inkml:trace>
  <inkml:trace contextRef="#ctx0" brushRef="#br0" timeOffset="13848.1409">3442 14236 252 0,'4'-11'96'0,"0"-4"-52"0,0-15-34 0,-4 26 25 15,5-7-10-15,-1 3 0 16,4-3-3-16,1 7-2 16,4-7-10-16,-5 3 2 0,5 5 4 15,-1 3-2-15,1 0 0 16,-9 0-4-16,9 3-1 0,-4 5-3 15,-5 11 1-15,0-4-4 16,-4 19 0-16,0-4-3 16,-8 23-1-1,3-16 1-15,-7 20 0 0,7-8 8 16,-3 4 5-16,-1-8 5 16,1-3 3-16,4-8-2 15,8-8-2-15,4-3-5 16,5-8-2-16,-9-4-6 0,26-11-3 15,-4 0-3-15,16-15-1 16,1 0-69-16,3 4-29 16</inkml:trace>
  <inkml:trace contextRef="#ctx0" brushRef="#br0" timeOffset="17672.5209">7971 11977 140 0,'4'-4'52'0,"-4"4"-28"0,-4 0-17 0,4 0 13 16,0 0 1-16,0 0 4 15,0 0-2-15,0 0-2 16,-5 4-11-16,1 0 5 0,0 0 4 0,0 3-4 15,-1-3 0-15,1 4-3 16,-4-1 0-16,-1 1-4 16,5-1-3-16,0 5-2 15,-5-1 0-15,1 8 2 16,-1-8 4-16,1 12 2 16,-5-8 1-16,0 4-2 15,-4 7 1-15,0 0-4 0,0 5 1 16,0 3-5-16,0-8 0 15,0 0 1-15,-4 1 2 16,-4 3 1-16,3 0 1 16,1-7-4-16,4 3-1 15,0 1-1-15,0-1-2 16,0 4 3-16,0 0 0 31,0-3-1-31,0-1 1 16,0 4 2-16,5 0 2 15,-1 1-1-15,0-1-1 0,0 0-3 16,1 0 1-16,-1 0-2 16,5 8-1-16,-1-12 1 15,1 8 1-15,-1-3 1 16,1-1 3-16,-1 0-3 16,-4-7-2-16,1 3 0 15,-1 0-1-15,0 5-3 16,0-5 2-16,1 4 1 15,-1-7 0-15,0-1 2 0,0 1 3 16,-4 3 2-16,1 1 1 16,-1 3-4-16,0-4-1 15,-5 1-1-15,5 3-2 16,-4 0 1-16,-4-3-1 16,-1 6-3-16,5-2 2 15,0-1 1-15,0-4 0 16,-1 4 0-16,1 4 0 15,0 0 0-15,0-4 0 16,-1 16-3-16,5-5 2 16,0 1 1-16,0 3 2 15,0 0-1-15,5 0-1 0,-9 1 3 16,4-1 0-16,-5 0-4 16,5-11-1-16,-8 4 3 15,4 3 1-15,-5 1-3 16,1-1 1-16,-1-3-2 15,1 4 0-15,4-12 4 16,-13 19 1-16,4-4-4 16,0 0 1-16,0-3 2 15,1-1 1-15,3 5-6 16,1-5 0-16,-1 1 1 16,1-1 3-16,4 1 0 0,-1 10 2 15,1-6-2-15,0 3-1 16,4-15 1-16,-8 18-1 15,-1-14 0-15,-8 19 0 16,4-5 0-16,-4-6 0 16,5-5-3-16,-9 4 0 15,-1 1 4-15,5-5 3 16,5 1-3-16,-1-5-3 16,0 9 1-16,5-5 0 15,-1 1 1-15,5 3 2 16,0 0-1-16,0-3-1 15,4-12 1-15,0 15 1 16,4-11-1-16,-4 8-1 0,0-1-2 16,0 1-1-16,-4-5 2 15,0 1 0-15,-1 3 1 16,-3-3 0-16,-1 7 0 16,5 1 0-16,-4-9 0 15,3 1 2-15,-16 0-3 16,4 3 0-16,5 1 3 15,3-8 3-15,1 0-4 16,3 3-3-16,5-14 1 16,-4 11 2-16,0-8 0 15,0 1-1-15,0-1-2 16,4 4 1-16,0 1 1 16,4-5 0-16,0 4 0 0,5 0 0 15,-1 0 0-15,-4 4 0 16,1 0 0-16,-1 0 2 15,-4-7-3-15,0-1 0 16,-4-3 1-16,4-1 2 16,0-3-3-16,0 0 0 15,-4 0 3-15,4 0 1 16,-5 3-4-16,1 5 1 16,0-5-2-16,-4 5 0 15,3-1 2-15,-3-3 0 16,4 0 0-16,-1 7 2 15,5-8-1-15,0 1-1 16,5-4 1-16,-1 3-1 0,0-3 0 16,0 0 2-16,5-8-3 15,0 5 0-15,3-13-19 16,5-3-7-16,0-3-24 16,0-13-7-1,0-6-16-15,5-23-4 16,-1-1-37-16</inkml:trace>
  <inkml:trace contextRef="#ctx0" brushRef="#br0" timeOffset="18599.9593">6583 12392 200 0,'0'-38'74'0,"4"31"-40"0,-4-8-13 0,-4 15 22 0,-1 0-6 15,-3 7 1-15,-5 5-13 16,-4 10-6-16,-4 8-10 16,0 4 3-16,-1 12 3 0,1 6-1 15,4 5 0-15,9 7-6 16,4 0-3-16,8-3 0 16,4 3-1-16,18-15-5 15,8-12 1-15,8-3 0 0,1-11 2 16,3-15 1-16,-3-16 1 15,-5-11-2-15,-13 0 1 16,-3 0 0-16,-5-11 3 16,0-4-1-16,-5-7 0 15,-3-16-3-15,-5 5 1 16,-4 2 0-16,-8 5 1 16,-5 0-5-16,-4 11-1 15,0-7-2-15,0 14 3 16,4 4-5-16,5 8 2 15,-1-3-36-15,9 6-13 0,0 8-30 16,4-7-14-16,1 11-18 16</inkml:trace>
  <inkml:trace contextRef="#ctx0" brushRef="#br0" timeOffset="19022.1094">6443 12490 168 0,'0'0'63'0,"0"0"-34"0,0 0-3 0,0 0 23 15,0 0 4-15,0 0 6 16,0 0-11-16,0 0-2 16,0 0-26-16,4 4-7 0,4 4-2 15,5 3-1-15,8 4 2 16,5 4-6-16,3 0-2 15,1 3 2-15,0-10 1 0,4-1-1 16,-4-4 1-16,3-7-2 16,-7-3 0-16,-1-5-3 15,-3-3-2-15,-1 3-70 16,-4-3-32-16,-4 3-59 16</inkml:trace>
  <inkml:trace contextRef="#ctx0" brushRef="#br1" timeOffset="23994.3348">2537 15632 208 0,'-8'8'79'0,"4"-5"-42"0,-5-3-21 0,1-3 24 16,-1 3-12-16,9-12-4 15,-4 5-11-15,8-8-4 16,-4-4-5-16,9-4-3 0,3-7 0 15,5 7-4-15,0 4 2 16,5 4-1-16,-1 4-2 16,4 4 3-16,-3 7 2 15,-10 3 0-15,1 9 2 16,0 3 0-16,-5 7 1 16,-3-7-2-16,-5 4 1 15,-9 4 7-15,1-8 3 0,-9 0-6 16,4 4-2-16,-8-8-3 15,-1 1 1-15,1-1-15 16,-13 0-7-16,13-18-39 16,8-5-17-16,26-3-38 15</inkml:trace>
  <inkml:trace contextRef="#ctx0" brushRef="#br1" timeOffset="24431.9746">2953 15572 224 0,'5'11'85'0,"-1"0"-46"0,0 27-39 0,-4-19 18 16,0 7-1-16,0 4 4 16,0 4 4-16,0 0 2 15,0 8-14-15,0-1-1 0,0-3 1 16,-4 0 2-16,0-4 0 15,-1-4-1-15,1-7 1 16,0-5 1-16,-5-10 2 16,1-12-8-16,-5-11-1 15,5-15-5 1,3-23-1-16,5-7-3 16,5-1-1-16,3-3-1 0,9 4 0 0,-4 11 0 15,0 4 0-15,4 11 0 16,0 3 0-16,4 13 2 15,-4 6 2-15,-4 12-1 16,-1 0 2-16,-3 12-2 16,-5 3 2-16,-8 4-4 15,0-4 0-15,-5 4 1 16,1-4 0-16,-1-4-22 16,1-4-8-16,-1 1-29 15,1-12-13-15,12 0-63 16</inkml:trace>
  <inkml:trace contextRef="#ctx0" brushRef="#br1" timeOffset="24886.2889">3425 15613 140 0,'-5'49'52'0,"1"-34"-28"0,4 12-8 0,0-8 16 15,0 3-4-15,0 8 0 32,0 8 5-32,0 0 1 15,-4-1-18-15,0 1 6 0,-1 4 5 0,1-5-6 16,0 1 0-16,4-4-1 16,-4-8 0-16,-1-3 2 15,1-12 1-15,4-7-4 16,-4-8-1-16,4-14-8 15,0-13-2-15,0-18-2 16,0-15-1-16,4-7-6 16,0 3 1-16,1-4-2 15,-1 8 0-15,4 7 0 16,1 12 0-16,-1 7 2 16,5 12 2-16,0 3-1 0,0 16 2 15,-1 14-2-15,-3 5-1 16,-1 6 3-16,1 13 0 15,-1 3-1 1,-4 0-2-16,-4 0-4 0,0-4-2 16,-4-8-30-16,0-7-12 15,0-11-24-15,0-8-7 16,4-11-53 0</inkml:trace>
  <inkml:trace contextRef="#ctx0" brushRef="#br1" timeOffset="25845.0857">7606 11012 256 0,'-34'11'96'0,"17"0"-52"0,-9-11-23 0,13 0 30 15,-4 0-23-15,5-19-5 16,-1 4-14-16,4 4-4 15,1-15-3-15,8-1-4 0,4 5-1 16,0 3-1-16,9 0 0 16,13-4 3-16,-5 12 0 15,0 7 1-15,-4 16 0 16,-4-1 0-16,-9 11 2 16,0-6-3-16,-4 10 0 15,-4-3-6-15,0-1-3 16,-5 1-23-16,1-4-9 15,-1-8 2-15,-3-11 1 0,-1-19-8 16,0-3-5-16,5-5 6 16,3 1-2-1,5-1 23-15,0 8 22 16,5-3 13-16,3 11 18 16,5-1 7-16,0 12-5 15,4 4-3-15,4 7-11 16,4 8-3-16,-3 0-7 15,-1 4-4-15,0 3-1 0,-4 4-32 0,8 0-14 16,5 4-28 0</inkml:trace>
  <inkml:trace contextRef="#ctx0" brushRef="#br1" timeOffset="26141.9638">7949 10883 296 0,'-21'-22'112'0,"21"11"-60"0,-4-20-41 0,4 20 28 0,4 0-17 16,0-1-4-16,5-3-11 16,-1 4-5-16,1 3-1 15,-1 8-1-15,1 4 2 0,-5 4-1 16,0 7 2-16,1 4 0 15,-5 3 1-15,0 1-2 16,0 0-2-16,0-5 1 16,-5 1-1-16,-3-4-16 15,-1-11-6-15,-3-8-31 16,-1-7-11-16,-4-8-68 16</inkml:trace>
  <inkml:trace contextRef="#ctx0" brushRef="#br1" timeOffset="26313.8812">7928 10216 280 0,'4'19'104'0,"1"7"-56"0,-5 23-49 0,4-19 20 16,0 16-13-16,0 6-1 16,5 9-3-16,4 10-2 15,4-3-79-15,4 15-34 16,4 0 8-16,-3-4 7 15</inkml:trace>
  <inkml:trace contextRef="#ctx0" brushRef="#br1" timeOffset="26599.6857">8391 10668 232 0,'-26'8'88'0,"14"3"-48"0,-1 1-18 15,9-1 26-15,-5 0-14 16,1 4-2-16,3 4-6 0,5 0-1 16,5 4-14-16,-1-1 0 0,9-3 2 15,4-4-1-15,4-3 1 16,4-5-5-16,-3-7-3 16,-1-11 0-16,0 0-1 15,-4-12-2-15,0-15-2 16,-9-7-37-16,-3-8-17 15,-5-11-31-15,-5-4-11 16,-3-7-29 0</inkml:trace>
  <inkml:trace contextRef="#ctx0" brushRef="#br1" timeOffset="26709.1128">8340 9978 212 0,'4'15'82'0,"-8"0"-44"0,8 4-16 0,0-7 26 16,-4 3-19-16,5 4-5 0,-1-4-18 15,4 4-6-15,5-1-126 16,4 5-57-16</inkml:trace>
  <inkml:trace contextRef="#ctx0" brushRef="#br1" timeOffset="27713.407">9125 12038 288 0,'-21'-4'107'0,"12"0"-58"0,1 0-33 0,8 4 29 15,-9 4-24-15,5 7-6 16,4 4-10-16,0 8-4 16,4 11 0-16,1 15-1 0,3 8 2 15,1 3-3-15,-1 4 0 16,-4 8-6-16,1 3-3 0,-1 12-38 15,-4 0-17-15,-4-1-67 16</inkml:trace>
  <inkml:trace contextRef="#ctx0" brushRef="#br1" timeOffset="27916.8703">8913 12456 236 0,'-17'27'88'0,"21"-27"-48"0,22-4-27 16,-14 0 24-16,10-3-21 0,7-9-6 15,5 1-5-15,9-7-1 16,3-1-2-16,18-3-32 0,8 11-15 31,5 7-70-15</inkml:trace>
  <inkml:trace contextRef="#ctx0" brushRef="#br1" timeOffset="28319.6099">9554 12603 276 0,'-47'-11'104'0,"39"-4"-56"0,-5-19-34 0,13 23 28 16,0-4-14-16,0-4-4 15,4-4-11-15,5 0-6 16,3 8-4-16,5-3-7 0,0 6 0 0,0 12 2 16,-4 8 3-16,-4 7 0 15,-5 4-1-15,-4 3 1 16,-4 5-1-16,-5 3-9 16,1 0-2-16,-5 0-14 0,0-3-6 15,0-8 5-15,-4-4 5 16,5-12 7-16,3-10 7 15,5-8-3-15,4-4 0 0,4-4-11 16,0 4-4-16,5 4 5 16,-1 4 4-16,1-4 7 15,4 11 5-15,-1 4 3 16,1 11 3-16,0 8 3 16,0 4 4-16,4 0-2 15,0 11-2-15,4 3-27 16,-4-3-10-16,4-7-50 15</inkml:trace>
  <inkml:trace contextRef="#ctx0" brushRef="#br1" timeOffset="28681.8124">9843 12366 228 0,'-5'15'85'0,"1"-15"-46"0,4 15-35 0,0 4 21 15,0 3-14-15,0-3-1 16,-4 8-8-16,0 3-2 16,-1 0 0-16,1 4 15 0,0-8 7 15,-5 8 3-15,5-7 0 16,0-8-6-16,4-19 3 16,4-4-8-16,0-8-7 15,5-10-3-15,4-5 0 16,-1 1 0-1,1 3 2-15,0 8 1 16,-1 4-3-16,1 0-3 16,0 7 0-16,-5 4 1 15,5 7-3-15,4 12 0 16,0-4 1-16,0 8 2 16,0-4-34-16,0 4-13 15,0-1-33-15,4-3-14 16,-4 0-25-1</inkml:trace>
  <inkml:trace contextRef="#ctx0" brushRef="#br1" timeOffset="28900.5831">10267 12155 324 0,'-13'11'123'0,"9"-11"-66"0,4 0-44 0,0 4 28 16,4-1-17-16,0-3-1 0,1 8-13 16,3-4-6-16,1-4-3 15,3 3-10-15,5-6-2 0,5-9-73 16,3-6-34-16,5-5-24 16</inkml:trace>
  <inkml:trace contextRef="#ctx0" brushRef="#br1" timeOffset="29257.496">10560 11973 292 0,'-21'-11'110'0,"21"11"-60"0,-13-11-45 0,13 3 24 0,4 5-14 16,0 3-1-1,5 0-8-15,-1 3-4 16,1 16-4-16,-5 4 1 0,0 7 7 15,-4 0 4-15,0 4-3 0,0-8-2 16,5 5-2-16,-1-1-3 16,4-4-28-16,1-3-11 15,-1-4-91 1,9-12-53-16,-4-7 81 16</inkml:trace>
  <inkml:trace contextRef="#ctx0" brushRef="#br1" timeOffset="30708.1331">8128 12136 184 0,'-5'-46'68'0,"5"46"-36"0,-8-11-11 16,4 11 25-16,-1-7-6 0,1 3-1 15,0 4-16-15,0 0-4 16,-1 11-11-16,1 0-1 0,-4 27 0 16,-5 38 1-16,0 7 2 15,1 11 1-15,-1 8 3 16,4 3-3-16,5-7-1 16,4-11-4-16,4-23-1 15,9-11-3-15,8-23-2 16,5-22 3-16,16-27 0 15,9-23-1-15,0-22 1 0,-4 0-2 16,-9-19 2-16,-13-4 2 16,-12-3 4-16,-9 7-6 15,-12 34-2-15,4 4-1 16,-22-4 0-16,5 0-7 16,-5 7-3-16,1 8-10 15,4 8-5-15,0-4-19 16,8 7-8-16,0 4-58 15,9 12-50 1,12 3 57-16</inkml:trace>
  <inkml:trace contextRef="#ctx0" brushRef="#br1" timeOffset="30990.5301">8043 12362 252 0,'-13'19'96'0,"9"-19"-52"0,0 11-27 16,4-11 27-16,0 4-10 15,4 3-2-15,0-7-14 16,0 4-6-16,9 4-7 15,0-8-2-15,12 4 1 0,-4-4-11 16,18 7-3-16,20-7-41 16,-4 0-17-16,0 0-66 15</inkml:trace>
  <inkml:trace contextRef="#ctx0" brushRef="#br1" timeOffset="31292.7739">8522 12517 240 0,'5'3'90'0,"-5"-3"-48"0,4 0-31 0,-4 0 21 0,4 0-15 16,5 0-4-16,-1 0-8 15,5 0-4-15,0 0 0 16,-1 0-1-16,5 0 2 0,0 0-30 16,9-3-11-16,-5-1-77 15</inkml:trace>
  <inkml:trace contextRef="#ctx0" brushRef="#br1" timeOffset="31501.1794">8603 12792 312 0,'-13'11'118'0,"9"-18"-64"0,4 10-37 0,0-3 30 15,4 4-19-15,1-4-5 0,-1 0-14 16,0 0-4-16,13 4-3 16,-4 0-10-16,12 0-3 0,22-4-78 15,8-4-35-15,-4 0-14 16</inkml:trace>
  <inkml:trace contextRef="#ctx0" brushRef="#br1" timeOffset="32278.4486">11069 11438 272 0,'0'-30'104'0,"0"30"-56"0,-4 7-34 0,4-3 28 16,-9 15-5-16,-3 41 2 15,-5 1 1-15,4-5 2 16,-12 84-23-16,-35 173 5 0,-4 0 0 15,9 11-10-15,13-22-5 16,25-27-6-16,21-30 0 16,13-26-4-16,13-30 0 15,8-38 1-15,13-27 2 0,21-22-25 16,9-23-10-16,-1-22-80 16,-3-27-36-16,-5-19-5 15</inkml:trace>
  <inkml:trace contextRef="#ctx0" brushRef="#br1" timeOffset="33995.0162">11570 12407 84 0,'0'8'33'0,"0"-8"-18"0,-4 0 0 0,4 0 13 0,-4 11-11 15,4-7-4-15,-5-4-6 16,1 0-2-16,0 7 10 16,0-7 5-16,-1 4-10 15,1 0 5-15,0-4 3 0,0 0-2 16,4-4 1-16,0 0-7 16,0 4-2-16,0 0-6 15,0 0-2-15,0-7 0 16,0 14 0-16,0-7 0 0,0 0 2 15,0 0-1-15,0 0 2 16,0 0 0-16,0-7 1 16,0 3-2-16,0 4-2 15,0 0 1-15,4 0-1 16,0 0 0-16,0 0 2 16,-4 0-1-16,0-7-1 31,0 3 1-31,5 4-1 15,-5 0 0-15,0 0 0 0,0-8 0 16,0 8 2-16,0 0-1 16,0-4-1-16,0 4-2 15,0 0 1-15,0 0 1 16,-5 0 2-16,5 0-1 16,-4 0 2-16,4 0-4 15,0 0 0-15,0 0 1 16,0 0 0-16,0 0-3 15,0 0 2-15,0 0 1 16,0 0 2-16,0 0-17 16,0 0-4-16,0 0-75 15,4 0-35-15,1 0 62 16</inkml:trace>
  <inkml:trace contextRef="#ctx0" brushRef="#br1" timeOffset="34926.3632">11587 12509 188 0,'0'-4'71'0,"0"4"-38"0,-4-7-17 0,0 7 22 16,-1-8-7-16,1 4-1 16,0-14-5-16,0 2-2 15,4-10-12-15,0 3-4 0,4-10-3 16,0 6 0-16,5-7 0 16,-1 4-5-16,5 7 1 15,0 8 2-15,3-4 1 0,1 8-1 16,0 15-2-16,-4-4 3 15,-4 19 0-15,-1 0-1 16,-8 3-2-16,0-7 3 16,-8 12 0-16,3-5 1 15,-3-3 0-15,-1-4-2 16,-3-7-2-16,3-4-19 16,-4-4-8-16,5 0-37 15,4-12-14-15,0 1-32 16</inkml:trace>
  <inkml:trace contextRef="#ctx0" brushRef="#br1" timeOffset="35377.157">11986 12230 260 0,'-8'11'96'0,"8"-11"-52"0,8 23-40 0,-8-19 21 15,0 11-10-15,0-4 0 16,0 15-5-16,0-3-1 15,-4 7-5-15,4-7 8 0,-4 11 5 16,-1-4-5-16,1 8 1 16,0-8-8-16,0 8-3 0,-1-8-1 15,1 4 1-15,0-4-3 16,4-7 0-16,0-1 5 16,0-18 2-16,0 4 0 15,0-20-1-15,0 5-1 16,0-24 0-16,0 5-2 15,8-27-2-15,-3 8-2 16,3-15 1-16,1 14 1 16,-1-6 0-16,1 10 0 15,-1 8 2-15,1 4-1 0,3 7-1 32,-3 8 1-32,-1 15 1 15,1 0-1-15,-5 12 2 16,0-1 0-16,-4 4 3 15,0 0-3-15,0 4-2 16,0 0-14-16,-4 3-4 0,0 5-37 16,-5-12-16-16,1-8-64 15,8-7-34 1,0 0 84-16</inkml:trace>
  <inkml:trace contextRef="#ctx0" brushRef="#br1" timeOffset="35822.0781">12360 12132 260 0,'-13'30'96'0,"13"-30"-52"0,-9 38-38 0,5-31 20 15,4 16-10-15,0 0-1 16,0 3-5-16,0 0 1 16,0 5-6-16,0-5 6 0,0 8 2 15,0-4-4-15,0 8-3 0,0-4 8 16,-4 0 2-16,0 0-5 15,-1-12-4-15,1 1 2 16,-4-8 4-16,-1-4-3 16,1-14 2-16,3-1-3 15,1-19 2-15,0 4-8 16,8-37-2-16,-4 10-3 16,9-10 0-16,3 7 2 15,5-8 0-15,-4 12-5 0,8 7 1 16,-4-3 2-16,5 14 3 15,-5 5-2-15,4 10 0 16,-4 5 3-16,0 11 1 16,0-4 1-16,-5 19 2 15,1-4-3-15,-9 11-2 16,1-3 0-16,-5 3 1 16,0-3-8-16,-5-1-3 15,1-3-37-15,-9-4-17 0,1-3-41 16,-5-9-15-16,-9-3 4 15</inkml:trace>
  <inkml:trace contextRef="#ctx0" brushRef="#br1" timeOffset="36124.2964">11494 13218 288 0,'-26'-4'110'0,"18"-3"-60"0,3 3-32 0,1-3 28 0,4 3-20 16,0 4-4-16,9-8-14 15,-5 4-3-15,38-3-3 16,-3 3 9-16,33-7 6 0,-13-1-9 15,26 1-4-15,-13 4-3 16,30-1 1-16,-13 1-21 16,9-1-7-16,-17 4-36 15,-1-11-15-15,-8 4-63 16</inkml:trace>
  <inkml:trace contextRef="#ctx0" brushRef="#br1" timeOffset="36731.7893">11719 13980 292 0,'-9'-11'110'0,"9"-1"-60"0,-13-6-34 16,9 18 27-16,0-12-12 15,4 5-3-15,0-12-16 16,0 4-5-16,4-12-5 0,0 5-4 0,9 3-1 15,0-4-1-15,4 12 3 16,0-8-2-16,0 11 1 16,0-3 2-16,0 19 2 15,-4-8-1-15,-1 11 2 16,1-3-11-16,-9 7-4 16,0-4-19-16,-8 8-7 15,0-4-9 1,-9 4-1-16,1 0-7 15,-5-8-3-15,0 0-1 16,4-14-17 0,4-1 27-16,5-11 26 15,0 0 14-15,8-4 36 16,5-8 15-16,-1 16 9 0,-4 0 5 16,9 11-12-16,-4 0-1 15,3 7-19-15,1 5-6 16,0 3-11-16,8 19-3 0,-8-8 2 15,-1-3-5-15,1 7-1 16,8 4-55-16,-4-12-23 16,-4-3-14-1</inkml:trace>
  <inkml:trace contextRef="#ctx0" brushRef="#br1" timeOffset="37060.8028">12101 13912 244 0,'-13'4'90'0,"13"-4"-48"0,-9-8-18 15,5 8 29-15,0-7-12 16,4-1-3-16,0-3-9 16,0 0-1-16,4-4-16 0,0-1-5 15,5 5-2-15,-1-8-3 0,5 8 1 16,0 7-2-1,0 4-1-15,-1 0 1 16,-3 4 1-16,-1 4 1 16,-3 14 1-16,-1-11-5 15,-4 8 1-15,0 0 0 0,-9 0 0 16,5 0-14-16,-9 0-5 16,5-8-19-16,-5-7-6 15,-4-4-19-15,9-4-8 16,-1 4-52-1</inkml:trace>
  <inkml:trace contextRef="#ctx0" brushRef="#br1" timeOffset="37232.0528">12177 13414 288 0,'9'23'107'0,"-9"-23"-58"0,8 49-55 0,-8-42 17 16,0 20-7-16,0-4 0 15,4 10-2-15,-4-6 1 16,5 7-2-16,-1-4-1 0,4 8 1 16,-3-4-50-16,7 11-19 0,9 4-45 15</inkml:trace>
  <inkml:trace contextRef="#ctx0" brushRef="#br1" timeOffset="37569.1265">12440 13829 288 0,'-8'-7'110'0,"12"7"-60"0,-8 7-43 0,4-7 26 16,0 0-10-16,0 4-1 15,4 3-10-15,9 1-3 16,-5 0-5-16,1-5-3 0,-1 5 0 0,1-1 1 15,-1 1 3-15,5-4 4 16,-5-4 5-16,1 0-2 16,-1-8 1-16,1 1-5 15,-1-16 0-15,1-7-5 16,-5 7 0-16,0 1-1 0,1-9 1 16,-1 9-26-1,0-8-10-15,0-12-34 0,1 1-15 16,7-5-60-1</inkml:trace>
  <inkml:trace contextRef="#ctx0" brushRef="#br1" timeOffset="37806.3719">12602 13452 292 0,'0'-15'110'0,"-9"7"-60"0,-4 1-39 0,9 7 28 15,0 0-25-15,4 0-8 0,0 0-9 16,0 4-3-16,0 3 3 16,4-3-30-16,0 0-10 0,1-4-159 31,3-8 72-31</inkml:trace>
  <inkml:trace contextRef="#ctx0" brushRef="#br1" timeOffset="38328.7185">12826 11660 228 0,'-16'-7'88'0,"16"7"-48"0,0 7-25 0,0-7 26 0,0 4-7 15,0 0 3-15,8 15-10 16,0-4-4-1,14 15-13-15,-5-3 9 0,21 18 7 16,-8-4-5-16,12 35-2 16,22 56-7-16,-5 11 0 15,-8 23-7-15,-13 15-1 16,-16 15 0-16,-18 19 2 16,-13-11-1-16,-8-4 2 15,-8-4-2-15,-13-19 0 16,-5-11-19-16,-4-23-5 15,-12-14-48-15,4-28-19 16,8-25-77-16</inkml:trace>
  <inkml:trace contextRef="#ctx0" brushRef="#br1" timeOffset="39081.33">8170 14934 256 0,'4'-56'96'0,"-4"56"-52"0,-4-30-27 0,0 26 25 15,-5 0-9-15,5 0-2 16,-9 12-15-16,-8 11-5 16,-4 15-7-16,-1 22-3 0,5 27 2 15,0 8-4-15,0 10 0 16,12 9 1-16,5-5 2 16,4-7-3-16,13 1-2 15,8-32-1-15,13-14 0 16,17-19 5-16,12-26 3 15,5-23 3-15,-4-19 1 16,-9-15 13-16,-8-15 6 16,-13-8-7-16,-5-15-4 15,-7-3-7-15,-10 3-4 0,-16 8 0 16,-13 3 1-16,-17 5-3 16,9 29-2-16,-1 8-14 15,-12 0-4-15,8 4-15 16,-4 11-8-16,9 8-31 15,0 0-13-15,3 11-52 16</inkml:trace>
  <inkml:trace contextRef="#ctx0" brushRef="#br1" timeOffset="39364.1929">8081 15104 324 0,'-17'8'123'0,"13"-5"-66"0,0 12-55 0,4-3 25 16,4-5-7-16,0 1 3 15,9 11-4-15,-1-8 0 16,18 4-10-16,-4 4-3 0,12-4-2 15,26 11-5-15,-5-3 1 16,-4-4-49-16,-4-8-19 16,0-15-92-16,-4-3-39 15,-9-4 104-15</inkml:trace>
  <inkml:trace contextRef="#ctx0" brushRef="#br1" timeOffset="39661.6705">8650 15285 248 0,'-13'11'93'0,"13"-11"-50"0,0 4-33 0,0 0 25 16,4 0-12-16,1-1-4 16,7-3-8-16,1 0-5 15,17 0-3-15,-5 0 0 0,18 0 0 16,-9 0-32-16,8-7-13 16,22-8-87-1</inkml:trace>
  <inkml:trace contextRef="#ctx0" brushRef="#br1" timeOffset="39833.8664">8769 15504 312 0,'-43'19'115'0,"43"-19"-62"0,-8 0-35 16,3 0 28-16,5 0-26 15,0 0-11-15,9 0-4 16,-1 0-2-16,22 0-1 15,-4 0-43-15,16 0-18 0,39-8-89 16</inkml:trace>
  <inkml:trace contextRef="#ctx0" brushRef="#br1" timeOffset="40275.9275">9524 14874 232 0,'-13'-26'88'0,"9"22"-48"0,4 4-47 15,0 19 44 1,4 3-25-16,1 12-4 0,-1 15-6 15,0 19-2-15,0 0 0 0,1 4 2 16,-1-8-1-16,0 4 2 16,0-4-4-16,1 0 0 15,-5 0-94 1,0 0-62-16,0-15 61 31</inkml:trace>
  <inkml:trace contextRef="#ctx0" brushRef="#br1" timeOffset="40447.8056">9333 15296 284 0,'4'-7'107'0,"18"3"-58"0,12-15-51 16,-17 12 22-16,12-5-14 31,14 1-3-31,3 0-20 16,1 7-6-16,-13-4-51 15,-4 8-19-15,16 0-3 0,31 8 1 0</inkml:trace>
  <inkml:trace contextRef="#ctx0" brushRef="#br1" timeOffset="40862.0842">9889 15492 276 0,'-25'-30'104'0,"25"30"-56"0,-17-37-34 0,8 18 28 0,5 4-16 0,0 0-5 32,8-8-15-32,-4 8-3 15,9-4-3-15,-1 4 0 0,13 7 0 16,-4 1-3-16,4 11 0 0,-4-1 4 16,0 9 3-16,-4-1-8 15,-13 8-2-15,0 3-30 16,-8 5-14-16,-1-1-10 15,-4 4-3-15,5-3 15 16,-5-8 6-16,0-8 27 16,5-11 13-16,-1 0 16 15,5-11 7-15,0-4 2 16,4-12 3-16,0 5 14 0,4-1 7 16,0 4-16-16,5 12-7 15,-5 3-15-15,9 8-6 16,-5 3 0-16,9 16 0 15,-4-4-12-15,8 3-4 16,-4-3-47-16,5 4-18 16,7 11-24-1</inkml:trace>
  <inkml:trace contextRef="#ctx0" brushRef="#br1" timeOffset="41209.6236">10271 15266 276 0,'-4'4'104'0,"4"0"-56"0,0 7-45 16,-4-3 21-16,4 7-16 15,-5 4-4-15,5 3-3 16,-4 12 1-16,0-8-1 16,4 5 8-16,-4-1 4 0,-1 0 2 15,1-7 1-15,4-12-2 16,0 0 1-16,0-7-6 15,4-8-3-15,1-7-3 0,3-12-3 16,1-7 3-16,-1-8 2 16,1 4-2-16,3 8-2 15,1 3 2-15,-4 16 0 16,-1 3-1-16,1 8-2 16,-1 3 3-16,1 5 0 15,-1-1-1-15,5 12 1 16,-5-4-22-16,5 3-9 15,0 8-39-15,0-7-15 16</inkml:trace>
  <inkml:trace contextRef="#ctx0" brushRef="#br1" timeOffset="41416.5507">10696 15002 344 0,'-13'0'129'0,"13"0"-70"0,4 4-60 0,-4 0 25 16,4-4-16-16,1 0-2 15,7 0-4-15,1 0-2 16,4 0 1-16,0 0-32 0,9-8-12 16,8-3-106-1</inkml:trace>
  <inkml:trace contextRef="#ctx0" brushRef="#br1" timeOffset="41925.2149">11286 14814 252 0,'-5'-31'93'0,"1"16"-50"0,0 19-6 0,0-4 34 16,-1 4-24-16,1 0-6 0,-4 7-8 16,-5 19-1-16,-4 15-17 15,-4 23 4-15,-5 27 2 0,-3 14 0 16,7-22 2-16,5-16-2 15,0 42-1-15,0-11-6 16,9 27-1-16,-1-20-8 16,14 15-3-16,20 54-1 15,9-31 1-15,4-27-1 16,5-21-1-16,-5-24-50 16,0-18-24-16,-8-12-114 15,-9-15-76 1,-8 4 114-16</inkml:trace>
  <inkml:trace contextRef="#ctx0" brushRef="#br1" timeOffset="42842.2045">11799 15270 256 0,'-8'19'96'0,"8"-19"-52"0,13 0-32 16,-9 0 24-16,4 0-6 0,1 0 2 16,16-8-12-1,9-3-2-15,-4 0-10 16,0 3-5-16,-9 4 0 0,-4 1-26 0,8-1-12 15,-4 0-64-15,18 0-26 16,-5 0 16 0</inkml:trace>
  <inkml:trace contextRef="#ctx0" brushRef="#br1" timeOffset="43124.3097">12398 14836 228 0,'-21'-11'85'0,"21"11"-46"0,-17-8-21 16,12 8 25-16,-3 0-7 15,4 0 2-15,-1 0-16 16,1 0-3-16,4 4-11 16,0 0-1-16,0 7 3 0,0 1-4 15,9 14 2-15,-5-3-5 16,4 10-2-16,-3 1 0 0,3 15 1 15,1-3-1 1,-1-1-1-16,5 19-35 16,-5-22-14-16,-3-12-37 0,3 0-16 15,5-4-7 1</inkml:trace>
  <inkml:trace contextRef="#ctx0" brushRef="#br1" timeOffset="43472.6023">12559 14814 316 0,'4'-8'121'0,"5"4"-66"0,-1 0-53 0,-3 4 23 16,-1 0-6-16,0 0 1 16,5 0-7-16,-1 0-3 0,9 0-5 15,-4 0-2-15,4 0 3 0,0 0-1 16,0 4 0-16,-5 0-1 15,-3 7 2-15,-1 1 3 16,-8 14 2-16,0-3 1 16,-8 18 2-16,4-11 2 15,-5 16-1-15,1 18 1 16,-1-19 0-16,5-4-4 16,4-10-2-16,0-9-4 0,8-10 1 15,-3 3-4-15,12-8 0 16,-5 1-3-16,14-8-1 15,-1 0-45-15,14-4-20 16,-10 0-61-16,9 0-27 16</inkml:trace>
  <inkml:trace contextRef="#ctx0" brushRef="#br1" timeOffset="43930.7323">11697 15851 228 0,'-17'0'88'0,"17"0"-48"0,22-4-18 0,-14 4 28 16,1 0-8-16,8 0 0 15,8 0-11-15,13 0-4 16,5 0-15-16,3 4 1 0,-3 0 3 15,-5-1-2-15,43-3 2 16,-13 0-3-16,29-3 0 16,-12-1-7-16,34-8-2 15,-17 9-2-15,12-20 1 16,-16 12 0-16,17-16 1 16,-18 8-55-16,5-3-23 15,34-8-42-15,-34 15-16 0,-30 11 11 16</inkml:trace>
  <inkml:trace contextRef="#ctx0" brushRef="#br1" timeOffset="44583.545">11956 16567 276 0,'5'0'104'0,"7"0"-56"0,-7-7-56 15,3 7 68-15,1 0-22 16,-1 0-18-16,1 0-12 16,7 0-6-16,1 0-2 0,9 0 0 15,-5 0-22-15,13-4-10 16,-4 4-31-16,4-7-10 15,-4-1-45 1</inkml:trace>
  <inkml:trace contextRef="#ctx0" brushRef="#br1" timeOffset="45181.3705">12661 16103 228 0,'0'-11'88'0,"0"11"-48"0,-4 0-29 16,4 0 23-16,0 0-5 16,-5 4 1-16,1 3-2 15,0-7 0-15,0 4-15 16,4-4 8-16,-5 8 2 0,-3-8 6 0,0 0 2 15,-1 0-10-15,1 0-3 16,-1 4-10-16,1-4-3 16,-5 7-1-16,0-7 0 15,0 11-2-15,1-7-2 16,-1 4-2-16,0 3 1 16,0 8 1-16,1 0 0 15,3 3-3-15,1 5 2 16,3 3 1-16,5 4 0 15,5 0-3-15,3-4 0 16,5-4 2-16,4 1 0 16,0-12 1-16,0 8 0 0,4-8-3 15,0 0 2-15,1-4 1 16,-10-3 2-16,1-1-1 16,0 4 2-16,-1-3-2 15,-3 7 2-15,-1-4-2 16,-3 12 2-16,-1 0-2 15,-4-4 2-15,0-1 0 16,-4 1 1-16,-5 0-2 16,-4 7 1-16,1-10-2 15,-9-5 2-15,-9-7-26 0,-4-8-10 16,-4-7-23-16,8-8-7 16,4-8-33-16,5-18-14 15,8-12-10 1</inkml:trace>
  <inkml:trace contextRef="#ctx0" brushRef="#br1" timeOffset="45341.4886">12529 16130 288 0,'9'30'107'0,"-9"-22"-58"0,13 3-31 0,-5 0 31 0,1-3-12 16,-1-4-1-16,5 3-18 15,4-7-9-15,0-4-5 16,-5 1-4-16,18-1 3 0,-4 0-64 16,25-7-28-16</inkml:trace>
  <inkml:trace contextRef="#ctx0" brushRef="#br1" timeOffset="45909.8434">13166 14610 252 0,'-4'23'96'0,"4"-23"-52"0,8 0-25 16,-8 3 29-16,5 1-8 0,3 4-1 16,5 7-5-16,0-4 1 15,25 12-19-15,-9-4 8 0,27 30 6 16,37 49 4-16,-17 11 4 16,-12 8-6-16,-9 15-2 15,-12 30-10-15,-26-64-2 16,0-7-7-16,-13 48-1 15,-4 80-4-15,-4-95 1 16,-1-18-2-16,-12 15 0 16,0-19-3-16,-8-1 1 15,0-18-22-15,-14-15-7 16,10-11-36-16,-10-19-12 16,5-4-52-16,-4-23-23 15,-25-19-11-15</inkml:trace>
  <inkml:trace contextRef="#ctx0" brushRef="#br1" timeOffset="46646.5685">8433 17265 156 0,'-8'-26'57'0,"4"14"-30"0,-13-6 10 0,4 14 30 15,-4-8-4-15,-9 12-3 16,-8 0-22-16,0 4-9 16,-4 15-17-16,0 4-1 15,0 22 0-15,4 19-2 0,4 19 0 16,9-4-8-16,4 8-2 15,13 7 0-15,8-7 2 16,13 0 0-16,8-15-1 16,18-5 1-16,8-21-1 15,8-16 2-15,1-19 3 16,-5-18 0-16,-4-24 2 16,-5-6-2-16,-16 3 0 15,-4 0-1-15,-1-27 2 16,-4 9-19-16,-8-31-5 15,0 11-12-15,-13-18-4 0,-9-46 8 16,-16 8 2-16,-18 22 8 16,-3 23 2-16,3 23-11 15,-3 14-6-15,-1 24-4 16,13 14-1-16,13 19-62 16</inkml:trace>
  <inkml:trace contextRef="#ctx0" brushRef="#br1" timeOffset="47022.2642">8136 17186 272 0,'0'-4'101'0,"0"8"-54"0,0 7-33 0,0 1 28 15,4 6-16-15,1 5-5 16,3 15-1-16,9 3 1 15,13 12-11-15,8-8 5 0,4 1 3 0,5-12-4 16,0-12 0-16,-5-7-6 16,-4-7 0-16,1-16-5 15,-10 4 0-15,-3-3-63 16,8-8-29-16,30-15-74 16</inkml:trace>
  <inkml:trace contextRef="#ctx0" brushRef="#br1" timeOffset="47463.8142">8862 17510 260 0,'-13'8'96'0,"13"-4"-52"0,-4-8-40 16,8 8 19-16,5-4-11 16,8 0 1-16,8-4-6 15,9-4-2-15,4 5-2 0,1-9-5 16,-10 5 1-1,-3 3-45-15,8-7-20 16,38-4-48 0</inkml:trace>
  <inkml:trace contextRef="#ctx0" brushRef="#br1" timeOffset="47680.6075">8820 17797 340 0,'4'8'126'0,"17"-5"-68"16,13 1-48-16,-17 4 30 0,13-8-18 16,8 0-4-16,0 0-11 15,5-8-3-15,-10 8-2 16,-3 0-59-16,30-4-24 0,33 1-76 0</inkml:trace>
  <inkml:trace contextRef="#ctx0" brushRef="#br1" timeOffset="52854.1688">9834 17163 172 0,'9'-19'66'0,"-9"19"-36"0,8-22-9 0,-8 18 25 16,0-3-2-16,0 3 1 15,0 4-5-15,0 0-2 16,-4 4-21-16,0-1 1 0,-5 9 0 15,1-1-8-15,-5 19-3 16,-8 23-4-16,4 7-3 16,4 4-2-16,0 4 1 0,5 0 1 15,3-8 2-15,5 1-6 16,5-5 1-16,3 1-1 16,1-27 2-16,-1 0 1 15,9 4 3-15,-4-7-1 16,4-8-1-16,0-8 3 15,8-11 2-15,1 4 0 16,-1-19 0-16,-4 3-1 16,-8-10 0-16,-4 3 9 15,-14-11 3-15,1 3-1 16,-9-3 1-16,1 7-7 0,-10-7-3 16,5 8-6-16,0-1-2 31,-4-3-2-31,4 7 3 15,0 4-31-15,9 3-11 16,-1 8-33-16,5 4-13 16,4 0-49-1</inkml:trace>
  <inkml:trace contextRef="#ctx0" brushRef="#br1" timeOffset="53557.8642">10208 17276 228 0,'-13'4'88'0,"9"0"-48"0,-5 4-29 0,1-5 23 0,3 5 0 0,-3-4 1 15,4 3-12-15,-1 1-4 16,5-8-11-16,5 4 1 0,3-1 4 16,1-3-5-16,8 0-2 15,4-3-6-15,0-1 0 16,0-4 0-16,-4 4 0 15,0 1 2-15,9-5 3 16,-5 4 2-16,4 1 3 16,-3-1 4-16,-1 4 1 0,0 0-2 15,-4 0 0-15,-4 0 1 16,-5 4 2-16,1-1-3 16,-5 5 2-16,0-1-6 15,-4 9-1-15,0 2-2 16,0 16-1-16,0-11-1 15,-4 15 0-15,0-1 0 16,-5 9 0-16,1-9 0 16,-1 9 2-16,1-5-3 15,-1 4 0-15,1-11-1 16,-1 8-2-16,1-8 1 16,-1 7-1-16,5-14-27 0,0 3-11 15,0-8-43-15,-1-3-18 16,1-4-67-1</inkml:trace>
  <inkml:trace contextRef="#ctx0" brushRef="#br1" timeOffset="54106.4709">10742 17865 232 0,'-8'0'88'0,"8"0"-48"0,-4 0-18 0,4 0 26 15,0 0-8-15,0 0 2 16,0 0-11-16,0 0-4 16,0 4-15-16,0-1 1 0,0 5 1 15,0-1-3-15,0 1 1 16,0 0-7-16,4-1-3 15,-4 4-10-15,0-3-3 0,0 0-51 16,0-1-24-16,4 4-66 16</inkml:trace>
  <inkml:trace contextRef="#ctx0" brushRef="#br1" timeOffset="54547.3838">10980 17133 260 0,'0'-4'96'0,"0"4"-52"0,4 4-29 0,-4 0 26 16,0 0-9-16,0-1-1 16,0 9-6-16,0-1-2 15,5 15-12-15,-5-10 2 0,4 14 3 16,-4-8-2-16,0 12 0 16,0-7-6-16,0 7 0 15,0 0-5-15,4 3-2 0,0-6 2 16,1 2 0-16,-1-2 1 15,0-1 0-15,0-11 0 16,5 0 2-16,-1-4-3 16,9-8 0-16,-4 1-3 15,12-16-1-15,-3 1-19 16,7-12-9-16,-3 4-18 16,4-12-6-16,-5 5-25 15,0-9-10-15,-3 5-37 16</inkml:trace>
  <inkml:trace contextRef="#ctx0" brushRef="#br1" timeOffset="54798.9302">11362 17250 320 0,'-4'0'121'0,"4"0"-66"0,0 11-40 0,0-7 31 16,-4 7-7-16,4-3 1 15,0 15-13-15,0-1-7 16,0 27-11-16,0-19-2 0,0 20 3 16,0-9-6-16,0 12-2 15,0-12-1-15,4 8 1 0,0-7-10 16,0 7-2-16,1-8-33 16,-1 5-14-16,0-12-34 15,0-8-13 1</inkml:trace>
  <inkml:trace contextRef="#ctx0" brushRef="#br1" timeOffset="55238.2493">11562 17250 312 0,'-5'-7'118'0,"5"7"-64"0,-4-12-37 0,0 12 33 16,0-4-10-16,-1-7 1 15,5 0-17-15,0-1-6 16,0-6-11-16,0 3-7 0,9-8-3 0,-5 4 2 15,9 4 0-15,-5 0-2 16,5 7 2-16,0 5 7 16,4 3 4-16,0 0-1 15,-5 11 2-15,1-11-4 16,-4 15 1-16,-1-4-5 16,-4 12-2-16,1-4 2 15,-5 3 0-15,0 5-1 16,-5-12 1-16,1 4-2 15,-4-15-1-15,-1 3-35 16,-12-7-16-16,4 0-60 16,-4-11-27-16,0-8-9 15</inkml:trace>
  <inkml:trace contextRef="#ctx0" brushRef="#br2" timeOffset="62332.9331">3234 11491 240 0,'-5'-12'90'0,"5"9"-48"0,0-5-14 0,-4 4 30 16,4 4-26-16,0 0-7 16,4 0-12-16,1 12-1 15,-1 3-7-15,4 7 6 0,-3 12 2 16,3 12 2-16,1 3 1 16,-1 3-2-16,1-3 1 15,-1 0-8-15,5 4-2 16,-1-4-3-16,1-3-2 0,-4-13 3 15,-1-6 0 1,1-8 1-16,-1-8 2 0,5-11-3 16,-5-11 0-16,1-8 1 15,-5-19 2-15,5-7-5 16,-1-4-3-16,1-4-2 16,-1 15 3-16,-4 8 0 15,5 4 1-15,4-4-3 16,-1 15 2-16,1 15 1 15,0 15 0-15,-1 11 4 0,5 12 2 16,0-1 4-16,0 1 1 16,13-4 8-16,0-4 2 15,8-7 7-15,0-12 5 16,-4-11-5-16,4-11-2 16,1-8-10-16,-5-15-3 15,-13-11-7-15,0-15-2 16,-4-1 0-16,-4-7 0 15,-1 8-38-15,1 3-16 16,0 1-83-16,4 11-35 0</inkml:trace>
  <inkml:trace contextRef="#ctx0" brushRef="#br2" timeOffset="63885.1185">7864 12381 156 0,'0'4'60'0,"-4"3"-32"0,0-7-28 16,4 0 10-16,0 0-6 0,0 0-3 0,0 11-16 15,4 1-5-15,-4-1-47 16,4 8-19-16</inkml:trace>
  <inkml:trace contextRef="#ctx0" brushRef="#br2" timeOffset="64121.5313">7920 12867 220 0,'-13'-7'82'0,"9"14"-44"0,-1-14-27 0,1 7 21 15,4 0-15-15,-4 7-4 16,0-3-11-16,-1 4-1 0,5 3-1 16,0 0-7-16,0 1 0 0,0-1-61 15,5 4-27-15,-5 0 5 16</inkml:trace>
  <inkml:trace contextRef="#ctx0" brushRef="#br2" timeOffset="64230.7616">7932 13184 176 0,'0'19'68'0,"0"-19"-36"0,0 11-18 16,0-11 20-16,0 0-19 15,0 8-8-15,0-1-8 0,0 1-2 16</inkml:trace>
  <inkml:trace contextRef="#ctx0" brushRef="#br2" timeOffset="64277.6292">7932 13267 202 0,'0'27'-110'15</inkml:trace>
  <inkml:trace contextRef="#ctx0" brushRef="#br2" timeOffset="64433.9041">7924 13757 208 0,'13'-3'79'0,"-9"6"-42"0,0-3-41 0,-4 0 15 15,0 4-57-15,0 0-20 16,0 0-12-16,4 3-3 0</inkml:trace>
  <inkml:trace contextRef="#ctx0" brushRef="#br2" timeOffset="64574.5349">7966 13957 188 0,'9'23'71'0,"-9"-12"-38"0,0 12-36 16,0-8 13-16,-4 4-9 15,-1 0-3-15,1 0-81 16,0 3-34-16</inkml:trace>
  <inkml:trace contextRef="#ctx0" brushRef="#br2" timeOffset="64730.8204">7966 14225 296 0,'-4'23'112'0,"-4"-19"-60"0,3 7-50 0,5-4 23 15,0 5-24-15,0-8-4 16,0 3-51 0,0 1-21-16,0-1-44 0,5-3-15 15</inkml:trace>
  <inkml:trace contextRef="#ctx0" brushRef="#br2" timeOffset="67581.1696">5819 12090 200 0,'0'4'77'0,"-5"4"-42"0,-3-5-12 16,4 5 24-16,-1 3-2 15,-3-11 0-15,-1 4-7 0,1 0-1 16,4-4-21-16,4 0 0 0,-5 0 0 16,5 0-6-16,0 0-1 15,-4 15-5 1,4 11 2-16,0 5 0 0,0 6 2 15,0 12 0-15,0-3 0 16,0 3 2-16,0 3 1 16,0 1 1-16,0 0-4 15,0 0 0-15,4 3-3 16,1 9 2-16,-1-9-4 16,4 4 0-16,-3 8 5 15,3-7 3-15,1 7-6 16,-1-12-3-16,1 8-1 15,3 0-1-15,1 0 0 16,4 4 0-16,8-7 0 0,1 3 0 16,4 0 0-16,-1 4 0 15,5-4 0-15,5-11 2 32,-1 11 3-32,-4 0 2 15,-5 0 1-15,-3 4 0 0,-1-11 0 16,5 3 0-16,0-3-2 15,-1-1 1-15,1-3 0 16,0-8 3-16,-5-3-3 16,5-1 1-16,4 1-3 15,-4-8 0-15,-1-4-6 16,-3 0 1-16,-1-7 2 0,-3-1 1 16,-1-11-6-16,-4-7 0 15,-4-8-54-15,-5-7-24 16,-4 0-56-16,1-19-24 15,-5 3 6 1</inkml:trace>
  <inkml:trace contextRef="#ctx0" brushRef="#br2" timeOffset="68067.9261">6141 14308 288 0,'-17'-4'110'0,"9"1"-60"0,-1-5-21 15,5 8 33-15,-5-7-10 16,5 3-3-16,0 4-9 16,0 0-2-16,-1 0-21 15,5 0 1-15,0 0 0 0,5 11-8 16,3 4-1-16,13 4-7 0,5 0-2 16,-1 0 0-16,1 0 0 15,12-1 0-15,0 1 0 16,5-4 4-16,3-7 2 15,-7 3 4-15,7-11 4 16,-8 4 3-16,-4-4 2 16,-8-4-4-16,-9-7 1 15,-9-12-5-15,-8 1 1 16,0 3-7-16,-4-11-1 16,-4-27-2-16,-1 0-2 15,1 1-2-15,3-1 1 16,14 5-76-16,4-1-33 15,8 4-123-15</inkml:trace>
  <inkml:trace contextRef="#ctx0" brushRef="#br2" timeOffset="69727.021">10225 8443 168 0,'-5'-4'63'0,"1"8"-34"0,4 0-21 0,0-4 18 0,0 8 9 16,0 3 8-16,4 4-8 15,1 11-1-15,3 1-19 16,0 14-2-16,1 12 0 0,-1 11-3 16,1-4 2-16,-1 1-1 15,-3-5 1-15,-1 1-2 16,0-8 1-16,5-8 0 15,-5-7 3-15,0-7 2 16,0-12-1-16,1-15-5 0,3-11-4 16,1-12-3-16,-1 0-3 15,-4 4 1-15,9-14 1 16,4-13-3-16,0 16-2 16,0 11-3-16,4 15-1 15,0 12 1-15,1 11 4 16,3 0 3-16,1 7 4 15,-5 12 4-15,4-4 2 16,5 4-1-16,0-5 1 16,4 1-2-16,0-11 0 0,-5-12-1 15,1 1 2-15,0-20 1 16,-9-7 3-16,0-8-5 16,-8 5-1-16,0 2-2 15,-5-25 1-15,5-31-6 0,-5-7-1 16,1 4-38-16,-5 22-14 15,0 8-56-15,9-8-23 16,8-30-17 0</inkml:trace>
  <inkml:trace contextRef="#ctx0" brushRef="#br2" timeOffset="71304.8732">11557 8462 208 0,'-4'-15'77'0,"4"15"-42"0,-4-11-6 16,0 11 30-16,-1-4-17 15,1 0-4-15,0 0-20 16,0 1-9-16,-5 6-5 15,-4 12-1-15,1 16 0 0,-1 18-1 0,-8 11 1 16,4 19-2-16,0 0 2 16,4 4 2-16,5-11 2 15,8-4-1-15,4-12 1 16,4-10-6-16,1-24-1 16,-1 1 2-16,13-8 3 15,-4-11 0-15,9-15 0 0,-5 3-1 16,0-7 2-16,-4 0-1 15,-8-8 2-15,-1 4 2 16,-12-7 2-16,4 3-3 16,-13-7 0-16,1 8-7 15,-5-5-1-15,0-11-5 16,0 12 1-16,4 3-29 0,-4 1-11 16,0 14-26-16,4 4-11 15,5 8-49 1</inkml:trace>
  <inkml:trace contextRef="#ctx0" brushRef="#br2" timeOffset="71822.554">11799 8507 256 0,'-8'-11'96'0,"8"11"-52"0,-9 0-36 16,5 0 21-16,0 4-2 15,0 3 3-15,-1-7-5 16,1 4-1-16,4 4-13 0,0-8-4 0,9 11-1 15,-5-11 1-15,17 4 3 16,-4 3-3-16,13-7 1 16,8-7-5-16,0 3-2 15,0 4 0-15,-12-8-1 16,-5 8 0-16,4 8 2 16,-3-8 1-16,-5 4 1 15,-5 3 9-15,-3 8 6 16,-5-3 1-16,-4 10 0 15,0-3-4-15,-4 11-2 16,0 0-4-16,-5 4-1 16,-4 27-8-16,5-5 0 15,-1-10-1-15,1 3 0 16,4 0 0-16,-1-4 0 0,1-4-18 16,4-10-5-16,0-9-97 15,0-3-18 1,9-15-13-16,8-8 33 31</inkml:trace>
  <inkml:trace contextRef="#ctx0" brushRef="#br2" timeOffset="72026.8279">12266 9032 368 0,'0'3'140'0,"0"-3"-76"0,-13 15-64 0,9-11 29 16,0 4-20-16,0-1-5 16,-1 1-2-16,5-1-2 15,-4 1 0-15,4-4-38 0,4-4-16 16,1 0-44-16,7-4-16 16,1 0-1-1</inkml:trace>
  <inkml:trace contextRef="#ctx0" brushRef="#br2" timeOffset="72373.7778">12487 8496 304 0,'-4'-15'112'0,"4"15"-60"0,0-15-30 0,0 15 33 16,0-4-16-1,0 0-5-15,0 1-13 16,4-1-3-16,0 4-11 15,0 4 5-15,-4 7 3 0,5 4-3 16,-5 11-2-16,-5-3-3 16,1 11 0-16,0 7-2 0,0 5 0 15,4-5-3-15,0 1-2 16,4-1 1-16,0-18 1 16,0-1 1-16,5-7 1 15,-1 4-5-15,5-15 1 16,4 4 0-16,4-16 2 15,1-3-17-15,3-4-6 16,0-4-37-16,1-4-14 16,-5-3-21-16,-4-8-4 15,0 7-36 1</inkml:trace>
  <inkml:trace contextRef="#ctx0" brushRef="#br2" timeOffset="72593.6955">12771 8492 252 0,'-4'-4'93'0,"0"8"-50"0,0 4-26 0,-1-1 27 0,1 5-1 16,0-1 4-16,4 4-11 16,0 4-2-16,-4 11-19 15,4 12 0-15,0 3 1 0,-5 8-4 16,5-12 1-16,0-7-8 16,0 23-1-16,0-20-2 15,0 20 1-15,0-8-9 16,0 4-3-16,0-8-31 15,0-3-13-15,0-9-31 0,13-17-12 16,21-28-41 0</inkml:trace>
  <inkml:trace contextRef="#ctx0" brushRef="#br2" timeOffset="72988.0443">13022 8424 336 0,'-13'-19'126'0,"13"19"-68"0,-13-15-46 0,9 15 32 0,0-7-18 15,8-16-3-15,0-7-9 16,5 0-1-16,4-4-8 15,3 8-1-15,6 3 0 0,-1 4-2 16,-4 15-2-16,0 8 1 16,0 4 1-16,-4 7 5 15,-5 7 4-15,1 5 5 16,-5-5 2-16,0-3 2 16,-4 4 0-16,0-1-9 15,-4 1-2-15,-9 7-3 0,0-11-1 16,5 0-6-16,-13-8-1 15,-13-7-30-15,8-8-14 16,5-3-34-16,4-12-14 16,9-8-78-1</inkml:trace>
  <inkml:trace contextRef="#ctx0" brushRef="#br2" timeOffset="80302.2242">17339 7002 156 0,'-5'4'57'0,"-3"0"-30"0,-5 0-1 16,5-4 23-16,-5-4 0 16,-4-7 1-16,0-8-9 0,-9-4-2 15,-8-3-22-15,-8-8 5 0,-17-11 2 16,-9-12-10-16,-4-15-3 16,-1-18-1-16,-12-8 1 15,1-15-5-15,-10-19-2 16,5-16-4-16,13-10-1 15,12-27 1-15,22-18 2 16,16-16-6-16,35-11 1 16,29 3-4-16,25-10 0 15,5 18 4-15,13 8 1 16,21 11 2-16,0 15 0 16,0 34-9-16,-17 12-4 15,-9 14-46-15,-4 20-19 16,13 10-61-16</inkml:trace>
  <inkml:trace contextRef="#ctx0" brushRef="#br2" timeOffset="81146.5726">16502 3683 168 0,'-4'-7'66'0,"4"3"-36"0,4-7-20 0,1 3 17 15,-5-3-4-15,4-4 0 0,4 0-6 0,5-8 0 16,8 4-10-16,1-7 5 0,3-12 1 16,9 4 0-16,4 0 0 15,13-11-1-15,4 7 0 16,5 8-2-16,3 7-1 16,-7 5-3-16,-6 10 1 15,-7 0-2-15,-9 16 0 16,-4 0-1-16,-5 10 2 15,-4 5-1-15,-4 7 2 0,-4 8-2 16,0 7 2-16,-5 4-6 16,-4 8-3-16,-8 3-19 15,-4 0-7-15,-1 5-67 16,1-5-30-16,-1-3 18 16</inkml:trace>
  <inkml:trace contextRef="#ctx0" brushRef="#br2" timeOffset="85338.2295">13794 8530 244 0,'-4'0'93'0,"-4"0"-50"0,-1 0-26 15,1 0 27-15,-5 4-16 16,4 3-4-16,-3-7-10 0,-1 12-4 15,-4-9-5-15,0 9 3 0,0-1 4 16,-4 0 3-16,-1 4 3 16,1 4-8-16,4 4-3 15,0 3-4-15,9 4 0 16,4-3-4-16,8-1-2 16,9-3-1-16,8-4 3 15,4-4 0-15,1-4 3 16,3 0-1-16,10-3-1 15,-1 3 1-15,-4 1-1 0,0-1 2 16,-17 12 1-16,-9-1 21 16,-12 1 8-16,-9 3 4 15,-8-3 1-15,0 7-7 16,-9-7-2-16,-8-4-11 16,-9-12-5-16,-4-11-10 15,0-7-3-15,5 0-22 16,3-4-10-16,9-1-45 15,9-6-17-15,4 3-92 16</inkml:trace>
  <inkml:trace contextRef="#ctx0" brushRef="#br2" timeOffset="88068.1522">8501 13682 168 0,'0'-15'63'0,"0"4"-34"0,-4-1-5 0,0 5 22 16,4 3-8-16,0 4-2 0,-5-8-7 16,-3 5-4-16,-1 6-13 15,1 5 6-15,-5-4 2 0,1 3-4 16,-1 5 1-16,0-1-4 16,-4 0 0-16,0 1-7 0,0 6-4 15,0 1-4-15,4 8 1 16,1-5 1-16,-5-3 0 15,12 4 0-15,5-12 0 16,5 0-5-16,3 1 1 16,5-1 2-16,8 0 1 15,5-3 3-15,-1 0 1 16,1 3-1-16,3 0-2 16,-8 4 1-16,1 4-1 15,-5-4 0-15,-5 4 0 16,-3-11 0-16,-1 14 2 15,1 8 14-15,-5 4 9 16,-4 0 8-16,0-7 4 16,-8-5 0-16,-5 1-1 0,-4-8-4 15,-9-4-2-15,-8-7-9 16,-12-4-2-16,-1-4-14 16,5 4-5-16,8-3-7 15,4-5-3-15,9 0-68 16,4-3-28-16</inkml:trace>
  <inkml:trace contextRef="#ctx0" brushRef="#br2" timeOffset="90307.082">18098 2088 184 0,'-4'-19'68'0,"4"15"-36"0,-8 1-15 0,-1 3 20 16,-4 0-2-16,-8 0 4 16,0 0-10-16,-5 3-3 15,-3 1-15-15,-1 7-2 0,0 4-2 16,1 4-3-16,-5 8-3 15,0-5 2-15,4 5 0 16,5 3-4-16,3 0 1 16,10 0-2-16,7 4 0 0,10 0-3 15,7-7 1-15,5 3 0 16,9 4 2-16,8 3-1 16,0-6 1-16,4-1 2 15,0 0 2-15,-8 8 5 16,-5-4 4-16,-4 3 9 15,-16-3 7-15,-10 0 6 0,-7 0 4 16,-9 0-3-16,-5 0 0 16,1-4-17-16,-5-3-5 15,4-12-8-15,-8-12-1 0,-4-14-1 16,-4-11 1-16,4-12-37 16,12-8-17-16,18 1-58 15,16-12-23-15,9-11-13 16</inkml:trace>
  <inkml:trace contextRef="#ctx0" brushRef="#br2" timeOffset="91736.7313">18404 2163 160 0,'-13'12'60'0,"9"-9"-32"0,-5 5-11 0,9-8 20 0,-8 4-4 16,4 3 3-16,4-7-5 15,0 0-1-15,0-7-17 16,0 3 3-16,4-7 2 0,9 3-8 15,-1 4-3-15,10-7-4 16,-1 0 0-16,4 11-4 16,5-8 0-16,4 8 1 0,0 8 0 15,-4 3 0-15,-5 0 0 16,-8 4 0 0,-4 4 0-16,-9 4 2 0,-12 0 3 15,-9 7 0-15,0 4 0 16,-5 0-1-16,-3 3 0 15,0 1 0-15,-1 0 2 16,5-4-3-16,0-8-2 16,4 1 0-16,4-5-1 15,0-3 0-15,5-4 2 16,3-4 5-16,1-3 4 16,0 3 2-16,4-11 3 15,0 0-5-15,0 0-1 16,0 0-6-16,0 0-1 0,4 0-1 15,0 0-2-15,1 0 1 16,-1 0-1-16,0 0 0 16,0 0 0-16,1 0 0 15,3 0 2-15,1 0-1 16,-1 0 2-16,1 0-2 16,3 0-1-16,1 0-2 15,4 0 1-15,13-7-1 16,4 3 0-16,4 4 2 15,4 0 0-15,1 4-11 16,-5-4-3-16,-4 7-44 0,0-7-17 16,4-11-71-1</inkml:trace>
  <inkml:trace contextRef="#ctx0" brushRef="#br2" timeOffset="92398.0309">18969 2095 224 0,'-9'-3'85'0,"5"3"-46"0,4 0-28 0,0 0 23 16,0 0-7-16,0-4-1 15,0 0-3-15,4 0 0 16,5-3-13-16,3-1 1 0,5 1 0 15,4 3-9-15,1 4 0 16,-1 0-2-16,0 4 2 16,-8 7-1-16,-5 4-1 15,-3 4 1-15,-5 7-1 16,-5 1 2-16,-3 3 3 16,-1 0-2-16,1 0-2 15,-1-3 0-15,1-5-1 16,4-3-3-16,4-4 0 0,0-3 2 15,4-5 0-15,4 1-2 16,5-1 0-16,4 1 2 16,4 3 0-16,5 4 1 15,-1 4 0-15,-4 0 0 16,-4 0 0-16,0 3 0 16,-4 1 2-16,-4 0 8 15,-9-4 5-15,-13 3 10 16,-8 1 5-16,-5 7-14 0,-3-7-7 15,-5 3-3-15,0-3-2 16,4-5-16-16,4-6-4 16,9-5-36-16,5-3-14 15,12-8-63 1,8 1-51-16,13-24 68 16</inkml:trace>
  <inkml:trace contextRef="#ctx0" brushRef="#br2" timeOffset="92538.6831">19512 2605 280 0,'-43'49'104'0,"31"-34"-56"0,3 0-36 0,5-11 26 16,-5 7-22-16,5-4-8 0,-4 1-26 16,3 0-11-16,1-8-104 15,4-4-47-15</inkml:trace>
  <inkml:trace contextRef="#ctx0" brushRef="#br2" timeOffset="93233.2203">20051 1854 232 0,'-4'-26'88'0,"-5"18"-48"0,-8 8-29 16,4 8 23-16,-4 7-16 16,-8 15-2-16,-9 0-8 0,-13 15 0 15,9 12-5 1,4 15 5-16,4 3 4 0,9 4 3 0,4-7 0 15,9-4 1-15,4-12 0 32,16-7-6-32,9-15-2 15,5-3 0-15,8-9 0 16,4-11-2-16,9-3-1 16,-9-19-3-16,-4-12 1 0,-4-7-13 15,-5-8-3-15,-8 4-14 16,-8-7-5-16,-9 3-3 15,-13 8-1-15,-8-4 4 16,-5 8 5-16,-4 3 2 16,1 0 0-16,3 4-71 15</inkml:trace>
  <inkml:trace contextRef="#ctx0" brushRef="#br2" timeOffset="93693.0526">20250 1767 256 0,'-8'-19'96'0,"-1"8"-52"0,-3-23-34 15,3 30 23-15,5-7-14 16,0 4-1-16,4 3-8 16,4-8-4-16,4-6-3 15,5 3-3-15,13-1 1 0,8 1-1 16,8 8 0-16,0 3-3 15,-12 8 2-15,-4 0 1 16,-1 7 2-16,1 8 1 0,-14 0 1 16,1-1 4-16,-13 5 3 15,-8 15 0-15,-9-4 1 16,-5-4-6-16,-7 0-2 16,-1-11-2-16,0-4 1 15,1-7-15-15,-1-16-7 16,0-7-37-16,5-27-16 15,12 5-57 1</inkml:trace>
  <inkml:trace contextRef="#ctx0" brushRef="#br2" timeOffset="94822.4169">20802 2069 184 0,'-8'-19'68'0,"3"4"-36"0,1-19-20 16,4 27 21-16,0 3-6 15,-4-4-1-15,4 16-14 16,4 3-8-16,0 4-2 16,5 19 0-16,-1 8 1 0,5 18-1 15,8 0-2-15,1 12 1 16,-5-19-1-16,-5-15 2 16,5 11 1-16,0-8 5 0,5 1 3 15,-6-8 5-15,1-4 4 16,0-4 3-16,0-7 1 15,-4-8-9-15,4-11-4 16,0-19-4-16,0-3-2 16,-4-1-6-16,4 4-1 15,-4 4-2-15,-1 8 0 16,5 7 0-16,-4 7 3 16,0 5-2-16,-5-1 1 15,1-4 6-15,3 5 2 16,1-5 2-16,8 5 0 15,1 3 0-15,16-4 0 16,-4 4-4-16,17 4-3 16,-5-8 8-16,5-11 4 15,17-7 11-15,-8-16 7 0,-9-15-12 16,-5-22-3-16,-3-15-10 16,-9-12-2-16,-5-7-42 15,-12 26-17-15,-4 11-71 16,0-26-32-16,4-11 28 15</inkml:trace>
  <inkml:trace contextRef="#ctx0" brushRef="#br2" timeOffset="95435.1303">17105 1639 148 0,'38'-34'55'0,"-21"19"-30"0,5-4-21 15,-14 8 13-15,0 3 1 0,1 5 1 16,-5-5-2-16,0 16 2 15,5 18-10-15,-1 34-5 0,1 31-3 16,-1 26-4-16,1 41 0 16,-5 4 2-16,0 1 2 15,1 10 2-15,-1-11 3 16,-4-22-1-16,0-23 0 16,4-12-3-16,0-22 1 15,1-19 0-15,-1-15 1 16,0-15-86-1,0-22-54-15,1-35 53 0</inkml:trace>
  <inkml:trace contextRef="#ctx0" brushRef="#br2" timeOffset="96470.5628">17262 1703 184 0,'13'-34'71'0,"4"34"-38"0,25-4-36 16,-16 4 11-16,25-7 0 16,21-1 3-16,13-3 5 15,25 0 2-15,39 3-9 16,4-3 8-16,25 0 5 0,9 7-16 0,12 4-4 16,22 7-3-16,-5 1 2 15,35 7 0-15,-1-4 2 16,26 1 0-16,0-9 3 15,21-3 1-15,-8-7 1 16,8-8-4-16,-21-8-1 16,12 1 1-16,-33-1 0 0,-13-7 4 15,-21 7 5-15,-35-7-7 16,-28 0-1-16,-27 3-3 16,-25 5 1-16,-21-1-2 0,-21 0-1 15,-13 8 3-15,-17 4 2 16,-13 7-4-16,-13 4-1 15,-8 8 0-15,-8 3 2 16,-5 4 3-16,0 8 4 16,1-4 2-16,-1-4 1 15,0 4-6-15,5 7-2 16,-1 8-2-16,5 11 1 16,4 4-2-16,0 19-1 0,0 30 1 15,0 0-1-15,0 4 0 31,0 23 0-31,0 3 2 16,0-7 3-16,-4-8 4 0,-9 0 2 0,9 0-1 16,-9 4 1-16,0-8-2 15,1-14 2-15,-1-28 3 16,-4 5 1-16,0-12-4 16,0-10-1-16,4-17-6 15,5-6-1-15,-1-5 1 16,1-6 0-16,-1-5-2 15,1 0-2-15,-5-3 1 16,0-4 1-16,-4-4-1 16,-8-4 2-16,-5-4 2 15,-4-3 4-15,-8 0-4 16,-5-1-3-16,0 5-1 16,-8-1-1-16,-13 4-3 0,-8 4 2 15,-9 0 1-15,-4 0 0 16,4 0-3-16,8-3 2 15,-7-5 1-15,-14-7 2 16,-17 4 1-16,1-1 1 16,-18-6-5-16,-33 6-1 15,-5 8 1-15,-25 4 0 16,-22 12 1-16,-4 3 2 16,-21 15 3-1,17 0 2-15,-29 0-1 16,20 8-1-16,9-8-3 15,0-3-2-15,30-5 3 16,21-14 2-16,13-12 2 16,16-7 1-16,22-4-4 15,22 0-1-15,20-8-1 16,17 4-2-16,13 4-2 0,9 4-1 16,8 7-3-16,8 4 1 15,9 0-2-15,0 4 2 16,9-1-19-16,-1 5-7 15,9-8-17-15,0 0-8 16,0-4-18-16,5 0-6 16,3-3-58-16</inkml:trace>
  <inkml:trace contextRef="#ctx0" brushRef="#br2" timeOffset="97386.3529">9885 7926 204 0,'0'-30'77'0,"-4"27"-42"0,-5 3-26 16,5 3 22-16,-5 16-15 15,1 4-1-15,0 22-7 16,-1 27-3-16,1 14-2 16,3 20 4-16,5 26 5 15,0 11-4-15,0 8-2 16,0 8-1-16,0 7 1 15,-4-8 1-15,0-7 3 16,4-12-3-16,0-18-2 16,4-27-2-16,0-22 0 15,1-23-22-15,3-30-9 16,-4-34-39-16,5-45-17 16,20-31-16-1</inkml:trace>
  <inkml:trace contextRef="#ctx0" brushRef="#br2" timeOffset="98073.2258">9893 7817 168 0,'-8'38'63'0,"16"-31"-34"0,14 12-12 15,-1-7 20-15,9-1-6 16,16 4 2-16,14-4-6 15,3 1 1-15,14-9-16 16,33-3 0-16,13-7 1 0,5-5-3 16,33-10 0-16,13 3-6 0,8-7-3 15,39-1 0-15,-4 5-1 16,20 6 0-16,-7 5 2 16,7 7 1-16,-3 1 3 15,-18 3 3-15,13 0 5 16,-21-8-10-16,-8 4-2 15,8 4 0-15,-17 0 1 16,-17-7 5-16,-9 3 5 16,-8-7-7-16,-12-1-1 15,-22-7-3-15,-25 8 1 16,-18 0-2-16,-12 3 2 16,-17 1 2-16,-9 3 2 15,-12 0-1-15,-9 4 1 0,-4 0 2 16,-4 0 5-16,-9 0-2 15,1 4 1-15,-5 4-5 16,0-1 0-16,-5 8-3 16,-3 4 0-16,-1 4-6 15,1 11 1-15,-5 15-2 16,0 19-2-16,5 15 3 16,-1 22 0-16,5-3-2 0,-4 11 0 0,8 4 2 15,0 4 2-15,0 3 4 16,4-11 4-16,0 4-2 15,5 0-2-15,-5 11 0 16,0-11 1-16,0-15-3 16,1-8 0-16,-5-18 3 15,0-12 1-15,-5-15-1 16,1-15-1-16,0-11-17 16,-5-12-4-1,1-4-49-15,-9-10-23 16,0-1-64-1,-4 0-51-15,-5 0 86 16</inkml:trace>
  <inkml:trace contextRef="#ctx0" brushRef="#br2" timeOffset="98733.4611">9902 9903 176 0,'0'0'66'0,"0"-4"-36"0,4 8-29 0,0 3 16 16,13-7 2-16,9 4 5 15,16 4-1-15,13-8 0 0,5-8-12 16,16 4 7-16,30-7 4 0,22 11-9 15,3-7-4-15,26 7-6 16,22 0-3-16,-1 7 12 16,34-7 6-16,5 0 4 15,37 0 2-15,5-7 2 16,43-1 3-16,-5-3-6 16,4-1-4-16,5 1-7 0,-13 0 0 15,-17 7-7-15,-13 4-1 16,-51 7-2-16,-38 1 1 15,-34 7-9-15,-38 0-3 16,-26 4-28-16,-29 4-12 16,-22-1-36-16,-20 1-16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44:21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15645 9250 168 0,'-9'19'66'0,"5"-15"-36"0,0 0-31 0,4-4 12 0,0 0 8 16,-4 7 5-16,4-7 3 15,-5 0 3-15,5 0-16 16,0 0 3-16,0 0 1 0,0-7-4 15,0 7 0-15,9 0-8 16,8 0-2-16,17-4-2 16,8 4 1-16,9-4 0 15,13 8 3-15,4-12 1 16,25 1 1-16,22-4-4 16,8-5-3-16,4 5-3 15,30 4 1-15,9-1 5 16,8 1 5-16,21 3-1 0,-4 4 1 15,13 4-5-15,8-1-3 16,-12 5 2-16,20 7 0 16,-7 11-4-16,-1 1 1 15,9 7 0-15,-26 7 2 16,-8 8 1-16,12 8 3 16,-12-4-5-16,-22 7-3 0,1 15 1 15,-5 8 2-15,-12 8 2 16,-18-1 3-16,-16 5-3 15,-9 10-2-15,0 8 0 16,-12 1 1-16,-10-5-1 16,-11 4-1-16,-10 4 3 15,-12 0 0-15,-13 11-1 16,-12 0-2-16,-13 1 3 16,-18 29 0-16,-16-7-1 0,-26-12-2 15,-3-14 3-15,-14 15 0 16,-17 3 3-1,-21-4 1-15,-25-7-1 0,-5 4-1 16,-12-8 3-16,-30-3 5 16,-4-8-1-16,-22-8 1 15,-16-11-3-15,-13-3-1 16,-22-1-1-16,-8-11 0 16,-12-15 7-16,-5-15 2 15,-4-23 9-15,-5-15 4 16,-3-27-8-16,-1-18-2 15,-4-19-8-15,13-7-2 16,0-16-4-16,21-30 1 0,-4-15-2 16,33-19 2-16,5-7-2 15,9-38 0-15,33 4-6 32,35-27-1-32,25-7 1 15,34-12 0-15,29-7-4 16,35 4 1-16,21-23 0 15,29 8 2-15,43 3-1 16,25 4 1-16,5 27 0 16,8 11-2-16,30 22-33 15,17 27-15-15,8 26-39 16,51 23-16-16,0 27-73 16</inkml:trace>
  <inkml:trace contextRef="#ctx0" brushRef="#br0" timeOffset="4498.5633">14367 11102 260 0,'-4'-11'99'0,"0"7"-54"0,4-3-39 0,0 7 20 15,0-4-12-15,0 0-1 16,0-3-5-16,0 3-3 16,8-8-2-16,1 1-3 0,8 11 1 15,-4 0 1-15,-1 11 1 16,1-3-1-16,-5 11 1 16,1 0 4-16,-13 15 4 15,-1 0 0-15,-7 0 3 0,-1-8 6 16,-8 8 2-16,4-8 0 15,-9-3-2-15,5-4 3 16,-4-8 0-16,3-7-8 16,-3-15-2-16,4 7-9 15,12-26-3-15,1 7-3 16,16-15-2-16,1 8 0 16,8 0 3-16,-5-4-2 15,14 8 1-15,-5 3 2 0,5 12 2 16,-5 3-1-16,-4 12 2 15,0 0-2-15,-9 11 2 16,-3-4 0-16,-5 8 3 16,0-4-5-16,-9 8-1 15,-4-8 2-15,1-4 3 16,3 0-4-16,-8-3-1 16,4-1 2-16,-12-10 1 15,4-1-4-15,-5-7-1 16,5-1-4-16,12 1 1 15,1-8-2-15,16 4 2 16,-3 0-24-16,12 11-8 16,-5 0 3-16,14 12 3 0,-5-1 18 15,5 12 7-15,-5 4 5 16,-4 0 3-16,-4-1 1 16,-9 5 3-16,0-5 10 15,-4-3 7-15,0-4-1 16,-8-4-1-16,3 1-5 15,-3-24-2-15,-1 5-4 16,-8-19 1-16,0 3-4 16,5-19-2-16,-1 12-7 15,13-11-1-15,0 11-4 16,8 3 2-16,-3 5 1 0,12 6-1 16,-5 1-7-16,5 15-3 15,0 4 6-15,-4 23 4 16,0-9 4-16,-5 16 3 15,-4 0 1-15,-4 0 3 16,0-11-3-16,-4 3 0 0,0-3 1 16,-4-4 2-16,-1-4-3 15,-4-4 0-15,5-7 3 16,-9-19 1-16,4 4-1 16,0-16-1-16,1 4-8 15,7-10 0-15,1 10-1 16,8-11-1-16,1 8 1 15,7 3 3-15,1 4-2 16,13 8 1-16,-5-1 0 16,4 16 0-16,-4 0 2 15,-4 15 0-15,0-4 2 0,-12 8 1 16,-1 3 1-16,-8 0 0 16,-1 5 6-16,-7-9 6 15,-1 1 3-15,-4-4 1 16,4 0 2-1,-8-12 3-15,4-3-11 0,0-15-3 16,4 3-12-16,9-15-1 16,0 4-2-16,8-3-1 15,0-1 4-15,9 4 0 16,0 4-2-16,4 8 0 16,0 3 2-16,-5 8 2 15,1 3 0-15,-4 5 2 16,-5-1 0-16,-8 12 1 15,4-5-2-15,-13 1 1 16,4 0-9-16,-7-4-1 0,-10-7-42 16,-8-23-18-16,-8-34-54 15,-5-49-21-15,13-46-7 16</inkml:trace>
  <inkml:trace contextRef="#ctx0" brushRef="#br0" timeOffset="8824.4468">13888 10710 184 0,'0'-23'71'0,"0"38"-38"0,0-30-25 0,0 4 16 16,0 0-8-16,0-4 1 0,0-4-4 15,0-8 2-15,0-3-8 16,0-15 7-16,0 0 3 0,4-4-1 16,0 0 1-16,5-19-5 15,3 0 0-15,10-8-1 16,3-3 1-16,1-4-6 15,3 4-2-15,5-12 0 16,4 1 2-16,5-8-1 16,4-4 0-16,-5 8-1 15,5-4 0-15,4 7-2 16,12 1 1-16,5-5-2 16,4 5 2-16,5 3-4 15,-5 4-2-15,-4 8 2 0,4 7 2 16,17-4-2-16,9 4 0 15,4-3 1-15,-9 3 2 16,9-15-1-16,17 15-1 16,8 0 1-16,-4 4-1 15,5 3 0-15,16 1 2 16,9 0-3-16,-9 3 0 16,5 1 1-16,12 7 0 15,-4 3 2-15,0 1 1 16,42-4-1-16,-3 8-2 15,-22 7 1-15,8 11 1 16,5 8-3-16,-13 4 0 0,0 7 1 16,17 11 2-16,-13 8-3 15,-8 8 0-15,25 7 1 16,-12 4 0-16,-13 4 0 16,16 11 2-16,-3 0-1 15,-9 4-1-15,13 7 1 16,0 12-1-16,-13 3 4 15,8 8 2-15,5 4-5 16,-13-8-2-16,-4 15-3 16,8-3 3-16,-8 15 2 15,-13-1 2-15,0 5 1 16,0 6 2-16,-9 16 6 0,-16 1 2 16,-9 6-5-16,9 1-1 15,-5 10-4-15,-4 1-3 16,-21-7 4-16,-4-5 4 15,3 16-5-15,-3-8 0 16,-9-4 0-16,0-3 2 16,-12 3-3-16,-9 0 0 15,-9 8-1-15,-12 0 1 16,-9 11 0-16,-4-3 3 16,-13-1-5-16,-8 12-1 15,-9 15 2-15,-8-19 3 16,-5 3-2-16,-12 5 0 0,-13 3 3 15,-8-3 1-15,-13-1-3 16,-18 1-1-16,1-16-1 16,-4 4 1-16,0-7 2 15,-14 3 2-15,-11-14 1 16,-14-5 2-16,5-11-3 16,-9 1 1-16,-17-12-3 15,-13-8 2-15,-3 0-2 16,-14-14 2-16,-17 6-2 15,1-2 0-15,-18-1-3 16,-3-4-2-16,-1-11 5 16,-17-4 1-16,9 0 2 15,-4-7 2-15,-9-4-1 16,12-8 2-16,-20-11 0 16,21-15 3-16,-5-7-5 0,-8-16-3 15,13-11-3-15,-9-8 0 16,0-11-2-16,1-7 2 15,-5-8-2-15,17-11 2 16,-4-4-2-16,-5-12 2 16,18-6 0-16,-9-13 3 15,-5-3-5-15,22-7-1 16,0-4 2-16,-4 3 1 16,25-15 3-16,9-3 1 15,0-8-6-15,-1-15-2 16,14-7 2-16,21-12 1 15,8 4-5-15,0-4-2 0,0-11-1 16,13 7 2-16,8 4 4 16,18 0 2-16,3 4 0 15,-3 8-2-15,3 10 1 16,5 5 1-16,0 26-3 16,8-8 0-16,5 16-15 15,4 10-6-15,8 20-62 16,4 7-25-16,14 16-246 31,-18 22 164-31</inkml:trace>
  <inkml:trace contextRef="#ctx0" brushRef="#br0" timeOffset="9547.7198">13667 12788 304 0,'4'-7'115'0,"-4"-8"-62"0,0-4-35 0,0 11 28 16,0-11-13-16,-4-3-4 31,0-5-11-31,4-3-1 16,0 0-10-16,-5-4 0 0,5 0 0 15,0-4 3-15,5-3 1 16,-1-4-5-16,4-4-2 16,1-1-2-16,4 5 1 0,-1-8-2 15,1 8 2-15,0 4-4 16,0 7 0-16,4 11 3 15,4 16 3-15,4 14 0 16,5 4 0-16,0 12-3 16,8 7-2-16,0 15 1 15,5 1 1-15,-1-1-1 16,5-4-1-16,4-3 1 16,-5-4 1-16,1-7-32 15,0-9-12-15,-1-18-72 16,1-18-31-16,8-9 1 15</inkml:trace>
  <inkml:trace contextRef="#ctx0" brushRef="#br0" timeOffset="14021.2185">12568 14063 228 0,'8'-8'85'0,"-8"8"-46"0,34-22-32 0,-30 18 18 16,9-7-2-16,-5 3 1 15,14-3 4-15,-5 3 3 16,12 1-17-16,-3 3 5 0,-1-4 2 15,-3 5 6-15,-5 3 4 16,-5 0-4-16,-7 3-2 16,-1 5-11-16,-13 11-4 15,5-4-6-15,-13 19-1 16,4-8-1-16,-8 12-2 16,4-8 1-16,-4 12-1 0,4-8 0 15,0 7 0-15,4-3 2 16,5 3 1-16,-1-7 1 15,5 4 2-15,0-15-3 16,12-1 0-16,1-3-3 16,20-8-1-16,-3 1-1 15,21-12-2-15,-5 0-44 16,9-4-20-16,-9 0-29 16,9-11-13-16,-8 4-22 15</inkml:trace>
  <inkml:trace contextRef="#ctx0" brushRef="#br0" timeOffset="14499.6517">13332 14323 212 0,'-5'4'82'0,"1"0"-44"0,-4 0-7 0,3-1 29 15,-3-3-4-15,4 0 2 16,-5 0-9-16,1 0-3 0,-5-7-25 16,0 3 12-16,0-7 4 0,5-1-15 15,-1-10-5-15,1 3-10 16,8-15-3-16,0 4-4 16,8-12-3-16,-3 8-1 15,12-3 3-15,12-16 0 16,1 26 1-16,-4 5-3 0,8 7 0 15,-5 3-1-15,-3 24 3 16,-1-9 0-16,-8 24 1 16,-4-4 2-16,-5 14 1 15,-3 1-1-15,-5 7 1 16,0-11 2-16,-5 8 4 16,1-8-4-16,-13 0-1 15,4-8-2-15,-8-3 1 16,4-5-2-16,-8-6 2 15,-1-5-15-15,5-3-5 0,0 0-29 16,8-12-10-16,0 5-20 16,13-13-7-16,0 5-15 15,13-15-4-15,0 3-8 16</inkml:trace>
  <inkml:trace contextRef="#ctx0" brushRef="#br0" timeOffset="15015.4642">13790 14308 288 0,'-8'-7'110'0,"8"7"-60"0,-26-8-32 0,22 8 28 15,-5-11-11-15,1 11-3 16,4-12-10-16,-1 1-3 16,5-12-11-16,0 8 1 0,0-11 4 15,0 3-3-15,5-7 0 0,-1 8-6 16,9-12-3-16,-1 7-3 15,10 5 1-15,20-5 1 16,-4 8 2-16,0 12-3 16,-12 11 0-16,-1-1 1 15,1 16 0-15,-5-4 2 16,-4 12 1-16,-4-5-1 16,-5 12 1-16,-4-11 2 15,-4 11 4-15,0-8 0 16,-12 1 2-16,-1-5-6 15,-4 1-1-15,0-4-2 16,-8-8-2-16,3 0 1 0,-7-7 1 16,3 0-14-16,1-8-5 15,3 4-26-15,10-4-13 16,-1 1-17-16,17-5-4 16,5 8-67-1</inkml:trace>
  <inkml:trace contextRef="#ctx0" brushRef="#br0" timeOffset="15737.2093">14346 14089 272 0,'-4'8'101'0,"4"-8"-54"0,-4 15-37 16,-1-7 23-16,-3 3-16 15,4 0-2-15,-1 12-3 16,1-4 2-16,0 7-7 15,0-3 0-15,-1 7 0 0,1 0-1 16,4-4-1-16,0 1-6 0,0 3 1 16,0-7 4-16,0-1 5 15,0 1 4-15,4-12 4 16,-4-7 0-16,5-8 1 16,-1 4 0-16,0-19 0 15,0 8-7-15,1-12-4 16,-1 5-4-16,0-5 0 15,0 4 0-15,1 4 3 16,-1 4-3-16,0 3-2 16,0 1 0-16,1 7 1 0,-1 0-1 15,0 7 2-15,0 1-2 16,1-1-1-16,-1 1 1 16,4-1-1-16,-3 1 0 15,3-4 0-15,1-4 0 16,-1-4 2-16,0 0-1 15,1-11 2-15,-1 4-2 16,5-12 2-16,4-7-2 16,4 7 2-16,5 4 0 15,-1 4 1-15,-3 8 2 16,3 7 3-16,-4 7 2 16,0 8 1-16,-4 12-6 15,5-1-4-15,-1 4-1 0,0 4-1 16,0 0-36-16,-12-7-15 15,-1-12-80-15,-8 15-33 16,0-11 10 0</inkml:trace>
  <inkml:trace contextRef="#ctx0" brushRef="#br0" timeOffset="21459.3551">2856 10744 236 0,'-4'-19'88'0,"-1"-7"-48"0,5-5-34 15,0 28 20-15,0-20-12 16,5-15-3-16,3 4-4 16,-4 0-2-16,13-15-3 15,-4 12 1-15,17-1 2 0,-9 12 4 16,4-8 5-16,1 11 1 15,4 8 3-15,-5 0-6 0,1 19-2 16,-9-1-3-16,-9 20-2 16,0-4-3-16,-8 22 1 15,-12 24 7-15,-5-20 5 16,0-8-3-16,-4 5-2 16,-1-4-3-16,-3-4-2 15,4-4-1-15,-1-11 0 16,1-16-22-16,0-18-10 15,8-22-39-15,9 6-15 16,0 5-52 0</inkml:trace>
  <inkml:trace contextRef="#ctx0" brushRef="#br0" timeOffset="21743.832">3246 9560 300 0,'-17'26'112'0,"17"-26"-60"0,-25 34-43 16,21-23 25-16,-5 16-15 16,1-1-3-16,-5 31-3 15,4-5 1-15,5 13-7 16,0 48-6-16,0-11-2 0,-5 11 1 15,5-8 2-15,4-7-1 0,0-11 2 16,-4-4-20-16,4-19-8 16,0-11-29-16,4-8-13 15,4-26-67 1</inkml:trace>
  <inkml:trace contextRef="#ctx0" brushRef="#br0" timeOffset="22088.1284">3471 10269 228 0,'-8'0'88'0,"8"0"-48"0,-9 0-23 0,5 0 27 15,0 0-14 1,4 0 6-16,0 0-9 16,13-4-15-16,-1 4-1 0,22-4 0 15,-4 0-6-15,12 4-1 16,-3-7-2-16,16 3-2 15,-9 4-54-15,5-7-24 16,-8 3-60 0</inkml:trace>
  <inkml:trace contextRef="#ctx0" brushRef="#br0" timeOffset="22292.0732">3633 10612 328 0,'-47'11'123'0,"47"-11"-66"0,-9 8-40 16,5-4 30-16,4-1-23 15,0 1-8-15,13-4-10 16,0 0-5-16,21-4 0 16,-5 1-10-16,18-5-2 0,-5 4-150 15,35-3-74 1,-18-1 113-16</inkml:trace>
  <inkml:trace contextRef="#ctx0" brushRef="#br0" timeOffset="23492.3537">4388 10137 264 0,'-34'-12'99'0,"34"12"-54"0,-21 12-42 0,17-9 21 16,-1-3-12-16,1 0 1 16,8 0-8-16,1 0-3 15,12-7-1-15,-5 3-4 0,14-7 2 16,12-8 1-16,-8 8 0 15,-5-1 2-15,1 9 3 16,8-5 4-16,-17 16 2 16,-5-8-3-16,-7 26 0 15,-5-3 6-15,-9 29 3 16,1-10-2-16,-14 26-1 16,1-12 0-16,-8 12 4 15,3-19-6-15,9 4 1 0,-8-4-6 16,12-11-2-16,4-4-5 15,14-4 0-15,-1-4 0 16,17-3 0-16,17-12-25 16,-4-3-8-16,-4-1-60 15,38-10-27-15,-17-1-13 16</inkml:trace>
  <inkml:trace contextRef="#ctx0" brushRef="#br0" timeOffset="23871.5538">5029 10661 316 0,'-13'-30'118'0,"13"30"-64"0,-8-57-39 0,4 53 29 16,-1-18-18-16,5-1-2 15,5-7-14-15,-1 4-4 16,9-8-4-16,4 7-4 0,-9-7 1 15,5 8 1-15,4 3 0 16,-5 4 0-16,10 12 0 0,-5 3-3 16,0 15 2-16,-5 1 3 15,-3 25 3-15,-1-6-2 16,-3 18 0-16,-5-8-1 16,-5 8 1-16,1-4 0 15,-4-3 1-15,3-4 0 16,-3-1 0-16,4-10-5 15,-9-8 1-15,0-1-11 16,-8-18-3-16,0 0-28 0,-5-30-11 16,5 8-62-1,8-27-71-15,5-12 59 16</inkml:trace>
  <inkml:trace contextRef="#ctx0" brushRef="#br0" timeOffset="24315.2203">5509 10831 296 0,'-5'-23'110'0,"5"23"-60"0,-8-38-19 16,4 35 37-16,-1-20-18 16,-3 4-7-16,4-26-22 15,0 3-9-15,4-10-7 16,0 6-6-16,4-7 0 0,0 8-4 16,9 11 1-16,-1 0 0 15,10 4 2-15,-5 7 1 16,8 16 1-16,-4 3-3 0,1 15 2 15,-5-3 1-15,0 18 2 16,-5-3 1-16,-3 19 1 16,-5-12 0-16,-4 15 0 31,0-4-2-31,-8-3 1 16,3 0-2-16,-7-4 2 15,-1-4-7-15,-8-7 1 16,4-1-30-16,-9-22-13 0,1 4-36 15,-9-30-15-15,12-27-46 16</inkml:trace>
  <inkml:trace contextRef="#ctx0" brushRef="#br0" timeOffset="25059.7825">6061 10340 212 0,'-5'23'79'0,"1"11"-42"0,0 0-32 0,4-15 17 0,-4 7-1 15,-1 12 4-15,1-4 0 16,0 4 0-16,0-16-14 16,-1-3 2-16,1 0 3 0,0-4-2 15,0 0 2-15,4-4-5 16,-5-11 1-16,1 0-1 16,4-26 1-16,0 7-9 0,4-22-1 15,1 10-4-15,7-14 0 16,1 4-3-16,8 7-1 15,-4 7 3-15,4 12 1 16,-4-4-1-16,0 16 2 16,5 3 1-16,-1 11 0 15,-4 12 0-15,-4-5 0 16,-5 9 0-16,5-1 2 16,-5 1-1-16,-3-5 2 15,-1-3-2-15,0-8-1 16,0-3 3-16,1-16 0 15,-1-14-4-15,4-16 1 16,9-7 0-16,-4 7 0 16,0 8-3-16,12-4 2 15,-4 4-1-15,13 7 0 0,-4 1 4 16,0 14 1-16,-5 4 1 0,1 19 0 16,-1 0-2-16,1 27-2 15,8 30-61-15,-5 14-26 16,-7 9-52-1</inkml:trace>
  <inkml:trace contextRef="#ctx0" brushRef="#br0" timeOffset="26756.8572">3081 11261 280 0,'-30'0'107'0,"17"11"-58"0,1 8-33 0,7-15 27 0,-7 14-17 15,3-6-2-15,-8 25-5 16,4-3-1-16,-8 46-9 16,-4 33-8-16,-1 7-3 0,5 9 3 15,8-1 3-15,9-11-1 16,4-23 0-16,13-15-1 15,8-15-2-15,9-18 3 16,8-20 2-16,4-15 0 16,9-18 2-16,0-19-17 15,-4-20-6-15,0-14-52 0,-1-4-20 16,-12-12-56 0</inkml:trace>
  <inkml:trace contextRef="#ctx0" brushRef="#br0" timeOffset="26959.8671">2716 11943 296 0,'12'-11'110'0,"1"0"-60"0,17-12-28 0,-22 8 31 0,5-4-19 15,4 0-5-15,4 4-17 16,-4 4-8-16,26 3-2 15,-5-3-13-15,13 11-3 0,-4-8-68 16,21 8-30-16,-22 0-27 16</inkml:trace>
  <inkml:trace contextRef="#ctx0" brushRef="#br0" timeOffset="27226.1138">3412 11940 272 0,'-21'11'104'0,"8"-7"-56"0,0 3-30 0,13-7 28 16,0 0-15-16,4 0-4 15,9-7-9-15,0-5-3 16,0 9-9-16,-1-5-4 0,18-3-1 15,-4-1-1-15,16 1 2 16,-4 4-52-16,9-5-23 16,-9 5-76-1</inkml:trace>
  <inkml:trace contextRef="#ctx0" brushRef="#br0" timeOffset="27417.2825">3459 12253 324 0,'-13'0'123'0,"13"-12"-66"0,4 5-40 16,-4 7 33-16,9-4-21 15,-5 4-6-15,13-11-14 0,0 7-4 16,17 0-3-16,-13 0-21 0,26 1-8 16,-9-1-63-16,21 4-27 15,-16 0-21 1</inkml:trace>
  <inkml:trace contextRef="#ctx0" brushRef="#br0" timeOffset="28458.8148">4307 11811 208 0,'-33'19'79'0,"33"-19"-42"0,-34-4-12 0,25 4 25 15,-4 0-14-15,5 0-6 16,-1-3-11-16,1-1-2 16,4-4-10-1,-1 1-4-15,14-5 0 0,-5 1-2 16,13-4-1-16,0 4 1 16,13-1-1-16,-1 1 0 15,-3 7 2-15,16 4 1 16,-16 8 3-16,-5-1 6 0,-8 16 4 15,4 0 5-15,-26 14 4 16,-3 24-4-16,-5-5-1 16,-5 12-5-16,1 0-1 15,0-4-4-15,0-3 1 16,8-9-4-16,4-10 1 16,9-8-5-16,0-12 0 15,0-3-1-15,5 0-2 16,16-8-2-16,9 1 1 15,4-12-17-15,4-12-5 16,4-6-53-16,-8 3-23 0,-8 3-63 16</inkml:trace>
  <inkml:trace contextRef="#ctx0" brushRef="#br0" timeOffset="28838.1413">5131 11660 324 0,'-21'-11'121'0,"21"11"-66"0,-26-7-36 0,22 7 32 16,-13 7-22-16,4-3-3 15,-12 15-7-15,4 0-3 16,-5 15-8-16,5-8-5 0,-9 27 0 16,5-8 0-16,8 23 1 15,-9-15-2-15,22 15 1 16,0-4-2-16,17-11-1 15,-1-4 1-15,14 0 1 0,-5-15 1 16,4-4 3 0,9-11-3-16,-12-16 0 0,-5 1-1 15,0-19 1-15,-9 4-2 16,1-16 2-16,-5 5-9 16,-8-1-3-16,-1 8-6 15,-7-8-2-15,-10 4-1 16,-3 4 1-16,4 4-24 15,-9 0-11-15,4 3-36 16,14 8-17-16,7 4-17 16</inkml:trace>
  <inkml:trace contextRef="#ctx0" brushRef="#br0" timeOffset="29325.3405">5564 11815 260 0,'-9'-15'96'0,"9"15"-52"0,-17 0-21 15,13 0 29-15,-4 0-18 16,-1 4-5-16,-4 3-17 16,1 1-5-16,-9 7-5 15,4-4 1-15,-5 8 0 0,1-4-4 16,4 8-1-16,4-4-2 16,5 3 3-16,-1 1 0 15,14 0 1-15,-1-5-3 16,13 1 2-16,0 0 1 15,13 4 2-15,-5-12 8 16,5 12 5-16,-5-8 6 0,-4 7 4 16,1 1 15-16,-10 3 10 15,1-3-7-15,-17 7-4 16,4-3-13-16,-13 3-6 16,0-4-11-16,-8-3-6 15,0-4-5-15,-13-4-1 16,4-4-31-16,-8-18-13 15,4 3-86-15,9-30-39 16</inkml:trace>
  <inkml:trace contextRef="#ctx0" brushRef="#br0" timeOffset="31017.1125">8314 6704 340 0,'0'-15'126'0,"0"12"-68"0,-12-28-61 16,-5 16 24-16,-9-7 2 0,-3-5 8 16,-10-7 4-16,-12-11 0 15,-8-8-18-15,-13 0 1 0,-17 1 0 16,-5 3-6-16,-12 3-2 15,-4 1-8-15,-22 7-3 16,1 1-3-16,-5 14 0 16,-13 8 3-16,-12 15 0 15,4 4-2-15,-9 11 0 16,-3 15-1-16,12 23 0 16,8 11 3-16,22 11 0 15,16 5-4-15,26 3 1 16,22 3-3-16,29 9 2 0,25 10-2 15,26-11 2-15,30-3 3 16,46 0 1-16,22-8-2 16,42-16 2-16,21-6 1 15,5-20 0-15,29 1 0 16,-13-20 2-16,18-10 5 16,4-20 4-16,-5-18-4 15,18-12 1-15,-26-15-3 16,-22-18 2-16,-12-12-2 15,-25-4 2-15,-30 4 5 16,-30-4 2-16,-34-7-3 16,-29 3 1-16,-31-3-25 15,-16 7-10-15,-9 16-25 16,-12 10-7-16,-13 5-70 16,-13-5-29-16,-13 9 12 15</inkml:trace>
  <inkml:trace contextRef="#ctx0" brushRef="#br0" timeOffset="31974.5498">2054 13667 248 0,'0'-19'93'0,"0"19"-50"0,4 0-33 0,-4 8 23 15,0 3-14-15,4 8-3 16,0 15-3-16,5 11-1 16,-1 19-6-16,5 4 3 0,0 7 1 15,-1 5 1-15,5-1 3 16,0-4 2-16,5 1-1 15,-10-5 4-15,1-10 0 16,-4-12-2-16,3-8 0 16,1-14-1-16,-4-16 3 15,-1 0-2-15,9-26 1 16,-4 0-3-16,16-38-1 0,31-60-6 16,8-11 0-16,0-8-10 15,0 3 0-15,-9 9 2 16,-21 14 2-16,-4 27-14 15,-13 34-4-15,-4 7-38 16,-4 19-16-16,4 0-27 16,-4 23-10-16,-5 0-30 15</inkml:trace>
  <inkml:trace contextRef="#ctx0" brushRef="#br0" timeOffset="32323.5907">2856 14074 320 0,'-17'23'121'0,"4"-12"-66"0,5 1-38 15,8-12 33-15,0 0-19 16,0 0-3-16,0 0-14 16,4-8-4-16,4 4-6 15,-3 4-3-15,20-11 0 0,-4 11-1 16,22 0 0-16,-14 0-44 15,22 0-18-15,-8 0-106 16</inkml:trace>
  <inkml:trace contextRef="#ctx0" brushRef="#br0" timeOffset="32590.8139">2835 14519 296 0,'-5'8'110'0,"5"-8"-60"0,0-4-32 15,0 4 28-15,5-4-13 16,-1 4-4-16,17-7-17 15,-4-1-8-15,30 5-2 16,-13-1-16-16,21 4-5 0,30 4-142 16</inkml:trace>
  <inkml:trace contextRef="#ctx0" brushRef="#br0" timeOffset="33646.3158">3802 14478 268 0,'-17'0'101'0,"9"-11"-54"0,-1-1-31 0,1 1 27 0,-1 3-12 16,5-7-1-16,0-7-4 15,0-16-1-15,4-4-14 16,4-7-4-16,4-3-1 0,9-9-5 16,9 12-1-16,-1 0-2 15,5 12 0-15,-4 10 0 16,-10 16-2-16,1 7 3 16,0 8 0-16,0 3 1 15,-4 16 2-15,-4-4-1 16,-5 19-1-16,-4 14 1 15,-4 1-1-15,-9-4-14 16,0 0-5-16,-4-4-4 16,0-7 2-16,0-4-11 0,0-11-2 15,-4-12-4-15,4-15 1 16,-8-7 0-16,8-12 3 16,4-11-60-1</inkml:trace>
  <inkml:trace contextRef="#ctx0" brushRef="#br0" timeOffset="33913.1242">3989 13267 208 0,'4'-15'79'0,"-4"34"-42"0,0 19-23 0,0-16 20 0,0 12-2 16,0 8 3-16,0 14-8 15,0 12-4-15,0 4-13 16,0 11 2-16,0 4 4 0,0-4-4 16,0 7 1-16,0-14-8 15,0-1-1-15,0 0-4 16,0-22-3-16,0-8-36 16,0 8-14-16,5-7-50 15,3-5-60 1,1-15 48-16</inkml:trace>
  <inkml:trace contextRef="#ctx0" brushRef="#br0" timeOffset="34448.0205">3378 14980 264 0,'-17'-38'101'0,"25"26"-54"0,5 1-28 0,-13 4 26 16,4 3-19-16,1 4-4 16,-1 0-10-16,-4 0 0 15,25 4-7-15,39 3 6 0,17-3 4 16,8-4-7-16,-30-4-2 16,-8 4-4-16,34 0 1 15,-13-7 0-15,22 3 3 16,33-4-34-16,-55 5-15 15,-4 3-67-15,-13 3-30 0,-4 5 25 16</inkml:trace>
  <inkml:trace contextRef="#ctx0" brushRef="#br0" timeOffset="35004.3155">3891 15255 224 0,'22'-57'85'0,"-22"35"-46"0,0 7-8 16,-5 18 29-16,1 1-10 0,-4 15-3 15,-5 4-13-15,-8 7-6 16,0 7-16-16,-9 24-1 0,4-5 0 16,9 20-4-16,5 14 1 15,7 1-7-15,5-1-1 16,5 5 0-16,7-9 2 16,5 1-1-16,5-4-1 15,-1-11 1-15,-4-16-1 16,4-10-3-16,0-20 2 15,-4-15-1-15,-4-14 0 16,-5-5 2-16,5-26 2 16,-4 8-10-16,3-23-2 15,-3 7-33-15,4-14-14 0,-5 7-54 16,-4 0-22 0,-4 3 19-16</inkml:trace>
  <inkml:trace contextRef="#ctx0" brushRef="#br0" timeOffset="35223.7463">3679 15753 344 0,'0'0'129'0,"0"3"-70"0,13 1-27 16,-9-4 38-16,0 0-24 0,9 0-8 15,4 0-23-15,4 0-10 16,9 0-3-16,4 0-2 0,0 0 0 15,8 0-27-15,-8 0-9 16,-4 0-68-16,30-7-30 16,-9-1-23-1</inkml:trace>
  <inkml:trace contextRef="#ctx0" brushRef="#br0" timeOffset="35898.1366">4740 14131 220 0,'-34'15'82'0,"34"-15"-44"0,-25 26-18 16,21-22 24-16,0 4-5 15,-1-1 2-15,1 1-14 16,0-1-5-16,12-3-12 16,-3 0 0-16,24-4 1 0,-3 0-6 15,20 0-1-15,-7 0-2 16,12 0 1-16,-9 0-46 0,9 0-21 16,-9 0-82-1</inkml:trace>
  <inkml:trace contextRef="#ctx0" brushRef="#br0" timeOffset="36117.7808">4906 14410 304 0,'-17'11'112'0,"17"-11"-60"0,4 4-32 0,-4 4 32 0,9-8-21 15,-1 3-5-15,13 5-18 16,13-8-6-16,5 4-1 16,3-4-1-16,-8 0 0 0,-4 0-71 15,29 7-31-15,-8 1-46 16</inkml:trace>
  <inkml:trace contextRef="#ctx0" brushRef="#br0" timeOffset="36756.9151">5755 13705 252 0,'0'3'96'0,"0"-3"-52"0,0 4-32 0,0-4 26 16,4 0-11-16,-4 0-1 15,9-4-6-15,-1 1-1 16,5-1-10-16,0 0 8 0,4-3 3 15,0-1-8-15,0 4-4 16,0 4-8-16,-9 8 0 16,0-1 0-16,-12 20 2 15,0-5-3-15,-13 31 0 16,4-19 1-16,-8 19 2 16,-4 22 5-16,3-10 4 0,5-13-2 15,5-6 2 1,3-9-4-16,5-3 1 15,8-7-5-15,0-12-2 16,1 0-3-16,12-4-1 16,0-7-20-16,25 3-10 15,-4-7-63-15,17-11-25 16,-8 0-16 0</inkml:trace>
  <inkml:trace contextRef="#ctx0" brushRef="#br0" timeOffset="37140.9812">6315 14259 396 0,'-13'-30'148'0,"5"-15"-80"0,-1-4-62 15,5 26 33-15,0-3-21 16,0 3-4-16,4-15-9 15,0 4-2-15,4-11-1 16,13-11-4-16,0 22 1 0,-4 7-1 16,12 8-2-16,-4 4 3 15,9 27 2-15,-4-9 0 16,-1 24-1-16,-4-5 3 16,-8 20 2-16,0-8-2 15,-13 11-2-15,0-11 2 16,-9 4 0-16,1-4-6 15,-9 0-2-15,4-4-23 16,-8 0-6-16,4-4-10 16,-4-7-2-16,-5-4 0 15,9-7 4-15,4-23 5 16,13-4 6-16,0 4-69 16,13-19-46-1,0 11 60-15</inkml:trace>
  <inkml:trace contextRef="#ctx0" brushRef="#br0" timeOffset="37564.3109">6752 14048 316 0,'-17'-11'121'0,"17"11"-66"0,-21-23-33 0,17 23 31 0,-5-11-13 15,1-1-3-15,-1-10-15 16,5 3-6-16,8-11-9 16,-4 3-5-16,13-7 1 0,-4 8-4 0,12 0-2 15,-4 3 2-15,8 4 0 16,-3 0-2-16,7 15 2 16,-3 1 1-16,-1 25 0 15,1-7 0-15,-9 19 2 16,0-4 1-16,-9 16 1 15,1-9-2 1,-9 9-2-16,0-9 5 16,-9 1 4-16,1-4-1 15,-5-4 1-15,0-3-5 16,-4-5-1-16,0-3-1 16,-8-8-2-16,4-3-8 0,-5-12-3 15,5 4-27-15,0-11-13 16,4 0-31-16,4-12-13 15,4 8-53 1</inkml:trace>
  <inkml:trace contextRef="#ctx0" brushRef="#br0" timeOffset="38123.9396">5534 14757 284 0,'-4'0'107'0,"0"0"-58"0,12 0-35 0,-4 4 28 16,13 0-14-16,9-1-4 15,-1-3-11-15,-3 0-6 0,41 0-4 16,-8 0-3-16,35-7 3 0,-14 3-4 0,43-7 0 15,-22 3 3-15,22-7 3 16,-21 4 0-16,8-12 2 16,-13 8-55-16,9 0-22 15,-17 0-80 1</inkml:trace>
  <inkml:trace contextRef="#ctx0" brushRef="#br0" timeOffset="38893.623">5763 15421 228 0,'-17'4'88'0,"9"-4"-48"0,4-4-16 16,-1 4 29-16,5-4-14 16,0-4-2-16,5-3-11 15,3-4-2-15,1 4-13 16,-1-1-4-16,9 1-3 0,0 0 0 15,9 0 0-15,-1 3-5 16,1 8 1-16,-5 0 2 0,-4 8 1 31,-5 3 3-31,-16 4 1 16,4 4 1-16,-13 11 2 16,5-4 1-16,-9 16 3 15,0-8 4-15,-4 11 1 16,-5 19-6-16,5-11 0 15,4-8-2-15,4-7 3 16,5-4-9-16,8-15-6 16,0 3-2-16,13-10-1 0,-1-1 3 15,22-3 0-15,-4-1-19 16,17-7-7-16,-9 0-68 16,13-7-30-16,25-9-37 15</inkml:trace>
  <inkml:trace contextRef="#ctx0" brushRef="#br0" timeOffset="39333.1185">6659 15119 296 0,'-13'-23'110'0,"13"23"-60"0,-17-11-21 0,13 11 33 16,-13 4-15-16,4 0-2 16,-8 7-17-16,4-3-6 15,-8 18-12-15,3-3-4 0,-3 18-2 16,0-3-5-16,-1 18-1 16,5-3-2-16,8 11 3 15,0-7-2-15,9 11 1 16,0-8 2-16,12 4 0 15,-3-15 0-15,12 0 0 0,0-7-3 16,8-8 2-16,0-4 1 16,5-15 0-16,-4-4 0 15,-1-26 2-15,-4 4 1 16,-4-19 1-16,0 0 4 16,-12-1 5-16,-1 5-7 15,-21 3-1-15,4 4-14 16,-17 12-4-16,5 3-38 15,-9 12-14-15,4-5-44 16,5 1-19-16,-5-4-4 16</inkml:trace>
  <inkml:trace contextRef="#ctx0" brushRef="#br0" timeOffset="42618.7728">7555 14293 168 0,'0'-7'66'0,"0"7"-36"0,-5 0-7 0,1 0 24 16,0 0-11-16,0 0-1 15,-1 0-11-15,1 0-3 16,-4 0-12-16,-1 0 6 0,1 7 4 16,-1-7 1-16,5 0 0 0,0 0-8 15,8 0-3-15,-4 0-5 16,17 0-1-16,-4-7-1 15,29 3 1-15,-4-4-2 16,18-3-1-16,-10 7-13 16,14-15-4-16,-14 8-40 15,1 0-17-15,-9 3-57 16</inkml:trace>
  <inkml:trace contextRef="#ctx0" brushRef="#br0" timeOffset="42889.1566">7512 14531 264 0,'-13'7'101'0,"13"-7"-54"0,0 4-24 0,0 0 31 16,0 0-13-16,0-1-3 15,13 5-9-15,0-8-1 16,21 4-16-16,-4-4-5 0,21 0-2 16,-9 0-3-16,17 0-2 15,-12 0-37-15,4-4-17 0,-9 4-72 16,14 0-74 0,-5-8 64-16</inkml:trace>
  <inkml:trace contextRef="#ctx0" brushRef="#br0" timeOffset="44339.5152">8391 14003 220 0,'-9'-4'85'0,"9"4"-46"0,-12 0-21 0,7 0 25 0,-3 0-4 15,4 0 1-15,-5 0-5 16,5 0 1-16,-5 0-20 16,1 0 0-16,4 0 0 0,-1 0-6 15,5 0-1-15,0 0-5 16,5 4-1-16,-1-4-3 16,13 3-1-16,0 1 1 15,13-4 2-15,-5 0 1 16,5-4 1-16,-5 1 2 15,9-5 1-15,-4 1 3 0,4-1 4 16,-4 0-2-16,-5 5 3 16,1-5 1-16,-5 4 2 15,-4 4-4-15,-5-7 0 16,1 3-6-16,-4 4-3 16,-1 0 0-16,-4 11 1 15,1-11-3-15,-5 12 0 16,0-1-3-16,0 12-1 15,0-4 3-15,-5 14 1 16,1-2-4-16,0 3 1 16,0 0 0-16,-5 11 2 15,1-8-1-15,-5 20-1 16,0-15 1-16,0 10-1 16,1-6 0-16,-1 6 0 0,5-6-7 15,-1-1 0-15,1-7-13 16,3-4-2-16,1 0-17 0,4-12-5 15,0-3-34-15,4-19-13 16,1 0-69 0</inkml:trace>
  <inkml:trace contextRef="#ctx0" brushRef="#br0" timeOffset="44578.5165">9087 14369 320 0,'-13'22'121'0,"13"-22"-66"0,-8 19-25 16,3-19 39-1,1 11-26-15,0 1-9 16,0-1-23-16,0 0-7 16,-1 1-3-16,1-1-1 0,0 0 2 15,0 1-12-15,-1-5-6 16,5 1-35-16,0-5-17 15,0 1-29-15,5-8-12 16,-5 4-12 0</inkml:trace>
  <inkml:trace contextRef="#ctx0" brushRef="#br0" timeOffset="45041.0043">9240 13795 244 0,'-26'4'93'0,"26"-4"-50"0,-21 8-13 16,17-5 31-16,-5 5-9 16,1-4-3-16,-1 3-13 15,5-3-5-15,0 3-17 16,4 1-4-16,4-4-3 0,0 0-1 15,13-4-1-15,-4 0-3 0,21 0 1 16,0 0-2-16,8-4 2 16,-3 0-2-16,3 0-1 15,-4 0 5-15,0 1 1 16,-4-1 6-16,-4 4 5 16,-4 0 0-16,-9 7-1 15,0 1-4-15,-5 15 0 16,-3-4-9-16,-9 26-2 0,0-11 1 15,-4 11 1-15,-1-4-4 16,-3 16 1-16,-1-8 0 16,1 11 2-16,-1-11-8 15,1 8-3-15,-1-8-28 16,1 0-14-16,-1-7-26 16,5-5-12-16,0-3-73 15,4-11-38 1,0-1 99-16</inkml:trace>
  <inkml:trace contextRef="#ctx0" brushRef="#br0" timeOffset="45869.7581">9915 14131 256 0,'0'0'96'0,"0"0"-52"0,0 4-25 0,0 3 26 16,-5 5-21-16,5-1-8 15,-4 11-2-15,4-3 1 16,-4 11-8-16,0-3 0 0,-1 11 0 15,1-4 8-15,4 0 4 16,0-4 2-16,0-4 2 16,0-3-9-1,0-8-3-15,0 0 0 16,4-15 0-16,-4 0-1 0,5-23-1 16,-1 4-3-16,13-15-1 15,0 8-3-15,4-12-2 16,-4 4 1-16,0 4-1 15,0 4 0-15,-4 11 0 16,0 0 2-16,-1 15 1 16,-3 0-1-16,-1 7-2 15,1 1-2-15,-1 7 1 16,1-4 1-16,-1 0 0 16,1 1-3-16,-1-1 2 15,1-3 1-15,3-1 0 16,-3-3 0-16,4-4 0 15,-5 0 0-15,5-8 0 0,0 5-3 16,-1-5 2-16,1 1 1 16,0 3 2-16,-5-4 1 15,1 4 1-15,-1 4 0 16,1 0 2-16,3 4-3 16,1 15 0-16,-4 0-1 15,-1 4-2-15,-4-5 1 16,5 20 1-16,-5-4-8 15,0 11-3-15,1-7-24 0,-1 7-9 16,0-3-24-16,0-8-9 16,1 0-42-1,3-27-57-15,1 1 51 16</inkml:trace>
  <inkml:trace contextRef="#ctx0" brushRef="#br0" timeOffset="46214.4864">10929 13701 264 0,'4'-11'99'0,"-4"11"-54"0,0 0-17 16,0 0 32-16,0 3-7 15,0 1 1-15,-4 7-6 16,0 1-3-16,-5 7-24 0,1 3-6 0,-5 24-3 16,0-16-7-16,-8 30-3 15,4-11-1-15,-4 11 1 16,4-11 1-16,-4 16 1 16,0-20-5-16,4 11-1 15,4-7-17-15,-4 4-5 16,4-11-30-16,0 3-10 15,5-11-33-15,4-11-14 16,4-1-24 0</inkml:trace>
  <inkml:trace contextRef="#ctx0" brushRef="#br0" timeOffset="46614.6075">11303 13890 272 0,'8'-4'104'0,"-8"4"-56"0,0-12-21 16,0 12 32-16,0 0-16 15,0 0-2-15,-4 4-15 16,0 0-7-16,-5 7-10 16,1-3-2-16,-9 7 0 15,4-4-1-15,0 8-1 16,1-4-6-16,-1 4 1 15,4-4-2-15,9 4 0 16,0-4 0-16,9 0 0 16,-1-4 0-16,13 5-2 15,-4-1 3-15,5 7 2 16,-5-10 0-16,4 10 2 0,-4-3-2 16,-4 7 2-16,-1-3 11 15,-7 7 6-15,-1 0 5 16,-8-3 4-16,-1-1-2 15,-12 1 1-15,5-5-10 16,-14-3-3-16,5 0-11 16,-13-15-4-16,4 3-50 15,-8-29-19-15,8 7-66 16,5-46-30-16</inkml:trace>
  <inkml:trace contextRef="#ctx0" brushRef="#br0" timeOffset="69537.6878">9414 16714 220 0,'-34'-45'85'0,"13"26"-46"0,8-7-26 0,9 18 24 16,4-3-4-16,0 7 3 15,0-7-9-15,8 11-4 16,5 11-13-16,4 12 0 0,0 7 1 15,0 23-6-15,8 22-3 16,1 8 1-16,-1 12 0 16,5-1 1-16,0 12 0 15,-1 3 2-15,-3 0 3 16,-1-18 2-16,-4-4 1 16,-4-12 5-16,-4-15 3 15,-4-14 10-15,-1-12 3 16,-4-16 0-16,1-18 0 15,-1-15-16-15,0-30-5 0,5-34-10 16,3 15-2-16,-3 7 0 16,16-37 0-16,-3 15 0 15,16-19 2-15,-4 15-1 16,4 0-1-16,-4 11-46 16,0 12-19-16,13-8-44 15,-14 26-19-15,-3 35-31 16</inkml:trace>
  <inkml:trace contextRef="#ctx0" brushRef="#br0" timeOffset="70544.1522">9643 16217 220 0,'-30'-4'85'0,"13"-7"-46"0,-17 22-17 0,17-7 28 15,-4-1-8-15,0 1-3 16,-5 0 1-16,5 0-1 31,4-4-21-31,13-4 5 0,4 4 4 0,13-4-9 16,16 4 0-16,14-4-6 16,4-3 0-16,12-1-3 15,-4 8 0-15,-8 0-5 16,34-3-1-16,33-5-1 15,-42 4 1-15,-12 0 0 16,20 1 1-16,-12-1-2 16,9-4 1-16,-14 1 0 15,1 3 1-15,-9-7-9 0,-4 3-4 0,-8 4-22 16,-5-7-10-16,4-8-16 16,-8 4-7-16,-13 0-20 15,-8 4-10-15,-4 3-31 16</inkml:trace>
  <inkml:trace contextRef="#ctx0" brushRef="#br0" timeOffset="70936.1523">10161 15990 324 0,'0'-3'123'0,"0"3"-66"0,4-8-38 0,-4 8 32 16,4 0-13-16,-4 0-2 16,5 0-16-16,-1 0-7 15,9 0-8-15,-5 0-2 0,9 8 1 0,8-5-5 16,-3 5-1-16,-5-4-2 16,17 7 3-16,-5-3 0 15,22 3 1-15,-8 0 8 16,3 4 5-16,-3 0 7 15,-5 4 2-15,-8-4 2 16,-9 8 2-16,0-4-5 16,-17 7-3-16,1-3-8 15,-18 7-2-15,5-4-4 16,-14 8-3-16,1-11-9 16,-9 11-3-16,5-8-45 15,-5 8-18-15,5 0-61 0,-1 4-25 16,5-8 3-1</inkml:trace>
  <inkml:trace contextRef="#ctx0" brushRef="#br0" timeOffset="71595.4037">10195 17657 208 0,'8'-11'77'0,"-8"7"-42"0,5 1-17 16,-5 3 25-16,0 0-13 15,0 3-5-15,0 12-3 0,-5 0 0 16,-3 4-12-1,-5 4 1-15,0 7 2 0,1 0-1 0,-1 1 1 16,-4-5-3-16,4-3-1 16,0-1 3-16,5-7 5 15,-1 0 2-15,9-15 3 16,-4-3-3-16,4-9 0 16,4-14-8-16,5-4-2 15,4-16-1-15,4-3 0 16,0-7-4-16,0 7-1 15,0 4 1-15,0 7 2 16,0 15-3-16,-5 4-2 31,1 16 2-31,0 3 0 0,-1 15-4 0,1 15 1 16,0 0 0-16,0-4 0 16,-5-3-3-16,5 15 0 15,-5-16-7-15,1 12-4 16,-1-7-8-1,-3 3-3-15,-1-4-31 16,-4 8-12-16,0-4-35 16,-4 1-12-16</inkml:trace>
  <inkml:trace contextRef="#ctx0" brushRef="#br0" timeOffset="71799.8487">10241 17831 272 0,'5'-8'104'0,"-10"8"-56"0,14-3-16 0,-9 3 35 16,0 0-17-16,0 0-7 15,4-8-18-15,5 4-8 16,-5 1-10-16,4-1-7 0,1 4-1 16,-5 0-45-16,9 0-22 15,0 0-51-15,16-4-23 16,27-11 25-16</inkml:trace>
  <inkml:trace contextRef="#ctx0" brushRef="#br0" timeOffset="72116.0073">10564 17544 260 0,'-30'8'96'0,"30"-8"-52"0,-21 11-27 0,17-7 27 15,0 7-12-15,-1-3-1 16,1 14-9-16,0-3-4 16,0 11-10-16,4-7 4 0,0 3 1 15,8 16 0-15,9-4 0 16,0-4-1-16,0-8 2 16,0-7 2-16,0-4-1 15,0-8 1-15,-4-3 0 16,-5-4-2-16,5-11-1 15,4-15-5-15,-4 3-3 16,-1 0-2-16,1-7-3 16,0 4-28-16,0-4-14 15,4-8-49-15,0 11-22 0,0 1-48 16</inkml:trace>
  <inkml:trace contextRef="#ctx0" brushRef="#br0" timeOffset="72381.6633">10980 17469 264 0,'0'-8'99'0,"0"8"-54"0,-8 0-50 0,3 0 17 16,1 4-11-16,0 0-3 16,0 0-10-16,-1-1-5 15,1 5 9-15,0-1-21 0,0 1-5 16,4 0-61 0</inkml:trace>
  <inkml:trace contextRef="#ctx0" brushRef="#br0" timeOffset="72948.7991">11023 17540 296 0,'0'-11'112'0,"0"4"-60"0,-5 3-28 0,5 4 33 0,-4 0-20 16,0 0-4-16,0 0-13 15,-1-8-5-15,1 8-8 16,0 0 2-16,-5 8 3 0,5-8 0 15,-4 4 3-15,3 3-6 16,-3-3-1-16,-1 3-4 16,1 9-1-16,-1 2-1 15,1 13 1 1,-1-1-2-16,5-4-1 16,0 4 1-16,4-7-1 0,0 0 0 15,4 3-3 1,0-7 2-16,-4-4 1 0,5 8 0 15,-1-12-3-15,4 12 2 16,1-12 1-16,4 4 0 16,-1-4 0-16,5 4 0 15,-4-3-3-15,13-5 2 16,-5-3 1-16,0-4 2 16,9-4-3-16,-9-3 0 15,0-5 3-15,-4-3 1 0,-4-4-4 16,0 1 1-16,-5-1 2 15,1 4 1-15,-5 3-1 16,0 5-2-16,-4-1-2 16,-4 4-1-16,0 4 2 15,-5 0 2-15,-4 0 0 16,1 0-1-16,-5 0-2 16,8 0-1-16,5 0-3 15,0 0-1-15,4 0-45 0,4 0-20 16,9-3-43-16,4-9-15 15,4-14 3 1</inkml:trace>
  <inkml:trace contextRef="#ctx0" brushRef="#br0" timeOffset="73263.7224">11472 17209 308 0,'-12'7'115'0,"7"-3"-62"0,10-4-38 16,-5 0 29-16,0 0-20 15,0 0-3-15,8 0-13 16,1 0-3-16,12 0-3 16,-4 0-4-16,21 0 1 0,-4 0-23 15,13-4-10-15,12-3-46 0,-8 3-21 16,-8-8-22 0</inkml:trace>
  <inkml:trace contextRef="#ctx0" brushRef="#br0" timeOffset="73460.9489">11511 17458 300 0,'-9'11'112'0,"9"-11"-60"0,9 4-30 0,-9-4 33 16,4 0-18-16,0 0-4 15,9 0-19-15,0 0-9 16,16-4-3-16,-3 0-27 0,16-3-8 15,22-16-56-15,-5-11-25 16,5 0-17 0</inkml:trace>
  <inkml:trace contextRef="#ctx0" brushRef="#br0" timeOffset="73762.881">12075 16326 288 0,'4'-34'110'0,"-4"34"-60"0,30-57-23 16,-26 50 34-16,13-8-17 16,-4 4-2-16,21-5-19 15,-8 1-4-15,12 4-11 16,-4 4 8-16,4 7 4 0,-13 0-6 15,5 15-3-15,-4 0-4 16,-9 15 0-16,-5-8-4 16,-8 20 0-16,1-8-14 15,-5 19-6-15,0-8-35 16,-9 27-14-16,1-16-118 16</inkml:trace>
  <inkml:trace contextRef="#ctx0" brushRef="#br0" timeOffset="73950.3681">12398 17476 524 0,'4'4'195'0,"-4"-4"-106"0,0 4-86 16,0 0 37-16,0-1-27 15,0 1-7-15,0 0-35 16,0 4-14-16,0-8 22 15,0 3-104-15,0-3-44 0,0-11-9 16</inkml:trace>
  <inkml:trace contextRef="#ctx0" brushRef="#br0" timeOffset="74789.7901">12432 16503 188 0,'-5'12'71'0,"5"-12"-38"0,0 15-17 0,0-12 22 16,0 5 2-16,0 0 3 15,0 3-1-15,0 0 1 16,0 8-24-16,0-4 7 0,0 8 2 16,0-4-9-16,-4 3-1 15,0-3-1-15,-4 7-2 16,-1 1-5-16,-4-4-2 0,5-1-6 16,-1-3-2-16,1 0-42 15,-5-15-19-15,5-1-112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49:51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3696 12060 160 0,'-8'19'63'0,"4"-19"-34"0,4 0-21 0,0 0 16 16,0 0-8-16,4-11-1 16,4 3-5-16,1-3-1 15,12 0-5-15,4-4-3 0,1-1 0 16,4 5 1-16,-1-4 3 15,-3 4 0-15,-1-4 0 0,-4-12-3 16,-4 8-2-16,-4 4 1 16,-4 4 1-16,-14 19 1 15,-7 3-6 1,-14 4-2-16,-16 8-1 16,-18 10 4-16,1 9 1 15,4 3 3-15,-5-3-1 16,18-1 2-16,8-7-4 15,13-7 0-15,-1-12 1 16,14-4 2-16,12-19-3 16,26-14 0-16,8-12 3 15,26-8 3-15,8-14 0 16,0-12 2-16,5-4 0 16,12 4 1-16,-4 8-2 0,-5 3 1 31,-12 8-2-31,-8 15 2 0,-14 0-4 15,-20 16 0-15,-9 14 1 16,-17 15 2-16,-17 0-3 16,-21 16 0-16,-5 7-1 15,-4 15 1-15,-4 4-4 16,-12-4 0-16,-1 7 1 16,-8 12 0-16,0 0 0 15,0-4 0-15,12-3-9 16,14-9-4-16,-1-6 2 15,17-20 2-15,13-3 5 16,9-12 4-16,16-15-1 16,18-11-2-16,16-11 4 15,9-12 1-15,4-4 0 16,-4 5 1-16,0-1-2 0,-4 8 2 16,-5 3-2-16,-4 9 2 15,-16 6 0-15,-1 9 1 16,-8 6 0-1,-9 9 2-15,-13 18-3 0,-3 15-2 16,-14 0 0-16,-8 8 1 16,-8 4-1-16,-1-5-1 15,1-6 1-15,-5-9 1 16,9-3-1-16,8-15 2 16,26-11-7-1,17-16 1-15,12-11-1 16,13-11-1-16,5-11 4 15,8-8-5-15,0 0 0 16,17 11 7-16,-9 0 4 16,-4 12-9-16,-17 11-2 0,-4 3 9 15,-12 16 5-15,-10 11 1 16,-12 8 0-16,-17 11-5 16,-8 7-1-16,-1 12-1 15,1 0 1-15,-9 0-4 16,4-8-2-16,1-3 4 15,-1-9 3-15,9-2-3 16,8-16-1-16,0-4 0 16,13-11 2-16,9-4-3 15,-1-15 0-15,1-3-1 16,8-5 0-16,4-3 2 16,0 4 0-16,-4 3-3 15,4 8 0-15,0 8-1 16,1 7 3-16,-14 18 0 0,-8 1 1 15,-4 11 0-15,0 8 0 16,-13 15 0-16,0 4 0 16,0-5-3-16,0-6 2 15,4-12 3-15,0-8 1 16,5-7-4-16,8-12 1 16,4-10-2-16,9-16 0 15,8-15 0-15,26 0 0 16,8-11 2-16,0-1 0 15,4 1 0-15,-12 7 2 16,-4 8-1-16,-5 4 2 16,-13 11-2-16,-8 22-1 0,-12 5 1 15,-10 6-1-15,-12 16 0 16,-8 0 2-16,-9 4-1 16,-9 3 2-16,1-3 0 15,8-11 1-15,4-5-2 16,9-7-2-16,4-11 1 15,9-8 1-15,20-15-1 16,14-3-1-16,8-12 1 16,8-8-1-16,5-3-3 15,0 4 2-15,-5 3-4 16,-16 12-1-16,-5 7-37 16,-30 34-93-1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49:53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7962 8443 228 0,'0'-7'88'16,"0"7"-48"-16,-8 7-49 0,-1 1 14 0,-12 7-5 16,-13 15 2-16,-25 19-1 15,-14 15-1-15,-3 8 1 16,-5 7 1-16,-8-7 3 0,-8-4 0 15,-1-8 0-15,13-4 1 16,9-10 1-16,16-9 1 16,14-14 2-16,7-12 1 15,14-7 3-15,16-8-7 16,14-7-2-16,24-15-5 16,18-8-1-16,12-12 1 15,5 1 0-15,-4-11-3 16,-1 7 2-16,-4-8 3 15,-4 16 1-15,-8 10-4 16,-10 9-1-16,-7 18 1 0,-9 8 0 16,-13 15 1-16,-12 11 0 15,-14 15 0-15,-7 4 2 16,-18 4-1-16,-8 7-1 16,-9-11 1-16,1 8-1 15,12-12 2-15,8-11 1 16,9-19-4-16,13-7-1 15,29-20 1-15,14-6 2 16,20-9-5-16,13-18 1 16,5-4-1-16,3-4 2 15,1 4 1-15,0 4 3 0,-9 11-1 16,-13 11 2-16,-12 19-4 16,-21 8 0-16,-14 15 1 15,-12 15 2-15,-8 7-1 16,-9 16-1-16,-13 7 1 15,-8 12 1-15,-4-1-1 16,-5-3 2-16,5-16-2 16,8-11 2-16,12-3-2 15,10-19-1-15,12-5-2 16,21-18 1-16,17-18 1 16,17-9 0-16,13-14 0 15,4-1 2-15,5-11-3 16,-5 4-2-16,0 12-1 15,0 7 3-15,-12 14 0 16,-9 5 3-16,-17 11-1 0,-13 11 2 16,-12 16-4-16,-9 14 0 15,-5 12 3-15,-3 0 1 16,-5 7-4-16,0-3 1 16,5-8 0-16,4-11 2 15,0-8-1-15,8-8-1 16,4-10 1-16,9-9 1 15,13-18-3-15,8-15 0 16,13-11-1-16,9-5 0 0,16-14 0 16,5 7 0-16,-5 16 2 15,-8-1 2-15,-8 11-1 16,-14 12-1-16,-16 15 1 16,-17 19 1-16,-13 19-3 15,-21 7 0-15,-18 16 1 16,6-1 0-16,-6 0 0 15,5-3 2-15,5-4-1 16,8-16 2-16,4-10-2 16,12-8 2-16,10-8-4 15,12-15 0-15,12-7 1 16,10-16 0-16,12-14 0 16,25-12 0-16,17-11-3 0,1-4 2 15,3 8 1-15,-16 15 2 16,-13 3-3-16,-9 19 0 15,-16 12 3-15,-13 19 3 16,-13 14 0-16,-17 5 2 16,-13 14-4-16,-8 8 0 15,-17 0-14-15,-1 4-6 16,1-4-110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4:46:41.8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4:48:59.308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3556 11065 160 0,'0'-12'60'0,"-4"12"-32"15,4-4-17-15,0 4 18 0,0 0-2 16,-4 0 4-16,-1 0-4 16,5 0 1-16,-4 0-16 15,4 0 4-15,-4 0 2 0,0-7-2 16,4 7 1-16,0 0-5 15,0 0-2-15,0 0-4 16,4 0 1-16,4 0-4 16,-3 0 0-16,7 0 1 15,10 0 2-15,-1 0-3 16,0 0 0-16,5 0 3 0,8 0 1 16,-5 0-1-16,5 0-1 15,0 0-3-15,0 0 1 16,-4 7 2-16,-13-7 2 15,4 0 1-15,0-7 2 16,0 3-1-16,-8 4 0 16,0 0-3-16,4-4-1 15,4 4-3-15,-4-7 1 16,0 3-2-16,9 4 2 16,-5 0-2-16,13 0 2 15,-5-8-2-15,1 5-1 16,0 3 5-16,8 0 1 15,-8 0 2-15,4-8 0 0,-5 8-7 16,1-4-2-16,-4 4 2 16,-1 0 3-16,-4 0-1 15,5 0-2-15,8 0 0 16,-9-7 1-16,-4 7-1 16,5 0-1-16,-1 0 3 15,-3-4 0-15,-1 4-1 16,13 0 1-16,-5 0-2 15,18 0-1-15,-17 0 5 16,12 0 1-16,-8 0-2 16,9 0-1-16,-14-7-1 15,5 3 1-15,-8 0 2 0,8 0 4 16,17-3-4-16,-17 3-3 16,-5 0 1-16,10 4 0 15,20-4 3-15,-21 1 1 16,-4-1-1-16,9 0 1 15,20 0-6-15,-24 4-1 16,-5 0 0-16,-1 0 0 16,14-3 0-16,-13 3 0 15,-4 0 4-15,8 0 5 16,-4 0-7-16,8 3-1 16,22 1 1-16,0 0 1 15,-5 0 1-15,-21-1 2 16,-4-3-3-16,5 0 0 15,7 0-1-15,-16 0-2 16,-5 0-2-16,1 0 1 0,-1 0 1 16,1 4 2-16,12-4-1 15,-12 0-1 1,-5 0 1-16,0 0 1 16,-4 0-23-16,-4 0-8 0,4-4-32 15,-13 4-12-15,0 0-34 16,-8 12-15-1,0-1-18-15</inkml:trace>
  <inkml:trace contextRef="#ctx0" brushRef="#br0" timeOffset="712.9737">3577 10691 248 0,'5'-23'93'0,"-5"23"-50"0,0 0-28 0,0 0 26 16,-5 8-9-16,1-8-1 16,0 11-6-16,0-11-2 15,-5 12-12-15,5-1 4 0,-5 0 5 16,1 4-5-16,-13 12 0 15,8-5-3-15,-4 5 0 16,-8 22-2-16,8-8 1 16,0 1-4-16,0 3 1 15,4-11-3-15,-4 8 2 16,0-12-4-16,8 0 0 16,9-4-1-16,5-11-2 15,-1 4 3-15,4-7 0 16,9-9 1-16,-4 1 0 15,0 0-2-15,12 0 1 16,-3-1-2-16,16 5 2 16,-4-1-4-16,0 5 0 0,0-5 1 0,0 5 2 15,-5-1-39-15,1 4-16 16,4 11-45-16,-4-3-18 16,-9-4-31-1</inkml:trace>
  <inkml:trace contextRef="#ctx0" brushRef="#br0" timeOffset="1521.094">3930 11811 200 0,'-5'-22'74'0,"1"10"-40"0,0-6-22 15,0 14 21-15,-1-4-6 16,1 4-1-16,0 1-1 16,0-1-1-16,4 4-13 15,0 11 2-15,0 8 1 0,0 4-7 16,4-1-2-16,4 12-1 16,1 8 2-1,-1 3-3-15,-3 12-2 16,3-5 8-16,1 9 4 15,-1-8-6-15,1-1-2 16,-1-6 6-16,1-12 2 16,-5-8 2-16,4-3 1 15,-8-5 7-15,9-10 3 0,-1-4 5 16,5-27 4-16,-4 4-17 16,3-30-6-16,1 8-9 15,4-20-5-15,0 12 1 16,13-19 0-16,-5 16-6 15,5-9 0-15,-5 16-50 0,5 11-19 16,13 0-55-16,-5 15-19 16</inkml:trace>
  <inkml:trace contextRef="#ctx0" brushRef="#br0" timeOffset="2525.428">4363 12385 184 0,'0'-15'68'0,"0"15"-36"0,-5-4-9 0,1 4 26 0,0 0-7 16,0 0-3-16,-1 7-13 15,1 1-3-15,0 3-14 16,0 0 8-16,-5 12 3 0,1-12-2 16,3 16 2-16,1-5-5 15,0 9-1-15,0-5-8 16,4 0-2-16,8 8-2 16,-4-11 1-16,1-4-2 15,7 0 2-15,-3-4-4 16,4-8 0-16,-1 1-19 15,1-8-7-15,0-8-37 0,4-7-16 16,0-11-57 0</inkml:trace>
  <inkml:trace contextRef="#ctx0" brushRef="#br0" timeOffset="2744.4551">4392 12158 292 0,'-12'-15'110'0,"12"15"-60"0,-9-7-47 0,5 7 23 16,4 0-17-16,0 0-2 15,0 0-7-15,0 0-1 0,4 0 1 16,0 0-53-16,9 7-22 0,8 8-46 15</inkml:trace>
  <inkml:trace contextRef="#ctx0" brushRef="#br0" timeOffset="3121.5465">4626 12245 228 0,'-4'8'85'0,"4"-8"-46"0,4-12-35 0,-4 12 21 0,8 0-12 16,-3-7-2-16,16 3-11 15,-4 4-5-15,21-11 3 16,-8 7-11-16,8 0-3 0,-4 0-89 15</inkml:trace>
  <inkml:trace contextRef="#ctx0" brushRef="#br0" timeOffset="3342.147">4698 12392 268 0,'-25'11'101'0,"25"-11"-54"0,-13 0-33 0,9 0 28 16,4 0-25-16,0 0-6 16,4 0-8-16,0 0 0 15,9 0-2-15,-5 0-3 0,26 4 1 16,-8 4-32-16,16-16-15 16,-8 4-82-1</inkml:trace>
  <inkml:trace contextRef="#ctx0" brushRef="#br0" timeOffset="3687.6732">5127 11811 236 0,'-5'-7'90'0,"5"7"-48"0,-4 11-27 15,0-7 26-15,0 3-11 16,4 1-2-16,-5 3-8 16,5 1 0-16,-4 6-11 15,0 1-1-15,0 8 2 0,-1-5-6 0,5 12 0 16,0-7-2-16,0 3 1 16,0-4-2-16,0 4 2 15,5 4-4-15,-1-7 0 16,0-8 1-16,0-12 2 15,1 1-3-15,7-12-2 16,-3 0-25-16,8-11-11 16,0 4-33-16,8-4-12 15,-3 3-31 1</inkml:trace>
  <inkml:trace contextRef="#ctx0" brushRef="#br0" timeOffset="3923.824">5275 11792 276 0,'0'0'104'0,"0"8"-56"0,0 7-38 16,0-11 23-16,0 11-12 16,0-4 1-16,-4 23-11 15,4-7-2-15,0 29-5 16,0-18-3-16,0 22 2 0,0-7-2 15,0 11 2-15,0-11-2 0,0 4 2 16,0-8-35-16,0-4-13 16,0-7-42-16,8-12-15 15,1-3-3 1</inkml:trace>
  <inkml:trace contextRef="#ctx0" brushRef="#br0" timeOffset="4317.4736">5628 12336 328 0,'-9'-8'123'0,"9"8"-66"0,-17-23-42 16,13 20 31-16,-5-16-10 15,1 4-1-15,-5-12-15 16,0-3-7-16,5-8-8 15,-1 4-8-15,14-3-1 0,-1 3 0 16,9 0 2-16,-1 7-1 16,5 5 1-16,-4 3 2 0,8 15 2 15,-4-3-3-15,0 18-2 16,0 0 4 0,-4 19 1-16,-5-3 0 0,-3 18 1 15,-5-7-2-15,0 7 2 16,0-3-4-16,-5-1 0 15,1-3 3-15,-4-8 1 16,-1-4-17-16,-3-11-7 16,3-3-30-16,-12-27-12 15,4 3-53-15,4-29-21 16,5-16 26 0</inkml:trace>
  <inkml:trace contextRef="#ctx0" brushRef="#br0" timeOffset="5102.534">5946 12147 176 0,'-17'-15'68'0,"17"15"-36"0,0 0-18 0,0 0 22 16,0 7-7-16,0 1-2 16,0 3-4-16,0 1-3 15,0 6-10-15,0-2-2 0,0 10-1 16,0-3-3-16,4 3-1 15,0-3 1-15,1-1 0 0,-1-3-2 16,0 0-2-16,0 0 3 16,1-15 2-16,-1 3-2 15,4-18-2-15,1-4-3 16,4-19 1-16,-1 7-1 16,5-3 0-16,-4 0 4 15,0 0 1-15,0 7-1 16,-5 4 1-16,0 4 2 15,1 8 4-15,-1-1-4 16,1 12-3-16,-5 0-1 0,0 11 1 16,1-4-1-16,-1 8 2 15,0 0-2-15,0 0-1 16,1 0 1-16,-1-8-1 16,0 0 2-16,5-11 3 15,-5 0-2-15,9-19-2 16,-5 4 0-16,1-4-1 15,-1 4 0-15,1-4 0 16,-1 4 2-16,5 4 1 16,-9 4-1-16,0 7 1 0,1 0-2 15,-1 18 2-15,0-3-4 16,0 16 0-16,1-5-15 16,3 16-6-16,-4-9-36 15,5 1-14-15,-1-3-49 16</inkml:trace>
  <inkml:trace contextRef="#ctx0" brushRef="#br0" timeOffset="5370.2163">6723 11732 256 0,'-5'4'96'0,"5"-4"-52"0,-8 23-23 0,4-16 30 15,-5 4-16-15,5 4-3 16,-5 12-12-16,1-5-2 16,-9 20-11-16,4-8-2 0,-8 22-1 15,4-10-2-15,-4 14-2 16,0-11 1-16,-1 8 1 16,5-8-8-16,0 0-1 15,5-8-36-15,-1-7-16 16,4-7-39-16,18-20-15 15,-1-7 9 1</inkml:trace>
  <inkml:trace contextRef="#ctx0" brushRef="#br0" timeOffset="5730.4322">6892 11917 288 0,'-8'-8'110'0,"8"8"-60"0,-9 8-43 15,5-8 23-15,0 0-12 16,0 4-3-16,-5 7-6 16,1 0-4-16,-5 12-2 15,0-4-3-15,5 3 1 0,-1-3-1 16,9 4 2-16,0-4-3 0,5 3-2 16,-1 1 2-16,4-4 0 15,1-4 1-15,4 4 2 16,-1-4 3-16,1 4 4 15,-5-4 9-15,-3 11 6 16,-1-11-4-16,-4 12-2 16,0-5-10-16,-4 5-3 15,-1-5-1-15,-3-3 0 16,4 0-11-16,-9-4-3 16,5-3-19-16,-9-16-9 15,4 4-40-15,0-23-15 16,5 12-39-1</inkml:trace>
  <inkml:trace contextRef="#ctx0" brushRef="#br0" timeOffset="6477.2106">7334 11717 192 0,'4'-15'74'0,"-4"15"-40"0,0-11-11 15,0 11 26-15,-4-4-3 16,0 0 2-16,-5 0-6 31,1 1-4-31,-5-5-21 16,0 4 3-16,-4 0 1 0,0 4-3 15,0-7 0-15,0 7-6 0,-4 0-2 16,4 0-4-16,-4 7-1 16,4-3-3-16,0 8 1 15,0-1 0-15,0 8 1 16,4-4-2-16,0 11-2 15,1-3 1-15,-1 7-1 16,0-4-3-16,5 16 0 16,-1-4 2-16,1 18 2 15,-1-18-2-15,5 15 0 16,0-12 1-16,4 8 0 16,0-7 0-16,0 3 0 15,0-7 2-15,0-1 1 0,0-6-1 16,0 3-2-16,0-1-2 15,4-6 1-15,0-1 1 16,1 1 0-16,-1-5-3 16,4-3 2-16,-3 0 1 15,12-4 2-15,-5-4-12 16,14-11-6-16,-5 0-22 16,9-3-11-16,-5-9-40 0,5-14-19 15,-5 3-22 1</inkml:trace>
  <inkml:trace contextRef="#ctx0" brushRef="#br0" timeOffset="6978.0714">7457 11992 304 0,'-8'-7'115'0,"8"7"-62"0,-9 4-46 15,5-4 23 1,0 7-10-16,4 1-1 16,0 7-5-16,0-4 1 15,0 8-8-15,0 11-2 0,4-7-1 16,0-1-5-16,0 1 1 16,1 0 0-16,3-1 0 15,0-3 4-15,1 0 2 16,-5-4-2-16,5-7-3 0,-5 3 0 15,4-22 1-15,-3 3-1 0,3-7-1 16,-4-4-4-16,5 0 0 16,-1 4 2-16,1 0 1 15,-1 4-2-15,1 3 0 16,-1 4 8-16,1 4 4 16,-1 0 0-16,5 8 0 15,0 0-5-15,8 14-3 16,-4-3-3-16,8 7-1 15,-3-3 6-15,3-4 3 16,1 0 14-16,-5-8 7 16,-4-3-2-16,4-12-1 15,-4 0-11-15,0-15-3 16,0-3-8-16,0-16-2 16,-4 8-22-16,-1-8-10 0,1 4-42 15,0-7-17-15,0 7-80 16</inkml:trace>
  <inkml:trace contextRef="#ctx0" brushRef="#br0" timeOffset="7606.1069">8098 11487 204 0,'-13'11'77'0,"13"-11"-42"0,-17 12-4 15,13-9 32-15,-4 1-13 16,3 0-2-16,1 0-18 15,0-1-9-15,4-3-12 16,0 0 5-16,8 0 3 0,-3 0-7 16,11-3-3-16,-3-1-4 0,13-4-3 15,-5 5 1-15,9-1 1 16,-5 0-1-16,9 4-1 16,-4 0 1-16,-1 4 1 15,-3 0-1-15,-1 3 2 16,-3 1 0-16,-1 7 1 15,-4 0-2-15,0 7 1 16,-4 5-2-16,4 7 2 16,-5-8 0-16,1 16 1 15,0-8-5-15,-1 15 1 0,1 22 9 16,0 1 5-16,-5 3 5 16,-3-26 3-16,-1-3 1 15,-8 7 1-15,-1-8-9 16,-3 8-2-16,-1-8-5 15,-3 4-3-15,3-4 6 16,-4-7 5-16,1-4 1 16,-5-4-1-16,0-7-6 15,-9-8-4-15,1-4-6 16,-5-11 0-16,-12 0-44 16,3-8-18-16,6 5-68 0,7-35-129 31</inkml:trace>
  <inkml:trace contextRef="#ctx0" brushRef="#br0" timeOffset="14124.1857">6591 8564 160 0,'-4'-19'60'0,"0"15"-32"0,-1 4-13 0,1-7 18 0,-9 3-1 15,9 4 1-15,-4-8-14 16,-1 5-6-16,1 3-8 16,3 11 1-16,10 0 3 0,-1 12-5 15,0 11-2-15,0 19-1 16,1 18 1-16,-1 16 5 16,-4 11 6-16,-13 19-1 15,-4 15 3-15,4 11-2 0,1-3 2 16,-1 7-6-16,4-11-1 15,1-8-2-15,4-11-1 16,0-11 1-16,4-5 3 16,0-10-2-16,0-12 1 15,0-3-5-15,0-24-2 16,0 1 2-16,-5-8 0 16,1-11-12-16,0-7-7 15,4-8-29-15,-4-12-11 0,-1 1-24 16,1-8-10-16,0-8-6 15</inkml:trace>
  <inkml:trace contextRef="#ctx0" brushRef="#br0" timeOffset="14656.2464">6235 8737 200 0,'-5'4'77'0,"10"-4"-42"0,-1-4-12 0,-4 1 24 16,4-1-9-16,-4 4 0 15,4-15-4-15,1-8 1 16,-1-7-19-16,4-12 4 0,5-7 1 0,4-3-7 15,4-16-3-15,5 0-2 16,-1 4-1-16,-4 11-2 16,5 15 1-16,4 4 0 15,-1 12 1-15,-3 10-2 16,3 12 1-16,1 19-6 16,0 19-1-16,0 3 0 15,-1 5 0-15,1 10 0 16,0 1 2-16,-5 3-1 15,1 4-1-15,-1-7-39 16,5 7-19-16,-5-4-65 0,1 1-27 16</inkml:trace>
  <inkml:trace contextRef="#ctx0" brushRef="#br0" timeOffset="15254.8108">7376 9503 224 0,'-8'-15'85'0,"8"-4"-46"0,-9-22-21 0,5 22 23 16,4-11-12-16,4-8-2 16,5-7-7-16,-1-1-3 15,1-3-9-15,4 15-5 0,-1 12 0 16,-3-1-4-16,8 12 0 15,-4-1 3-15,-1 12 1 16,5 16-4-16,-8 2-1 16,-5 16 3-16,-4 0 1 0,-4 12 0 15,-5 3 1-15,1-12-2 16,-1 1 2-16,1-8-11 16,-1-3-4-16,-3-9-10 15,-1-14-1-15,0-15-17 16,5-15-4-16,3-8-17 15,5-12-4-15,9 1-20 16</inkml:trace>
  <inkml:trace contextRef="#ctx0" brushRef="#br0" timeOffset="15442.3307">7576 9137 240 0,'0'45'90'0,"0"-26"-48"0,-4 38-36 0,4-31 22 16,0 8-15-16,0 0-2 15,4 8-7-15,0-1-3 16,0-3 0-16,1-8-1 0,-1-4 2 16,0-3-25-16,-4-4-10 15,0-4-150 1,4-41 72 0</inkml:trace>
  <inkml:trace contextRef="#ctx0" brushRef="#br0" timeOffset="15741.1415">7270 8794 200 0,'-4'4'77'0,"4"0"-42"0,8 3-17 15,-3-7 23-15,3 0-1 16,5 0 0-16,4 0-4 16,0-7-2-16,4 3-19 15,5-4-9-15,-5 4-2 0,-4 1-3 0,21-1 2 16,-4 0-4-16,17 8 0 16,25 0-28-16,-8-4-10 15,-4-4-23-15,-13-4-6 16,-9 1-46-1</inkml:trace>
  <inkml:trace contextRef="#ctx0" brushRef="#br0" timeOffset="16060.7191">7750 8575 192 0,'-38'19'74'0,"8"-11"-40"0,-4-1-13 16,21-3 25-16,5 3-9 15,-1 1-1-15,5-4-12 16,4-4-2-16,0 4-13 0,9-1 3 16,12 1 2-16,8-4-3 0,5 0-1 15,5 0-4-15,-5 0-1 16,0 0 1-16,-5 4 1 16,-3 0 5-16,-5 3 3 15,-4 4 0-15,-4 5 4 16,-5 2-7-16,-4 9 1 15,-4 3-8-15,-4 0-3 16,0 0-1-16,-5 4-1 16,1-4-14-16,-1-3-3 15,1-4-46-15,4-5-21 0,8-6-72 16</inkml:trace>
  <inkml:trace contextRef="#ctx0" brushRef="#br0" timeOffset="16626.6694">8026 9205 160 0,'4'-15'60'0,"-4"15"-32"0,4 0-17 0,-4 4 18 16,5 0-13-16,3-1-1 16,5 1-11-16,8 0-3 15,21 3-1-15,5-7 2 0,13-3 1 16,3-5-1-16,-16 1-2 15,-9-1-90 1</inkml:trace>
  <inkml:trace contextRef="#ctx0" brushRef="#br0" timeOffset="16829.8548">8280 9413 248 0,'9'-19'93'0,"-5"15"-50"0,9 0-50 15,-5 4 14-15,9 4-10 16,9 0 2-16,8-4-28 16,8 0-10-16,1 0-58 15,3-4-23-15</inkml:trace>
  <inkml:trace contextRef="#ctx0" brushRef="#br0" timeOffset="17477.8773">9095 8858 164 0,'5'-4'63'0,"-5"4"-34"0,0-7-5 15,0 7 22-15,-5-4-3 16,-3 4-1-16,-1 0-12 15,1 0-4-15,-5-8-15 16,-4 5 4-16,0 3 3 0,-4 0-4 16,0 0 0-16,0 0-4 15,-1 3 1-15,-3 5-6 16,-1 3-1-16,1 1-2 16,4-1 1-16,0 8-4 0,4 3 0 15,0 1-1-15,0 0 0 16,4-1 0-16,4 1-2 15,5 0 3-15,8-1 2 16,1-3-2-16,7 0-2 16,14-4 4-16,4 0 1 15,3-11-3-15,1 3-1 16,-4 5 1-16,0-8 2 0,-5 3 0 16,-3 4-1-16,-5 1 1 15,-5 3 1-15,-3 4 1 16,-5 3 1-16,-4 5 6 15,-4-1 6-15,-5 4-2 16,-3-7 2-16,-5-1-3 16,-5-3 0-16,-3 0-7 15,-5-4-4-15,-4-3-1 16,9-5 1-16,4-3-45 16,4 3-18-16,8-7-36 15,22 0-15-15,8-7-12 16</inkml:trace>
  <inkml:trace contextRef="#ctx0" brushRef="#br0" timeOffset="17682.5975">9320 9265 376 0,'-12'-3'143'0,"3"6"-78"0,1 1-67 0,3 0 27 16,1 0-15-16,0 3-1 15,0-3-5-15,-1 4-3 16,1-8 0-16,4 11-10 0,0-11-4 16,4 4-46-16,1-4-19 0,-1-4-72 15</inkml:trace>
  <inkml:trace contextRef="#ctx0" brushRef="#br0" timeOffset="18263.6818">9656 9333 244 0,'-17'4'90'0,"8"-4"-48"0,1-7-25 16,-1-1 27-16,1 4-8 16,-1-18 2-16,5-1-11 15,4-11-4-15,4-4-13 16,9-3-4-16,4 3 0 0,0-11 1 16,0 8 1-16,4 14-4 15,0 5-3-15,1 10-3 16,-5 12 1-16,0 0 1 15,0 12 2-15,0-1-1 16,-5 11 2-16,1 1-2 16,-9 15 2-16,1-8 0 15,-10 19 1-15,1-15 0 0,-4 7 0 16,-9 16-2-16,4-15 1 16,0-16-2-16,0-15 2 15,-8-18-18-15,-4-20-6 16,-1-10-45-16,9-20-18 15,9-3-62 1</inkml:trace>
  <inkml:trace contextRef="#ctx0" brushRef="#br0" timeOffset="19047.5527">10152 9088 160 0,'-4'-11'60'0,"4"11"-32"0,-4 4-9 0,0-1 21 16,4 9-18-16,0 3-5 15,-5 7 3-15,1 1 4 16,0 0-13-16,0 3 7 0,4 4 3 16,0 4 2-16,0-7 1 15,0-5-9-15,0-3-2 16,0-8-3-16,4-3-1 16,0-8-1-16,0-8 2 0,5-10-3 15,-1-5-2-15,1-11-2 16,-1-4 0-16,1 4-4 15,-1 4-2-15,1 4 2 16,-1 3 2-16,1 8-2 16,-1 7 0-16,1 8 1 15,-1 8 0-15,1 7-3 16,-1-4 2-16,1 12 3 16,-5 0 1-16,0 3-4 15,0-3 1-15,1 3 0 16,-1-7 0-16,0-4 2 15,0-4 1-15,1-3 1 0,-1-8 2 16,0-11 1-16,0-8 3 16,1 7-3-16,-1-14-2 15,0 7-2-15,5-7 0 16,-1 3-4-16,1 8 0 16,-1 4-1-16,1 11 0 15,-1 0 2-15,1 11 0 16,-5 0-3-16,0 16 2 15,5 10-19-15,-1 5-7 16,5-8-19-16,0-4-9 16,3-7-34-16,14-4-16 15,0-8 5 17</inkml:trace>
  <inkml:trace contextRef="#ctx0" brushRef="#br0" timeOffset="19329.0147">10959 8715 312 0,'-9'-4'118'0,"5"12"-64"0,-9 7-59 16,5 0 20-16,-1 11-7 15,1 8 0-15,-1 11-4 0,-3 8-1 16,-1 11-1-16,-4-3-4 0,0 3 1 15,-4 0 3-15,4-4 1 16,4 4 1-16,5-18 0 16,-1-16-11-16,9-8-5 15,0-7-32-15,13-15-11 16,-9-11-62 0,9-8-36-16,8-11 69 15</inkml:trace>
  <inkml:trace contextRef="#ctx0" brushRef="#br0" timeOffset="19664.9586">11252 8900 236 0,'-13'18'90'0,"-4"-6"-48"0,-4 10-36 0,12-10 20 16,-16 7-10-16,-1-4-1 0,1 3-9 15,4 5-2-15,-1 0-2 16,5-1 3-16,5 1 1 0,7-4 0 15,5 0-1-15,9-8 3 16,12-7 3-16,9 3 2 16,0-7 3-16,-1 12-5 15,1-9 1-15,-9 9-5 16,-8 7 1-16,-9 3 12 0,-4 8 7 16,-4 4 2-16,-9 0 2 15,-8-7-15-15,0-1-4 16,0-3-6-16,-1-8-1 15,1-4-17-15,0-11-4 16,4-15-38-16,4-4-16 0,5-7-40 16,8-19-18-16,29-1 10 15</inkml:trace>
  <inkml:trace contextRef="#ctx0" brushRef="#br0" timeOffset="20153.4583">11388 8692 104 0,'8'-23'38'0,"-12"12"-20"0,8 4 7 0,-8 14 22 16,0 4-1-16,-1-7 2 16,1 4 0-16,0 3 2 15,4-11-27-15,4 0 0 0,0 0 1 16,5-7-4-16,-1 3-2 16,5-8-8-16,0 12-2 15,-1-7-4-15,1 3-3 0,-4 8 6 16,-1 3 3-16,-4 5 6 15,-4 10 2-15,0 1 4 16,-4 7 3-16,0 4-4 16,0-4-3-16,-1 4-2 15,1-7 0-15,0-1-6 16,0-3-4-16,-1-4-3 0,5-4 0 16,0-4-4-16,5-3-2 15,7-5-1-15,5-6 0 16,13-5-13-16,13-3-6 15,12-8-43-15,4-4-18 16,-4-3-88 0</inkml:trace>
  <inkml:trace contextRef="#ctx0" brushRef="#br0" timeOffset="20841.6374">12152 8820 220 0,'4'-22'82'0,"-4"14"-44"0,0-11-25 0,0 16 24 15,0-5-6-15,-4 0-1 16,-1 1 1-16,-3-1 0 15,-5 1-16-15,0-1 9 0,1-3 5 16,-1 3-4-16,0 1 0 16,0 3-10-16,1-7-2 15,3 3-3-15,1 4-1 16,-5-3-3-16,5 3 1 16,-1 4-4-16,-4 11-4 15,1 1 0 1,3 10 1-16,1 9 2 15,-1 10-3-15,1 8 0 16,3 4 1-16,5 7 2 16,0 1 3-16,0 3 2 0,0 7 1 15,9 1 2-15,-1 7-5 16,-3-15-1-16,-1-3-2 16,0 3 1-16,0-4-2 15,1-7-1-15,-1-8 3 16,0-11 2-16,0-4 0 15,1-7 0-15,-1-8-1 16,0-7 0-16,0-1-7 16,5-14 0-16,3-1-17 15,1-7-4-15,4-4-39 16,4-7-16-16,9-4-56 16,13-16-22-16,-1 1 39 15</inkml:trace>
  <inkml:trace contextRef="#ctx0" brushRef="#br0" timeOffset="21359.4155">12317 9107 248 0,'0'-4'93'0,"0"4"-50"0,-4-4-24 0,4 4 48 16,-9 0-13-1,-3 0-21-15,3 8-12 0,-4 7-14 16,5 0-3-16,-1 8 0 16,9 7 2-16,-4 8 3 0,4 7 2 15,0 0 3-15,-4-7-7 32,0 3-4-32,8-3 0 15,-8-4 2-15,-1-8-4 16,1-7-1-16,4-4 2 15,0-11 3-15,4-11-2 16,1-12-2-16,-1-8-7 0,4-18-1 16,5 0 3-16,-4 3 2 15,-1 1 4-15,1 3 1 16,-1 4-4-16,1 12-1 16,-1 7 5-16,5 7 5 0,4 8-4 15,4 8 0-15,9 3 2 16,-1 8 1-16,1 11-3 15,0 8-3-15,-5-4 0 16,-3 3 1-16,-1 1-1 16,-4-8 2-16,-4 4 0 0,-1-19 3 15,1-11-1-15,0-8 0 16,-1-7-3-16,1-16-2 16,0-6-6-16,0-17-4 15,-1-6-27-15,-3-12-12 16,-1 0-38-16,1-4-17 0</inkml:trace>
  <inkml:trace contextRef="#ctx0" brushRef="#br0" timeOffset="21551.3788">12903 8669 204 0,'-17'0'77'0,"17"0"-42"0,-21-11-12 0,12 11 26 16</inkml:trace>
  <inkml:trace contextRef="#ctx0" brushRef="#br0" timeOffset="21963.9897">12856 8651 438 0,'9'0'35'16,"3"-4"-19"-16,1 4-4 0,4-4 1 15,4 0-1-15,5 1 3 16,4 3 1-16,-1 0-1 16,-3 0-5-16,-1 0-2 0,1-4-2 15,-5 4-1-15,0 0-3 16,-4 0-2-16,0 0 7 16,-4 0 3-16,0 4-5 15,-1 3-3-15,-3 8 1 16,-5 8 2-16,0-1 2 15,0 9 3-15,1 3-5 16,-1 7-1-16,0 4-2 16,0-7 1-16,1 7-2 0,-5 4 2 15,0 4-2-15,0 7-1 16,-5 12 1-16,1 4 1 16,-4 7-1-16,-1-8 2 15,1 0 7-15,4-14 5 16,-1-5 15-16,1-18 6 15,0-4 0-15,0-8 1 16,-1-3-12-16,-3-8-5 16,-5-7-11-16,0-12-6 15,-8-4-13-15,-4-3-6 16,-9-4-19-16,-5-4-5 16,-3 4-58-16,4-11-24 15,4-8-69-15</inkml:trace>
  <inkml:trace contextRef="#ctx0" brushRef="#br0" timeOffset="63805.1336">14643 8130 168 0,'-13'8'63'0,"5"-5"-34"0,-17 1-3 0,25-8 25 16,-9-3-5-16,5-8-2 15,4-8-19-15,8-7-5 16,5-8-12-16,8-3-5 0,9-4-2 15,4-4-1-15,4 0 0 16,-4 7-3-16,-4 8 2 16,-5 11 1-16,1 12 0 15,-5 11 2-15,-8 11 3 16,-5 8 4-16,-4 4 5 16,-4 7-4-16,-4 8 0 0,-4 0-4 15,-5-1-1-15,-4-3-6 16,-4-4 1-16,-1-7 2 15,1-4 1-15,0-12-10 16,0-18-3-16,4-8-22 16,8-11-9-16,9-8-27 15,5-3-12-15,3-1-26 16</inkml:trace>
  <inkml:trace contextRef="#ctx0" brushRef="#br0" timeOffset="63992.7326">14945 7651 228 0,'8'49'88'0,"-12"-19"-48"0,4 23-31 0,-4-30 22 16,-1 11-13-16,1 7 0 15,4 8-8-15,0-3-4 16,0-1-3-16,0 0-3 0,4-3 3 16,1-12-11-16,-1-8-2 15,4-22-85 1,1-30-22-1</inkml:trace>
  <inkml:trace contextRef="#ctx0" brushRef="#br0" timeOffset="64291.9833">14546 7293 220 0,'-26'0'82'0,"22"0"-44"0,0 0-27 15,4 0 21-15,0 0-6 16,0 0 2-16,4 7-7 16,9-7-1-16,12 0-11 15,9 0-3-15,8 0 0 0,5 4-3 16,0 4-2-16,4-8 0 15,0 0-1-15,0 0-22 16,4 0-8-16,9 0-31 0,-9-8-12 16,-4 8-34-1</inkml:trace>
  <inkml:trace contextRef="#ctx0" brushRef="#br0" timeOffset="64652.4409">14987 7176 192 0,'-21'4'71'0,"12"3"-38"15,-3 1-17-15,7 3 24 0,1-3-8 16,0-1 1-16,4-7-7 16,0 4-4-16,4 0-12 15,9-1 2-15,4 1 2 0,4 0-7 16,0 0-4-16,9 0-2 15,0-1 1-15,-1 5 8 16,-7 3 5-16,-5 1 6 16,-5 6 2-16,-7-3-6 15,-5 8 0-15,-9 0-8 16,1-1-3-16,-5-3-3 16,0-4-3-16,-4 0 1 0,0 4-1 15,4-7-22-15,1-5-10 16,3 8-61-1,9-3-8-15,4 3-3 16,9 0 0 0</inkml:trace>
  <inkml:trace contextRef="#ctx0" brushRef="#br0" timeOffset="64918.1275">15271 7904 304 0,'-17'0'112'0,"9"0"-60"0,8 0-43 15,0 0 25-15,8-8-17 16,9 5-2-16,9-5-9 15,4 4-2-15,8-3-2 16,-4 3-8-16,0 0-4 0,4 4-54 16,-4 0-22-16,8 8-45 15</inkml:trace>
  <inkml:trace contextRef="#ctx0" brushRef="#br0" timeOffset="65123.9912">15288 8157 280 0,'-17'0'104'0,"17"-4"-56"0,9 0-43 0,-5 4 22 16,9 0-6-16,8-4 2 0,13 0-11 16,-4-3-4-16,4 3-5 15,4-7-3-15,4 0 1 0,22-1-74 16,0 12-33-16,4 0-19 15</inkml:trace>
  <inkml:trace contextRef="#ctx0" brushRef="#br0" timeOffset="66491.9319">16222 7451 192 0,'0'0'74'0,"0"4"-40"0,-4-4-16 0,4 0 23 16,0 0-4-16,-9 0 1 16,1 0-13-16,-5 0-5 15,1 8-11-15,-5-8-4 0,0 15-1 16,0 4-2-1,-5 3 1-15,-3 5-4 16,8-5 0-16,4 1 1 0,0-1 0 16,1 12 0-1,7-11 2-15,5 0-1 0,5-1 2 16,-1-3-4-16,13 0 0 16,-4 4 1-16,12-5 2 15,9 16-3-15,-13-11 0 16,-4-4 5-16,-4 7 5 15,0 8 12-15,-5 0 9 16,-8-4-4-16,-8-7-3 16,4-4-9-16,-9 0-4 15,-8-8-3-15,-1-7 0 16,5 3-6-16,-8-14-3 16,-13-5-21-16,4-3-10 15,8-3-14-15,9-5-6 16,9-3-7-16,12-12-2 0,5-4-57 15</inkml:trace>
  <inkml:trace contextRef="#ctx0" brushRef="#br0" timeOffset="66663.8644">16116 7429 220 0,'-8'3'85'0,"3"5"-46"0,5-4-15 0,0-4 27 15,0 7-17-15,5-7-7 16,3 4-16-16,5 4-7 15,4-5-3-15,4 12-1 0,9-3 0 16,4 3-38-16,4 4-16 16,0 3-72-1</inkml:trace>
  <inkml:trace contextRef="#ctx0" brushRef="#br0" timeOffset="67181.8636">16490 8009 220 0,'-9'-3'85'0,"5"3"-46"0,4 0-43 0,0 0 15 15,0 0-10-15,0 0-1 16,0 0 0-16,-4 3 2 15,4-3-1-15,-5 4-3 0,1 0 1 16,4-4 5-16,0 0 5 16,-4 4-1-16,4-4 3 15,0 0-2-15,-4 4 0 16,-1-1-5-16,1 5-3 16,0-1 0-16,4 5 1 15,0-1-1-15,0 0-1 16,0 1-2-16,0-5-1 15,0 1 4-15,4-1 1 16,0-7 0-16,1 0 1 0,-1-7-9 16,0-5-3-16,5-3-61 15,-1-7-68 1,1-1 29-16</inkml:trace>
  <inkml:trace contextRef="#ctx0" brushRef="#br0" timeOffset="67570.7617">16706 7979 212 0,'-21'15'82'0,"12"-15"-44"0,5-3-16 16,0-1 28-16,0-4-15 15,-1-7-5-15,5-7-9 16,-4-12-3-16,4-8-10 15,0-3-7-15,0 0-4 0,4 3 2 0,1 4 2 16,-1 8-2-16,4 4 0 16,5 11 3-16,0 3 3 15,4 12-2-15,4 16-2 16,0 10-3-16,1 12-1 16,-1-1 2-16,-9 1 2 15,1 7 0-15,-9 1 2 16,-4-1 2-16,-4 0 4 15,-4 0 5-15,-5-7 1 16,-4-4-6-16,4-11-3 16,1-12-3-16,-5-3 0 15,-5-24-20-15,5 1-6 0,5-4-23 16,7-26-9-16,10-30-81 16</inkml:trace>
  <inkml:trace contextRef="#ctx0" brushRef="#br0" timeOffset="68481.2721">17148 7776 248 0,'0'-19'93'0,"0"15"-50"0,-5-7-39 16,5 11 30 0,-4 11-10-16,0 0-6 15,0 8-3-15,-5 4-9 16,5-1 3-16,0 9 1 0,-1 3-3 15,1-8-2-15,0 0-2 16,4 1 0-16,0-8 4 16,0-1 6-16,0-6-3 0,0-8 0 15,4-8-6-15,5-11-1 16,-1-12-1-16,1-3-2 16,8-4 1-16,-5-7-1 15,1 11-3-15,-4 3 0 16,-1 8-1-16,0 8 0 15,-3 11 0-15,-1 7 3 16,0 5 0-16,0 3 3 16,1 0-3-16,-1 0 0 0,0 0 1 15,0 0 2-15,1-3 1 16,-1-9 3-16,0-3-1 16,0-3 2-16,1-5-4 15,3-3 0-15,1-8-1 16,3-4-2-16,1-3 1 15,0 7-1-15,-5 8 0 16,1-1 0-16,-1 12-3 0,1 12 0 16,-5-5-1-16,5 8 3 15,-1 12 0-15,1 3 3 16,-1 0-14-16,0-11-5 16,1 3-33-16,12-10-13 15,9 3-73 1</inkml:trace>
  <inkml:trace contextRef="#ctx0" brushRef="#br0" timeOffset="68704.1356">17797 7466 272 0,'-4'-11'101'0,"4"11"-54"0,-5 30-26 0,5-22 28 15,-4 11-17 1,0-1-6-16,-4 20-11 15,-5 23-5-15,0-20-5 16,5-7-4-16,-9 15 2 0,4-8-2 16,-4 12 2-16,-9 15-4 0,14-26-2 15,-1-8-25-15,9-8-11 16,4 0-22-16,8-26-7 16,9-15-57-1</inkml:trace>
  <inkml:trace contextRef="#ctx0" brushRef="#br0" timeOffset="69002.7113">17941 7629 296 0,'-17'7'110'0,"9"1"-60"0,-9 14-47 0,8-10 21 16,-3 3-12-16,-1 11-2 16,0 8-1-16,0-11-1 0,5-5-4 15,-1-2 2-15,5 2 0 0,0-2-2 16,8-1-1-16,-4-4-1 15,13 0-2-15,12 1 1 16,1-1 1-16,-5 0-1 16,-8 0-1-16,-5 1 5 15,-3-1 1-15,-1 8 4 16,-4-4 4-16,0-4-10 16,-9 8-2-16,-3 0 0 15,-1-15 3-15,-4-4-20 16,0-8-7-16,4-11-40 15,5 4-15-15,-1 0-59 16</inkml:trace>
  <inkml:trace contextRef="#ctx0" brushRef="#br0" timeOffset="69383.8183">18166 7372 264 0,'-42'34'99'0,"29"-19"-54"0,-8 4-28 0,8-15 25 0,9 3-7 15,4-7 0-15,4 4-7 16,5-4-3-16,3-4-13 16,5-3-3-16,-4 3 1 0,0-4-6 15,4 5 0-15,-4 3-2 16,-1 0 1-16,1 0 7 15,-9 11 3-15,0 0-2 16,-4 1-1-16,0-1-2 0,0 12 2 16,0-5-3-16,5 5-2 15,-1 0-2-15,0-1 0 16,0-3-2-16,5 4-1 16,-5-12-2-16,9 0 1 15,-5 1-32-15,9-16-13 16,-4 0-30-16,8-11-12 15,-4 4-63 1</inkml:trace>
  <inkml:trace contextRef="#ctx0" brushRef="#br0" timeOffset="71541.6647">14541 8930 176 0,'22'-4'68'0,"-18"0"-36"16,0 4-20-16,0 4 21 0,-4-4-8 15,0 4 0-15,0 7-1 16,0 0 0-16,-8 8-13 16,-1-4 2-16,1 15 1 0,-5 1-3 15,-4 10-1-15,0 8-2 16,-4 4 0-16,0 7-4 16,-1-11-1-16,5-3-1 15,5-20-2-15,3-3 1 0,1-4 1 16,-1 3-12-1,5-18-3-15,0-4-29 0,4-15-11 16,0-23-21-16,4-15-6 16,5 4-6-1</inkml:trace>
  <inkml:trace contextRef="#ctx0" brushRef="#br0" timeOffset="71873.9918">14546 8873 212 0,'21'4'79'0,"-21"3"-42"0,25 12-26 0,-16-4 21 15,8 1-8-15,0 6 0 16,8 16-9-16,1 0-2 16,3 11-7-16,-3 7-2 0,-1 5 0 15,1-1 4-15,-5-7 5 16,-4-8-1-16,-9-15 3 0,1-3-4 16,-1-1-1-16,-3-3-2 15,-1-5 0-15,0-3-2 16,-8-3-1-16,0-1-1 15,-18-3 2-15,5-1 10 16,-29 1 7-16,8-1-10 16,-13-7-4-16,4 0-6 15,0-3-3-15,-16-5 1 16,12 0-1-16,12 1-25 16,10-4-10-16,12-5-24 0,13 1-9 15,12-3-31 1,9-9-55-16,38-7 43 15</inkml:trace>
  <inkml:trace contextRef="#ctx0" brushRef="#br0" timeOffset="72187.3274">15097 8866 288 0,'-4'-8'107'0,"0"16"-58"0,-5-1-33 16,5 1 27-16,-4 3-17 16,-1 8-2-1,-4 4-10-15,5 7-4 0,-1 11-5 16,1 1-4-16,-1 10 2 0,5 9-2 16,4-16 2-16,0-3-2 15,4 7 2-15,-4-8-4 16,9 1 0-16,-1-8 1 15,9-1 2-15,-4-10-10 16,17-12-4-16,-5 1-14 0,9-24-4 16,-4 1-35-16,4-34-13 15,-9 11-45 1</inkml:trace>
  <inkml:trace contextRef="#ctx0" brushRef="#br0" timeOffset="72374.8189">14906 9167 244 0,'-4'15'93'0,"8"-11"-50"0,1 4-26 0,-5-4 25 16,8-4-9-16,9 0-2 0,9-4-15 16,3 0-7-16,18-4-6 15,12 5-3-15,-16-5 1 0,-9 4-65 16,21-3-27-16,21-4-38 15</inkml:trace>
  <inkml:trace contextRef="#ctx0" brushRef="#br0" timeOffset="72642.4424">15564 9058 248 0,'-4'0'93'0,"4"0"-50"0,0 0-35 0,0 0 21 16,4 0-15-16,9 0-3 15,4 0-7-15,4 0-1 16,13 0-1-16,4 4-13 0,1-4-4 15,-5 0-46-15,-9 0-18 16,-4 0-21 0</inkml:trace>
  <inkml:trace contextRef="#ctx0" brushRef="#br0" timeOffset="72814.3673">15543 9473 308 0,'-4'7'115'0,"4"-14"-62"0,8 7-51 16,-3 0 25-16,3-4-14 16,5 4-2-16,4-7-15 15,8 3-7-15,9-4 5 16,4-3-72-16,9-4-30 0,-4-8-9 16</inkml:trace>
  <inkml:trace contextRef="#ctx0" brushRef="#br0" timeOffset="74335.8467">16345 8820 160 0,'0'-18'60'0,"-4"10"-32"0,-4 0-2 0,-1 5 25 16,1 3-10-16,-5 3-3 0,0 9-9 15,0 10-1-15,1 5-16 16,-5 10 2-16,0 9 0 0,4 10-5 15,0 12-3-15,5 4 1 16,4 0 2 0,8-1-2-16,0-29 1 0,0-5-5 15,9-3 0-15,0-3 1 16,12-9 0-16,-4-11 0 16,9-7 0-16,13-8 0 15,-18-14 0-15,-4 6-13 16,-8-14-4-16,-5 3 4 15,-16-7 4-15,-17-11 4 0,-9-5 1 16,-5 5-3-16,1 11 0 16,8 7-5-16,5 0 0 15,4 12-12-15,4 4-2 16,8 3-19-16,9 4-7 16,9 4-71-1</inkml:trace>
  <inkml:trace contextRef="#ctx0" brushRef="#br0" timeOffset="74810.1765">16787 9047 216 0,'-9'-4'82'0,"1"4"-44"0,-5 4-33 16,5-1 17-16,-1 5 3 16,1 3 5-16,-5 4-5 0,0 0-1 15,0 8-13-15,1-12 9 0,3 5 3 16,1 2-7-16,-1-6-2 15,9 3-6-15,0 4-3 16,9-1-5-16,3 5 0 16,5-4 2-16,0 4 1 15,5-1-4-15,-5 1 1 0,0-1 4 16,-5-3 2-16,1 0 13 16,-5 0 5-16,-3-4 3 15,-5-4 3-15,0 1-12 16,-9-8-3-16,1 3-9 15,-9-3-2-15,-9-8-11 16,1-3-5-16,-1-5-32 16,5-3-13-16,0-7-64 15,4-5-25-15,0-14 15 16</inkml:trace>
  <inkml:trace contextRef="#ctx0" brushRef="#br0" timeOffset="80103.9665">14732 10107 208 0,'0'-12'77'0,"-12"12"-42"0,16 12-28 15,-4-9 20-15,0 9-5 16,0 3 1-16,0 11-3 16,4 8-3-16,5 8-9 15,-5 10 1-15,4 5 2 0,9 3 0 16,-4 1 1-16,0-5 0 16,-1-7 0-16,1-7-4 15,0-8 0-15,-5-4 4 16,1-8 4-16,-1-3-6 0,1-15-1 15,4-8 4-15,-1-30 1 16,5-11-5-16,-4 4-1 16,0 10-6-16,4-21-2 15,-4 6-13-15,4 1-5 16,-5 7-17-16,1-3-7 16,0 7-20-16,-1 11-6 15,-3 1-54 1</inkml:trace>
  <inkml:trace contextRef="#ctx0" brushRef="#br0" timeOffset="80386.4562">15395 10484 216 0,'8'-23'82'0,"-8"23"-44"0,-4 8-25 16,0-5 24-16,-1 5-12 0,1-1-3 16,4 12-12-16,0 0-6 15,-4 4-3-15,4-1-1 0,-4 9 2 16,4-5-1-16,0 4-1 16,0 0 1-16,0-7 1 15,0 0-30-15,0-5-13 16,0-2-45-1,0-5-49-15,0-4 40 16</inkml:trace>
  <inkml:trace contextRef="#ctx0" brushRef="#br0" timeOffset="80495.8461">15356 10223 164 0,'-8'0'63'0,"8"0"-34"0,0 0-45 0,0 0 7 15,4 4-58-15,0 4-22 0</inkml:trace>
  <inkml:trace contextRef="#ctx0" brushRef="#br0" timeOffset="80825.4367">15569 10352 176 0,'-22'11'68'0,"18"-11"-36"0,0 0-18 0,4 0 20 15,0 4-8-15,0 3-3 16,4-7-5-16,0 0-1 16,9 0-9-16,0 0-5 0,16 0-2 15,-3 4-1-15,12-4 2 16,-8 0-32-16,12-4-12 0,-3 4-65 16</inkml:trace>
  <inkml:trace contextRef="#ctx0" brushRef="#br0" timeOffset="81110.5024">15798 10619 224 0,'0'12'85'0,"0"-12"-46"0,0 7-30 0,0-3 19 16,0 0-5-16,0 0 0 15,4-1-10-15,0 1-3 16,5 0-6-16,-1 0-3 0,9-4 0 16,0 0-17-16,9-4-6 31,-5 0-99-16</inkml:trace>
  <inkml:trace contextRef="#ctx0" brushRef="#br0" timeOffset="91512.5172">15679 10435 96 0,'0'-8'35'0,"0"8"-18"0,0 0-5 0,0 0 13 0,0-4-5 16,0 1 1-16,-4 3-1 16,4-8 0-16,0 4-11 15,0 4 3-15,-5-7 2 0,5 3-3 16,-4 4-1-16,4 0-2 15,0 0 2-15,0 0-1 16,0 0 0-16,0 0-8 16,9 0 0-16,-1 0-1 15,13 0 2-15,1 0-3 16,7 0 0-16,18 0 1 16,-17 0 2-16,-5 0-1 0,5-8-1 15,12 16-4-15,-16-8-2 16,-5 0-72-1,0 11-52-15,-4 1 46 16</inkml:trace>
  <inkml:trace contextRef="#ctx1" brushRef="#br0">18009 12188 0,'0'0'15</inkml:trace>
  <inkml:trace contextRef="#ctx0" brushRef="#br0" timeOffset="143089.0949">18905 7119 100 0,'4'0'38'0,"-4"8"-20"0,-8-4-4 0,8-4 15 16,-5 0-3-16,-3 7-1 15,8-7-5-15,-9 0-2 16,1 12-10-16,-1-1 1 0,1 8 4 0,-1 7-5 16,1 16-2-16,-1 10-1 15,5 20 1-15,4 19 6 16,0-5 4-16,0 1 1 15,4 0-1-15,1 0-6 16,7-1-2-16,1-3-4 16,4-7-3-16,0-12 2 15,0 0 0-15,4-7-6 16,1-16 0-16,3-7-89 16,9-26-65-1,17-20 54-15</inkml:trace>
  <inkml:trace contextRef="#ctx0" brushRef="#br0" timeOffset="144583.179">19559 7466 116 0,'-5'-15'46'0,"1"15"-24"0,0-7-21 0,4 7 8 16,-9 0-5-16,9 0-3 15,-4 0 2-15,4 0 0 16,0 0 5-16,0 0 3 0,-4 7-2 15,4-7 2-15,-4 4-6 16,-1 7 8-16,5 4 6 0,0 8-6 16,0 3 0-16,0 12-3 15,0 7-1-15,0 1-5 16,0-1-3-16,0 4 0 16,0-8 1-16,0 5-1 15,0-5-1-15,0 4 5 16,0-18 1-16,0-1-5 15,0-7 0-15,0-15-1 16,0-8 2-16,0-7-6 16,-4-8 1-16,4-11 1 0,0-12 3 15,0-10 0-15,0-1-1 16,0 7-2-16,0 5-1 16,0 3 10-16,0 4 5 15,0 15 6-15,4 8 3 31,1 11-11-31,3 4-3 0,1 15-5 16,3 0 1-16,5 11-2 16,9 7 2-16,-1 5-2 15,13-1 2-15,1 5-4 16,-1-5 0-16,0-3 7 16,-4-8 4-16,-4-3-1 15,-5-12 2-15,-4-4 0 16,1-7 3-16,-10-12-5 15,-3-7-1-15,-5-8-4 16,-8-7-1-16,-5-7-1 0,-3-16-2 16,3 0-13-16,-8 0-6 15,13 0-21-15,4 8-10 16,8 11-37 0,9 11-50-16,0 12 42 15</inkml:trace>
  <inkml:trace contextRef="#ctx0" brushRef="#br0" timeOffset="145090.4938">20030 7278 188 0,'-17'-12'71'0,"17"12"-38"0,-5-7-17 16,5 3 22-16,0 0-11 16,0 1-1-16,9-1-13 0,4-4-3 15,-1 1-6-15,1-1-3 0,0 4 2 16,8 4-2-16,5 4-1 16,3 4-2-16,1-1 1 15,0 1 1-15,4-1 2 16,-5 1 1-16,1-1 1 15,0 5-5-15,0 3 1 16,-5 7-2-16,-4 9 0 16,0 6 2-16,-4 9 2 15,0 14-3-15,-4 0 0 16,-4 4 3-16,-1-7 1 0,-4 3 5 16,5-7 3-1,-5 0 5-15,-4 4 2 0,0-8 2 16,-8 3 0-16,-5 1 2 15,-8 0 3-15,-13-4 0 16,-5-4 0-16,1-11-10 16,-4-4-2-16,-1-11-7 15,5 0-2-15,-4-8-20 0,4-3-7 16,-1-4-32-16,10 0-15 16,3-8-87-1</inkml:trace>
  <inkml:trace contextRef="#ctx0" brushRef="#br0" timeOffset="149083.4094">14541 11759 144 0,'-21'-12'55'0,"17"8"-30"0,0-3-14 0,-1 3 18 16,1 0-8-16,0 1 0 16,0-1-1-16,-1 0 2 15,5 0-12-15,0 0-1 0,0 4-2 16,0 8 10-1,5 11-5-15,-1 11 0 16,9 4-4-16,8 0 0 0,4 11-3 16,1 4 0-16,3-4 1 15,1-3 1-15,0-1-1 16,0-3-1-16,-5-4 1 16,1-11 1-16,-5-8 10 15,-4-8 4-15,0-10 2 16,-5-12 1-16,-3-12-11 15,-1-11-5-15,5-22-5 16,0-4-3-16,-5-11 1 16,1 3-1-16,-1 8-3 15,1 7 2-15,4 8-32 0,-1 15-13 16,5 4-39-16,5 30-16 16,-5 19-12-1</inkml:trace>
  <inkml:trace contextRef="#ctx0" brushRef="#br0" timeOffset="149505.3702">15344 12090 212 0,'-30'0'82'0,"21"12"-44"0,-8-9-27 16,9 9 23-16,-1 3-22 15,1 8-6-15,4 7-5 16,-1 4-1-16,1 3 0 16,4 1 4-16,0-4 2 0,0 0 6 15,0-4 5-15,0-7 2 16,0-8 1-16,4-4 0 15,-4-3 2-15,0-8-3 16,0-12-2-16,-4-10-1 16,0-20 0-16,0-7-11 0,-1 0-5 15,5-15-3-15,5 23 2 16,-1 3 0-16,9-4 1 16,-5 1-3-16,9-1 0 15,0 8-12-15,4 1-5 16,22-13-27-16,-9 16-12 15,-5 7-71 1</inkml:trace>
  <inkml:trace contextRef="#ctx0" brushRef="#br0" timeOffset="149714.346">15229 12056 228 0,'-13'0'88'0,"17"-3"-48"0,1-1-34 16,-1 4 20-16,4-4-8 16,9 0 0-16,5 1-8 0,12-1-4 15,4 0-3-15,-4-3-3 0,4 3 3 16,9 0-42-16,16 0-18 16,1 4-55-1</inkml:trace>
  <inkml:trace contextRef="#ctx0" brushRef="#br0" timeOffset="150027.8112">15662 11962 228 0,'-9'0'85'0,"5"0"-46"0,4 0-30 16,0 0 19-16,4 0-12 16,1 0-2-16,16 0-6 15,4 0-3-15,9 0-2 16,5 0-3-16,-1 0 1 0,4 4-10 15,1 0-2-15,-1-4-65 16,1 0-70-16,-10 0 35 16</inkml:trace>
  <inkml:trace contextRef="#ctx0" brushRef="#br0" timeOffset="150215.6589">15764 12056 184 0,'-34'12'68'0,"59"-1"-36"0,-3-11-24 0,-14 4 18 16,9-4 2-16,8 0 3 15,9-4-16-15,5-3-9 16,-1 3-4-16,0-8-27 0,4 9-8 16,-3-1-69-16</inkml:trace>
  <inkml:trace contextRef="#ctx0" brushRef="#br0" timeOffset="150610.9082">16205 11438 244 0,'-8'-19'93'0,"4"12"-50"0,4-5-35 0,0 8 21 15,4-3-15 1,0-1-5-16,9 1-4 0,12-5-1 16,9 5-2-16,4-1-2 0,9 8 1 15,-5-7-1-15,5 7 2 16,-9 0-1-16,-4 7-1 15,-8 1 9-15,-5 7 4 16,-8 4 5-16,-5 4 1 16,-4 3-6-16,-4 4 0 15,-8 8-8-15,-5 7-1 16,1 0-4 0,-1 1-1-16,0-1-12 15,0-11-7-15,5 4-64 16,4-8-54-1</inkml:trace>
  <inkml:trace contextRef="#ctx0" brushRef="#br0" timeOffset="150996.8558">16545 12313 228 0,'0'4'88'0,"0"-1"-48"0,0-6-20 0,0 3 27 15,0 0-12-15,4-4-2 16,0 0-13-16,1 0-5 16,-1 1-8-16,0-1-3 0,0 4 0 15,1 0-5-15,-1 0-1 16,0 0 1-1,0 0 2-15,-4 4 0 16,0 3 2-16,0 1 0 16,0-1 1-16,0 5 0 15,0-1 2-15,0 4-1 0,0 4 2 16,-4-15-2-16,4 3 0 16,-4 4-3-16,0-11-2 15,-1-7-41-15,1-4-18 16,0-12-89-1</inkml:trace>
  <inkml:trace contextRef="#ctx0" brushRef="#br0" timeOffset="177904.3487">12377 9047 132 0,'-5'-8'49'0,"5"8"-26"0,-4 0-18 0,0 0 18 15,8 0-14-15,-4 0 7 16,0 0-9-16,0 0-2 16,0 0-3-16,0 0-4 15,0 0 1-15,0 0 1 16,4 8 0-16,1-1 0 16,-1 5 0-16,4-1 0 15,1 0 0-15,-1 0 0 16,5 1 0-16,0-1-5 15,-1 0 3-15,-3 1-3 16,4-1 2-16,-5 0-2 16,1-7 2-16,-5 4 0 15,0-5 1-15,-4-3 4 16,4 4-1-16,-8-8 2 16,0 1-2-16,-9-9 4 0,5 5-3 15,-5-8 10-15,4 3-6 0,-8-10 10 16,5 10-9-16,-1-3 3 15,5 4-6-15,-5 0 2 16,9 3-3-16,-5-3 5 16,5 7-5-16,0-3 3 15,4 7-3-15,0-4 0 16,4 8-1-16,0-1-4 16,9 5 1-16,0 7 3 15,4 4-1-15,-5 0-1 16,5 0 1-16,-4-1 1 15,4 5-1-15,-4 0-1 16,-1-4 1-16,-3-4 1 16,-1 0-1-16,-3-4 2 15,-1 4-2-15,-4-15 2 16,4 4-2-16,-8-12 2 16,0 5-2-16,-13-16 6 15,4 4-4-15,-8-8 6 16,4 4-6-16,-5-7 3 15,6 7-3-15,-6-4-2 16,10 12 0-16,-1 0-1 16,4 3 0-16,1 4 0 15,8 4 0-15,-4 0-3 16,8 8 2-16,-4-1-1 16,8 1 0-16,1-1 4 0,4 5-1 0,-1-1-1 15,5 4 1-15,0-3-1 16,0 6 0-16,-4-6 2 15,4-1-1-15,-4 4-1 16,-1 0 1-16,-3 0 1 16,4 4-1-16,-9-8 2 15,4 1-2-15,-12-5 6 16,4-7-4-16,-8-7 10 16,-1 3-7-16,-8-11 5 15,0 4-6-15,-8-20 0 16,3 13-3-16,-3-13 1 15,8 9-2-15,0-1-5 16,4 4 2-16,1 4 1 16,3 8 1-16,1-1 2 15,8 8-1-15,0 4-3 16,8 3 1-16,5 1-1 16,4 7 0-16,4 0 0 0,5 0 3 15,-1 4 1-15,0-8-3 16,-3 1-1-16,-1-1-32 15,-4 4-55 1,0 4 47-16,-4 4-69 16,-1-1 65-16</inkml:trace>
  <inkml:trace contextRef="#ctx0" brushRef="#br0" timeOffset="178437.3304">12678 8877 152 0,'4'-8'57'0,"-4"8"-30"0,0 0-21 0,0 0 19 16,0 4-15-16,0 0 8 15,0 7-10-15,0-3 6 16,0-1-7-16,0 1 4 16,0 3-6-16,0 4 2 15,4 0-4-15,-4 4 0 0,5 4-1 16,-1 7 1-16,0 4-2 0,0 4-1 15,1-1 1-15,-1 9 1 16,0-9-1-16,-4 9 2 16,0-9-2-16,-4-6-102 15,4-5 55-15</inkml:trace>
  <inkml:trace contextRef="#ctx0" brushRef="#br1" timeOffset="228807.1185">3705 13354 284 0,'-21'-34'107'0,"16"23"-58"0,-24-4-40 16,16 11 27-16,0 0-9 16,5 0-1-16,-1 0-10 15,5 1-3-15,4 3-7 16,4 11-4-16,0 12-1 0,9 11-1 15,4 7 2-15,4 12 5 16,5 3 4-16,-5-3 0 0,4 8 1 16,1-1 2-16,-1-15 2 15,5 0 2-15,0-7 3 16,-13-15 9-16,0-8 3 16,-5-4-2-16,1-33 1 15,0-24-14-15,4-29-5 16,4-12-8-16,5 0-4 15,-5 1-3-15,4 10-1 16,1 8-18-16,-5 16-7 16,0 10-36-16,0 19-16 15,9 5-40-15,-4 18-17 16,-5 7-8-16</inkml:trace>
  <inkml:trace contextRef="#ctx0" brushRef="#br1" timeOffset="229278.8301">4329 13863 196 0,'4'-26'74'0,"-4"18"-40"0,-4-3 0 0,4 0 31 15,0 3-13-15,0 4-5 16,0-3-14-16,0 7-4 16,0 7-16-16,0 5-3 0,0-1-3 15,0 8 1-15,0 3 0 0,0 12-4 16,4 0-1 0,-4 8-1-16,0-8-2 0,0 7 1 15,0-7-1-15,0-4-29 16,0-3-13-16,-4-16-25 15,4-11-8-15,-5-15-46 16,1-19-31 0,0-19 72-16</inkml:trace>
  <inkml:trace contextRef="#ctx0" brushRef="#br1" timeOffset="229341.3067">4282 13539 272 0,'-8'-30'104'0,"-1"14"-56"0,5 5-34 0,4 11 28 16</inkml:trace>
  <inkml:trace contextRef="#ctx0" brushRef="#br1" timeOffset="229435.1044">4261 13493 497 0,'4'16'8'16,"5"-1"-5"-16,7 0-25 0,-7 4-10 16,12 3-48-16,0-7-19 15,1-15-3 1</inkml:trace>
  <inkml:trace contextRef="#ctx0" brushRef="#br1" timeOffset="229640.015">4923 13716 224 0,'-4'-15'85'0,"-1"7"-46"0,-3-3-13 16,-1 7 31-16,1 4-17 16,4 0-5-16</inkml:trace>
  <inkml:trace contextRef="#ctx0" brushRef="#br1" timeOffset="229796.2984">4855 13682 534 0,'-17'15'14'0,"-4"8"-4"0,4 3-4 0,-4 12 1 16,-1 7-6-16,5 0-1 15,-12 8 0-15,3 4 0 16,5-1-14-16,4-10-5 15,4-9-23-15,1-6-9 16,3-39-59 0,1-15-9-1</inkml:trace>
  <inkml:trace contextRef="#ctx0" brushRef="#br1" timeOffset="229952.5776">4588 13656 332 0,'-5'-8'123'0,"-3"8"-66"0,16 8-58 16,-8 3 23-16,5 8-11 15,3 11-1-15,9 0-2 16,9 12 2-16,12-8-5 16,8 11-3-16,5 0 1 0,0 0-20 15,-4-7-6-15,-9 0-54 16,-4-8-25-16,-8-7-24 16</inkml:trace>
  <inkml:trace contextRef="#ctx0" brushRef="#br1" timeOffset="230312.9388">5114 13724 192 0,'-13'7'74'0,"5"1"-40"0,3-5-20 0,5-3 22 0,0 4-7 15,5 4-2-15,-1-5-7 16,0-3-2-16,5 0-10 16,3-3-3-16,5-5 1 0,9 1-3 15,-1-1 0-15,18 1-39 16,3-1-15-16,-3-7-68 16</inkml:trace>
  <inkml:trace contextRef="#ctx0" brushRef="#br1" timeOffset="230517.8272">5135 13999 356 0,'-4'4'132'0,"4"-1"-72"0,0-3-52 0,4 0 27 16,5 0-18-16,3 0-4 15,5 0-8-15,9 4-4 16,16 4 0-16,5-1-48 0,4-3-18 16,-4-8-95-1</inkml:trace>
  <inkml:trace contextRef="#ctx0" brushRef="#br1" timeOffset="232201.9711">5721 13233 152 0,'-4'-4'57'0,"4"1"-30"0,-5-1-14 0,1 4 19 16,4-4-9-16,-4 0-1 15,4 4-9-15,0 0 0 16,0 0-8-16,-4 4 4 0,4 7 1 16,-5 12 1-16,5 7 3 15,0 8-1-15,-4 7 2 16,0-3 1-16,0 11-1 16,-1-8-1-16,5 0-1 15,0-3 1-15,0-9 4 16,0-2-4-16,0-9 2 0,0-3-7 15,0-4-1-15,5-7-2 16,3-8-1-16,1-8-3 16,3-3 1-16,5 0-13 15,5-1-6-15,-1-10-24 16,9-1-12-16,4-3-24 16,0-1-10-16,-1 1-19 0</inkml:trace>
  <inkml:trace contextRef="#ctx0" brushRef="#br1" timeOffset="232452.887">5865 13260 236 0,'0'-4'90'0,"0"8"-48"0,0 3-34 16,0 8 24-16,0 12-14 0,0 7 0 15,0 15-4-15,0 7 1 16,0 1-8-16,-4 7 0 0,4 0 3 15,0-4-6-15,0 8-2 16,0-7 1-16,0-5 0 16,4-7-30-16,5-4-12 15,8-11-51 1,0-22-64-16,4-16 40 16</inkml:trace>
  <inkml:trace contextRef="#ctx0" brushRef="#br1" timeOffset="232812.9207">6162 13818 324 0,'-17'-11'121'0,"5"-8"-66"0,-14-23-42 16,13 23 28-16,1-11-17 15,-1-11-1-15,5-23-13 16,8-1-4-16,4 9-4 15,8 3-2-15,10 12 1 0,3 7-6 16,1 15 1-16,-1 7 2 16,-4 20 1-16,5 26 1 15,-5 4 0-15,-4 18 0 16,-4 1 2-16,-5 7-1 16,-8 4-1-16,-4 0 14 0,0 11 7 15,0-15-1-15,-9-4-2 16,-4-11-10-16,-4-11-3 31,-9-19-1-31,0-19 2 16,-4-19-19-16,9-7-5 15,12-20-47-15,13-6-18 16,8-24-85 0</inkml:trace>
  <inkml:trace contextRef="#ctx0" brushRef="#br1" timeOffset="233707.089">6532 13633 192 0,'-22'-11'71'0,"22"22"-38"0,0-7-32 15,0 3 16-15,-8 5-2 16,-1-1 3-16,1 4 1 16,4 8 1-16,-1-1-11 15,1 5 3-15,0-5 4 0,0 1-4 16,4 0-2-16,0-5-1 0,0-2 1 15,0-9 1-15,0-7 3 16,0-4-3-16,0-3 1 16,0-12-7-16,4-7-1 15,4-5-2-15,9-3 1 16,0 8-2-16,0 3-1 16,0 8-2-16,-4-4-1 15,4 16 2-15,-4-5 2 16,0 16-2-16,-1 3-2 15,-3 4 2-15,-1 11 0 16,-3 5-2-16,-1-1 2 16,4-4 1-16,-3-3 2 15,-1-12-1-15,0-3-1 16,0-8 3-16,1-8 0 16,3-11-1-16,0-7 1 15,5-4 0-15,0-4 3 0,0 4 1 16,-1 7 1-16,1 0-2 15,-4 12-1-15,-1 0-6 16,1 14 1-16,-1 9 0 16,1 10 0-16,-5 12-3 15,0 4 2-15,5 15-28 16,-5-8-13-16,0 4-22 16,0-7-11-16,5-12-39 15</inkml:trace>
  <inkml:trace contextRef="#ctx0" brushRef="#br1" timeOffset="234011.4559">7245 13214 276 0,'-4'-7'104'0,"-5"7"-56"0,9 7-52 0,-8 1 21 16,-1 3-4-16,-4 12 4 16,-4 11 0-16,-8 19 1 15,-5 3-9-15,0 5 1 0,1 6 1 16,-1 1-6-16,5-7-1 16,-1-1-4-16,5 0-1 0,4-7 1 15,4-19 0-15,5-4-11 16,3-11-3-16,10-11-31 0,3-16-12 15,5-14-73 1</inkml:trace>
  <inkml:trace contextRef="#ctx0" brushRef="#br1" timeOffset="234387.8019">7470 13460 268 0,'-17'26'101'0,"8"-7"-54"0,-3 11-46 0,-1-19 21 0,0 8-12 15,-4 0-3-15,4 0 0 16,1 0 0-16,3-4-3 16,1 4-3-16,3-8 0 0,5 0 3 15,5 1 2-15,3-1-2 16,1 0-1-16,-1-3 5 15,1 3 5-15,-1 0-3 16,1 4 2-16,-1-3 10 16,-4 3 8-16,1-4-4 0,-5 12-3 15,0-4-9-15,0 3-1 16,-5 1-8-16,1 0-1 16,0-5-9-16,-9 5-4 15,-8-12-37-15,-5-11-15 16,-8-11-55-16,9-23-21 15,4 4 19 1</inkml:trace>
  <inkml:trace contextRef="#ctx0" brushRef="#br1" timeOffset="235116.3912">7949 13207 200 0,'0'-15'77'0,"-4"15"-42"0,0-12-23 0,0 5 19 16,-1 3-5-16,5-3-1 15,-4 3 4-15,0-4 4 16,-5 4-18-16,1 1 3 0,-1-1 2 16,1 0-2-16,-5 0 1 15,-4 1 3-15,-4 3 3 16,0 0-2-16,0-4-2 0,-5 4-3 15,1 0 1-15,-5 0-8 16,9 4-2-16,4 7-5 16,0 8-1-16,4 3-3 15,0 1-1-15,5 19-1 16,-1 10 0-16,5 9 0 16,0 3 0-16,4 7 2 15,0 1 0-15,0-4 2 16,4 0 3-16,0-4 4 15,5 0 2-15,4-15-3 16,4-4-3-16,-1-7 0 16,1-4 1-1,0-11-3-15,5-8-2 16,3-11-7-16,1-8-1 0,-1-4-19 16,1-7-6-16,-5-7-27 15,0-5-13-15,4-7-34 16,5-3-16-16,0-1 0 15</inkml:trace>
  <inkml:trace contextRef="#ctx0" brushRef="#br1" timeOffset="235642.1529">8098 13365 232 0,'-9'-11'88'0,"1"11"-48"0,4 0-27 0,4 0 24 16,-5 11-10-16,1-3-3 16,4 11-1-16,0 7 0 15,0 4-12-15,4 8-2 0,1-4 1 16,-1 0-2-16,0 0 1 15,0 0-5-15,1 0-3 16,-1-12 2-16,4-3 2 0,-3-4-2 16,-1-7 0-16,0-8 5 15,0-8 3-15,5-7-9 16,-1-4 0-16,1-11-4 16,-1 7-2-16,1 5 0 15,4 3 0-15,-1 3 0 16,5 8 0-16,5 4 3 0,-1 4 0 15,0 4 5-15,4 3 5 32,1 4-5-32,-1 4-2 15,1 4 1-15,-1 3 0 16,1 0-4-16,-5-7 1 0,-4-4 2 16,0-3 1-16,-4-12-1 15,-1-12 1-15,1-3-2 16,0-15 2-16,0 0-26 15,-1-15-10-15,1-1-43 16,0 1-16-16,0 7-38 16</inkml:trace>
  <inkml:trace contextRef="#ctx0" brushRef="#br1" timeOffset="236233.5173">8641 13082 260 0,'-8'-3'99'0,"4"6"-54"0,-5 1-37 0,9-4 21 15,0 0-4-15,0 0 0 16,0 0-8-16,0 0 0 15,0 0-10-15,4-4 2 0,5 1 4 16,-1-1-5-16,5-4 0 16,4 5-4-16,0-1-1 15,0 4-3-15,4-4-1 16,5 4 1-16,-5 0 2 16,0 4-1-16,0 0-1 15,1 3 1-15,-6 1 1 16,1 3 3-16,0 0 4 15,0 4 2-15,0 4 1 0,-4 4-6 16,0-1-2-16,-5 5-2 16,1 7-2-16,-1 11 9 15,1 4 6-15,-1 4-3 16,-3 0-2-16,-1-1 3 16,0 1 4-16,0-4 0 15,-4 0 1-15,0-3-3 16,0-1 1-16,-4 4 0 15,-4-11-1-15,-1-4 1 16,-4-4 0-16,1-4-4 16,-5-3-2-16,-5-12-4 15,-3 0 1-15,-1-11-6 0,1-7-3 16,4 3-35-16,0-19-15 16,-1-3-61-16,5-4-28 15,5-30-41 1</inkml:trace>
  <inkml:trace contextRef="#ctx0" brushRef="#br1" timeOffset="237048.875">3696 14704 176 0,'-25'-7'66'0,"-1"3"-36"0,14 8-7 16,12-4 24-16,-5 3-7 15,1 9 0-15,4-1-8 16,4 4-2-16,5 4-17 15,4 0-3-15,8 15-3 0,4 7-3 0,1 8-1 0,3 8-1 16,1 11 1-16,0 0-2 16,0-4-1-16,-13 0 14 15,4-11 5-15,-4-8 8 16,-5-11 4-16,-3-11 0 16,-1-12 3-16,1-11-7 15,-1-15-2-15,1-30-10 16,4-20-4-16,8-6-6 15,0-8-4 1,9-4 0-16,0 7 1 16,-1 1-19-16,14 7-8 15,-9 15-62-15,0 8-26 16,-5 11-63 0</inkml:trace>
  <inkml:trace contextRef="#ctx0" brushRef="#br1" timeOffset="237499.2779">4358 15417 208 0,'-4'-15'79'0,"0"7"-42"0,4-14-12 0,0 14 25 16,0 4-12-16,0-3-2 15,0 3-6-15,-4 4-1 16,4-7-16-16,0 14-3 0,4-3-3 16,0 7-1-16,-4 8-1 15,0 0-3-15,4 4-2 16,1 3 3-16,-5-3 0 0,0 3-4 16,0-11 1-16,0 4-38 0,0-12-14 15,0-7-36-15,-5-3-14 16,1-9-8-1</inkml:trace>
  <inkml:trace contextRef="#ctx0" brushRef="#br1" timeOffset="237625.0538">4320 15036 324 0,'-8'-19'121'0,"8"19"-66"0,-5 0-62 16,5 0 19-16,0 8-13 15,5-8-1-15,3 11-41 16,5 0-19-16,4 1-63 15,0 3-28-15</inkml:trace>
  <inkml:trace contextRef="#ctx0" brushRef="#br1" timeOffset="238056.6071">4596 15074 276 0,'-4'-4'104'0,"4"12"-56"0,-4 7-47 0,4-4 19 16,0 8-11-16,0 7-3 15,0 12 1-15,4-4 2 16,-4-4-4-16,8 0 6 0,1-3 4 16,4-5 2-16,-1-3-1 31,5-8-6-31,0-7-2 0,-4-4 5 0,4-11 1 15,0-4-3-15,-4-19-1 0,4 0-6 16,0 0-1-16,-5 8-1 16,1-5-2-16,4 16-2 15,-4 12-1-15,0 10 2 32,-1 12 2-32,1 7-2 15,0 8 0-15,-5 4 1 0,1 15 0 0,-9 7 2 31,-9 8 1-31,1 11-6 0,-5 8 0 0,-4-12-17 32,-4-10-4-32,0-13-21 15,4-10-7-15,0-12-208 16,12-53 142 0</inkml:trace>
  <inkml:trace contextRef="#ctx0" brushRef="#br1" timeOffset="238367.7715">5055 15145 288 0,'0'0'110'0,"-5"4"-60"0,14-4-43 16,-5 0 23-16,5 0-10 15,-1-4 1-15,0 1-3 16,5-9-2-16,8 1-8 16,5-4-10-16,4 7-1 0,-5-3-8 15,18 7-3-15,-5 1-56 0,-4-5-24 16,-5 8-34-1</inkml:trace>
  <inkml:trace contextRef="#ctx0" brushRef="#br1" timeOffset="238570.8823">5165 15360 272 0,'-21'46'104'0,"8"-39"-56"0,4 5-36 16,1-5 26-16,-1 1-9 15,5 3-2-15,4-3-4 16,0-5 0-16,4-3-13 16,5-3 3-16,8-5 1 0,8 0-5 15,5 1-3-15,13 3-91 16,3-3-40-16,-3-16-24 16</inkml:trace>
  <inkml:trace contextRef="#ctx1" brushRef="#br1" timeOffset="110450.588">8837 16515 0,'0'0'0,"0"0"16</inkml:trace>
  <inkml:trace contextRef="#ctx0" brushRef="#br1" timeOffset="248543.2496">5870 14848 236 0,'-5'-23'90'0,"5"23"-48"0,-4-27-31 0,4 24 23 0,-4-9 4 15,0 5 4-15,-5-1-5 16,1 1-2-16,-5 3-20 16,0 4 0-16,-4 8 1 0,-4 18-6 15,4 8-1-15,0 7-3 16,4 12-1-16,5 8-1 16,3 6 0-16,5-14-2 15,5-11 1-15,-1-8-2 16,13 0 2-16,-4-4 0 0,16-4 3 15,-3-3-3-15,16-12-2 16,18-11 2-16,-1-15 2 16,-8-15-2-16,-8-12-2 15,-10-3 2-15,-11-4 0 16,-10 0 1-16,-12-8 0 16,-8 1-2-16,-5 22 1 15,5 8-2-15,-14-5-1 16,6 5-2-16,-10 3 1 15,5 4-19-15,0 4-7 16,4 4-30-16,4 4-12 0,13-1-16 0,8 0-7 16,9 5-27-1</inkml:trace>
  <inkml:trace contextRef="#ctx0" brushRef="#br1" timeOffset="249233.6564">6328 15142 176 0,'-13'-23'68'0,"13"23"-36"0,-13-19-13 16,9 8 21-16,0 0-7 16,0 3 0-16,-1 0-9 15,5 8-3-15,-4 8-12 16,4 7 1-16,0 4 1 0,0 4-2 16,0 7 2-16,0 4-2 15,0 7 2-15,4-7-6 0,1-4-1 16,-1-7 0-16,0-4 2 15,0-4 3-15,-4-8 2 16,0-3 3-16,5-8 4 16,-1-7-8-16,0-11-1 15,0-1-7-15,1-7-4 16,-1 3 1-16,0 1 2 16,0 3-2-16,1 12 0 15,-1-8 1-15,0 12 0 16,0-1 0-16,1 12 0 15,-1 0-3-15,0 11 2 16,0-4 1-16,1 4 0 0,-1 4 0 16,0-12 2-16,0 5-3 15,5-5 0-15,-5 1 3 16,5-12 1-16,-5 4-1 16,4-11 1-16,-3-1 0 15,7-6 3-15,-3-5-1 16,4 4 0-16,-1 0-1 15,5 12 0-15,-4-1-2 16,4 12-2-16,-4 0 5 16,-1 18 1-16,1 1-13 0,0 3-6 15,0 1-17 1,4 3-9-16,-5-4-21 0,5 5-8 16,-4-9-60-1,4-11-34-15,0 5 76 16</inkml:trace>
  <inkml:trace contextRef="#ctx0" brushRef="#br1" timeOffset="249523.3521">6952 14897 280 0,'0'-8'104'0,"0"8"-56"0,-9 8-27 16,5-8 30-16,0 11-9 15,0-11 0-15,-5 11-15 16,-4 12-7-16,5-1-11 0,-1 1-4 0,-3 15-1 16,3-4-5-16,-3 7 1 15,-5 20 0-15,8-24 0 16,1-10-7-16,3 3 0 15,1-8-37-15,8-3-13 16,5-11-31-16,-1-8-10 16</inkml:trace>
  <inkml:trace contextRef="#ctx0" brushRef="#br1" timeOffset="249872.6897">7143 14976 272 0,'-9'4'101'0,"9"-4"-54"0,-21 3-31 16,17 1 27-16,-9 0-19 16,5 0-3-16,-5 11-13 15,4 0-5-15,-3 7-2 16,-1 1-1-16,5 0 2 0,-1-1-3 16,5 1-2-16,0-4 2 15,12 0 0-15,1-8-2 16,12 0 2-16,-4 1 5 0,8-1 5 15,-4-4 4-15,1 9 2 16,-5-5 11-16,-5 8 9 16,-3 0-6-16,-9-1-2 15,0-2-11-15,-9 6-5 16,5-7-6-16,-13 4-4 16,0-4-9-16,-4 0-3 15,4-3-29-15,-4-5-14 16,4 1-54-16,4-16-21 15,5 1-7-15</inkml:trace>
  <inkml:trace contextRef="#ctx0" brushRef="#br1" timeOffset="281344.7406">13820 17080 292 0,'-13'-26'110'0,"13"26"-60"0,-4-8-41 15,0 8 27-15,-1 0-22 16,5-3-5-16,0 3-37 16,0 0-16-16,5 3-47 15,3 5-17-15,9 18 11 16,-4 1 7-16</inkml:trace>
  <inkml:trace contextRef="#ctx0" brushRef="#br1" timeOffset="304463.6172">14940 7926 88 0,'0'4'33'0,"0"-4"-18"0,0 8-2 0,0-4 14 15,-4-1-4-15,0 1 1 16,0 0 0-16,4 0 2 15,0-1-8-15,0 5-3 16,0-4-8-16,0 0-3 0,0-1 0 16,0 1 0-16,-5 0 0 15,1 3 4-15,0 1 5 16,-5-1 4-16,1 1 2 0,-1 0-4 16,-3 3 1-16,3-4-7 15,-4 5-3-15,1-1 1 16,-5-7 0-16,4 3-1 15,-8 5 1-15,4-9-2 16,-9 1 0-16,5 0-3 16,-9-8 1-16,5 4-2 15,-1-7 2-15,1-1-11 16,4-3-2-16,0-1-35 16,4-3-15-16,4 0-53 15</inkml:trace>
  <inkml:trace contextRef="#ctx0" brushRef="#br1" timeOffset="306305.834">15025 8119 160 0,'0'-8'60'0,"0"8"-32"0,0-19-11 16,0 19 20-16,-4-3-4 15,4 3 1-15,-4-8-13 16,4 4-3-16,0 4-10 15,0-7-5-15,0 14 0 0,0-7 2 16,0 12 4-16,0-9 2 16,0 13 1-16,0-5 0 15,0 8 2-15,0 0-1 0,4 3 0 16,0-3-1-16,5 0 0 16,-5-4-6-16,4-4-2 15,1 1-2-15,4-5 1 16,-5-3-2-16,9-8 2 15,-4 0-2-15,0-11 2 16,-1 0-4-16,1-7 0 16,0 3 1-16,0-4 2 31,-1 4-1-31,-3 4-1 0,-1 0 1 16,-4 4-1-16,1-1-3 0,-1 9 2 15,0-5-1 1,0 8 0-16,1 0 4 15,-1 8 1-15,0-1 1 0,5 12 2 16,-5-4-3-16,0 15-2 16,0-3 4-16,1 7 1 15,-1-4 2-15,-4 8 2 16,0-8-3-16,-4 19 1 16,-1-15 8-16,-3 0 7 15,-1 0 1-15,-8 3 1 16,0-10-6-16,-4-1-1 15,4-3-8-15,-4-4-2 16,0-4-4-16,0-12-3 16,4 1-31-16,0-8-15 0,4 1-59 15,4-16-25-15,5-38-30 16</inkml:trace>
  <inkml:trace contextRef="#ctx0" brushRef="#br1" timeOffset="316286.3296">7869 15047 272 0,'-5'0'104'0,"5"0"-56"0,5-7-25 0,-5 7 29 16,4 0-14-16,0 0-2 16,0 0-17-16,5 7-6 15,4-7-8-15,4 0-2 0,0 4 1 16,4 4-5-16,9-8 1 15,8-8 0-15,13 4 0 32,8-3 0-32,9-4 2 15,4-5 3-15,-8-6 4 16,-5-5 2-16,9-3 3 16,4-7-5-16,9-12-1 0,8-8 0 15,5 0 0-15,-14-11 0 16,1 1 0-16,4-5-4 15,12-7-1-15,14-12-1 16,-9-7 1-16,-13-15-2 16,4 0-1-16,-4-8 1 15,13-7 1-15,0-8 1 16,0 8 1-16,-13 0-2 0,-4-4 1 16,0 3-4-16,8 5 0 15,1 7 1-15,-1-7 2 16,-8 7-1-16,-13 3 2 15,-4 9-4-15,0 7 0 0,4 7 1 16,4 1 0-16,5 11 0 16,25-23 0-16,-12 7 0 15,-18 9 0-15,0 3 0 16,5 7 0-16,4 5-3 16,4 10 2-16,0-3 3 15,-4 8 1-15,-13-5-4 16,0 5 1-1,5-1 0-15,3 4 0 0,10 0 2 16,3 8 1-16,0-4-4 16,-16 8-1-16,3-1 1 15,-3 4 0-15,8 5 3 16,0-1 3-16,-1 11-2 16,-3 0-2-16,-13-3 0 15,-4-4 1-15,-1 3-1 16,1 1 2-16,4 3-2 15,0 1-1-15,0 3 3 0,0 0 0 16,0 4-1-16,-9 0 1 16,-12 3-4-16,-1 1 0 15,1-4 1-15,-4 4 0 16,-1 7 2-16,0 0 1 16,-8 4-1-16,5-4-2 15,-5 1 1-15,0 3 1 16,-5 3-1-16,-3-3-1 15,-5 0 1-15,-8 0 1 16,-5 8-43-16,-4-8-19 16,1 0-41-16,-5 0-16 15,0 8-40 1</inkml:trace>
  <inkml:trace contextRef="#ctx0" brushRef="#br1" timeOffset="316873.6345">13892 10257 292 0,'4'-11'110'0,"-4"11"-60"0,0 0-36 0,0 0 26 0,0 0-9 16,0 0-1-16,4 0-10 0,1 0-5 16,7 0-8-16,1 4 2 0,17 7 1 15,21 8 3-15,-13-8 5 16,-8 1-4-16,8-1 0 15,-8 0 7-15,-1 4 4 16,-3-3-2-16,-5 10 0 16,-4 1-3-16,-9 0-3 15,-12 26-9-15,-9-19-3 16,1-4-1-16,-14 8 0 16,5-7-9-16,-13 3-4 15,-13 7-55-15,9-10-25 16,8-16-97-1,30-26-66-15,13-15 113 16</inkml:trace>
  <inkml:trace contextRef="#ctx0" brushRef="#br1" timeOffset="319720.9286">15564 10789 228 0,'-4'-4'88'0,"4"4"-48"0,-8 0-27 0,3 0 22 0,1 4-5 15,0 0 0-15,0 0-6 16,4 3-3-16,0 1-11 16,0-1 2-16,0 12 2 0,0 4-3 15,0-12 1-15,0 0-7 16,4 8-3-16,0 0-1 16,0 0 1-16,1-4 1 15,3-7 1-15,1-1-2 16,3-11-2-16,-3 4-2 0,3-11 1 15,1 4 1-15,8-8 2 16,-4 3-3-16,0 5-2 16,0-1-1-16,0 8 3 15,5 4 0-15,-10 3 3 16,-3-3 19-16,-5 8 8 16,0-1-1-16,-4 19 0 15,0-4-11-15,-8 8-3 16,-1 4-6-16,-3 7-3 15,3-7-2-15,-4 7 0 16,5-7-2-16,-1 0-1 16,1-8 3-16,-1-7 2 15,1-5-22-15,-5-10-10 16,0-1-20 0,-4-22-6-16,5 4-38 0,-1-23-17 15,5 8-30 1</inkml:trace>
  <inkml:trace contextRef="#ctx0" brushRef="#br1" timeOffset="324878.942">16651 10408 288 0,'4'-60'110'0,"-4"60"-60"0,-4-11-43 0,0 11 23 15,-5 3-10-15,1 5-1 16,-1 7-3-16,1-4 0 15,-9 12-8-15,-9 26 4 0,1 0 1 16,4 4-4-16,8-23-1 16,4 0-4-16,9 8-1 15,0-8-3-15,9 4-1 16,-5-4 1-16,13-3 0 0,-4-5 0 16,8-14 2-16,0-1 3 15,13-18 2-15,-8 0-6 16,16-31-2-16,-4 12 2 15,1-27 1 1,-6 12 0-16,-3-11-2 16,0 10 3-16,-22-3 2 0,1 4 9 15,-18 7 5-15,1 4-7 16,-13 4-4-16,8 4-8 16,-4 3-2-16,4 8-17 15,5 4-5-15,-1-1-34 16,9 5-13-16,0 3-51 15,30 15-62 1,-5-11 61-16</inkml:trace>
  <inkml:trace contextRef="#ctx0" brushRef="#br1" timeOffset="325607.6155">17088 10480 212 0,'-8'-11'79'0,"8"18"-42"0,4-3-21 0,0 0 22 0,0 3-11 16,1 8-1-16,3 4-9 15,-4 4-2-15,1-1-9 16,-1-3 0-16,0 8 4 0,0-5 3 16,-4 5 2-16,0-5-2 15,0 1 0-15,0-4-1 16,0 0 0-16,0-4 0 15,0-8 0-15,0 1 0 0,5-12 2 16,-1 0-3 0,0-11-1-16,9-19-2 0,0-7 0 15,-1 7-2-15,-3 4-1 16,-1 7-3-16,-4 8-2 16,1 7 1-16,-1 1-1 15,4 7 0-15,1 7 0 0,-1 5-3 16,1-1 2-16,4 4 1 15,-5-4 0-15,-4-3 0 16,5 3 0-16,-1-3 0 16,5-1 0-16,-4-3 2 15,3-4 1-15,1-7-1 16,0-5-2-16,0-3 1 16,-5-4-1-16,1 4 0 15,7-11 2-15,6-8 1 16,-1 4 3-16,-4 7 1 0,0 8 3 15,0 11-5-15,-4 12-3 16,-1 7-1-16,-3 8-1 16,-1 10 0-16,-3-10 2 15,-1-4-12-15,0 7-6 16,0-3-33-16,1 3-16 16,-1-3-28-16,4 3-12 15,1-3-25 1</inkml:trace>
  <inkml:trace contextRef="#ctx0" brushRef="#br1" timeOffset="325893.0913">17903 10276 272 0,'4'-7'104'0,"-4"7"-56"0,-4 0-25 31,4 0 29-31,-4 7-18 16,0 5-5-16,-5 6-11 15,1 13-3-15,-1 6-9 0,-4 9-2 0,1-5 0 16,3 4-2-16,1-3 1 16,3-16-2-16,1 8 2 15,0-4-4-15,0 8-2 16,-1-15-42-16,1 3-20 15,0-3-20-15,4-8-8 16,0-4-20 0</inkml:trace>
  <inkml:trace contextRef="#ctx0" brushRef="#br1" timeOffset="326284.1125">18247 10423 296 0,'0'-3'110'0,"0"3"-60"0,-9 3-45 16,5 1 24-16,-4 4-7 15,-5 7-1-15,-4 0-5 16,0 4-2-16,0 0-8 16,0 3 0-16,0 1 4 0,0-1-4 15,4-6 2-15,5 2-3 16,8-6 0-16,0-1-3 15,8 0-2-15,1 1 1 0,8-1-1 16,13 4 2-16,-5 0 1 16,5-4 5-16,-9 1 3 15,-4 3-2-15,-9 0 2 16,-3 0 5-16,-5 0 4 16,-9 0-4-16,1-4-1 15,-1 1-9-15,-8 3-2 16,0-4-4-16,-4 1-1 15,0-9-26-15,-9 5-9 16,5-8-44-16,-1-8-18 16,5 5-64-1</inkml:trace>
  <inkml:trace contextRef="#ctx0" brushRef="#br1" timeOffset="337191.4246">14049 13452 176 0,'0'-15'68'0,"-4"11"-36"0,-1 4-31 0,5 0 16 15,0 8-7-15,0 7 0 16,9 11-2-16,4 8 2 15,4 8-5-15,0 14 8 0,4 8 6 16,4 19-6-16,1 4 0 16,-1 0-7-16,1-8-4 15,-5 4 3-15,0-19 4 16,-4-7 8-16,0-12 4 16,-4-11 5-16,0-12 1 15,-5-10 1-15,1-20 2 16,-1-18-14-16,5-23-4 0,4-38-10 15,4-11-2-15,0-8 0 16,5-11 0-16,16 4-14 16,1 19-3-16,3 7-11 15,-3 23-5-15,-5 15-20 16,-4 19-8-16,-4 26-63 16</inkml:trace>
  <inkml:trace contextRef="#ctx0" brushRef="#br1" timeOffset="337605.5884">14860 14018 228 0,'-13'-19'88'0,"9"23"-48"0,-1 3-40 0,5 5 18 16,0 6-3-16,0 5 0 16,0 11-1-16,0 0-1 15,5 4-7-15,-1 3 3 0,0 8 1 0,0-11-1 16,5 7 2-16,-1-3-4 16,-3-1-2-16,-1-3-2 15,0-8 0-15,0-7 7 16,1-8 5-16,-1-15-1 15,-4-12 0-15,0-14-4 16,0-12 1-16,4-15-8 16,-4-18-2-16,0-12-1 0,4-8 0 15,1 1-5-15,-1 3-1 16,4 12-11-16,5-1-3 16,4 12-10-16,0 11-4 15,4 19-23-15,-4 12-9 0,4 33-44 16</inkml:trace>
  <inkml:trace contextRef="#ctx0" brushRef="#br1" timeOffset="337830.7997">14830 14225 268 0,'-26'-26'101'0,"18"14"-54"0,8 5-33 15,0 3 28-15,0 4-14 16,8-4-4-16,9 1-13 16,0-5-7-16,0 1-3 0,0 3-4 0,13-4 2 31,30-3-4-31,7 0 1 0,6-1-47 0,-5-10-20 16,-5-1-59-1</inkml:trace>
  <inkml:trace contextRef="#ctx0" brushRef="#br1" timeOffset="338113.453">15373 14052 304 0,'-8'-8'112'0,"-1"16"-60"0,18-12-54 0,-5 4 20 15,5 0-13-15,3-4-1 16,5 0-7-16,0 1 0 16,9-1 1-16,3 0 1 0,5 0 1 15,5-3-47-15,3 3-20 16,0 4-52-1</inkml:trace>
  <inkml:trace contextRef="#ctx0" brushRef="#br1" timeOffset="338311.1197">15395 14448 288 0,'-26'19'110'0,"22"-31"-60"0,8 1-39 0,0 11 28 16,9-8-14-16,4 5-5 15,-4-9-9-15,-1 5-3 16,10-5-4-16,16-3-5 0,0 4 0 16,17 4-70-16,5 7-31 15,-9 0-33-15</inkml:trace>
  <inkml:trace contextRef="#ctx0" brushRef="#br1" timeOffset="339536.7355">16783 14191 208 0,'-5'-37'79'0,"5"37"-42"0,0 3-17 15,0 5 27-15,0 3-18 16,0 4-4-16,0 4-11 16,0 4-1-16,0 7-8 15,0 0-1-15,0 0 2 0,0 4-5 16,5-4-3-16,-1-3 3 0,-4 3 1 15,0-15-29-15,0 0-12 16,0-7-33-16,0-8-15 16,0-23-8-1</inkml:trace>
  <inkml:trace contextRef="#ctx0" brushRef="#br1" timeOffset="339677.8459">16740 13799 296 0,'-17'0'110'0,"17"0"-60"0,-8 8-47 0,3-5 21 16,1 5-16-16,4-4-2 16,0 3-11-16,0 1-4 15,9 7 5-15,3 4-43 0,1-4-17 16,8 0-54 0</inkml:trace>
  <inkml:trace contextRef="#ctx0" brushRef="#br1" timeOffset="340229.8644">17254 13746 176 0,'-5'-15'68'0,"1"11"-36"0,4 4-13 16,0 0 21-16,-4 8-18 15,4 11-5-15,0 0-6 16,0 15 0-16,4 18-6 0,0 9-1 16,1 10 0-16,-5 1-2 0,4 0 1 15,-4-4-2-15,4-1-1 16,-4-2-6-16,0-9-1 16,0-3-39-16,0-19-14 15,0-8-38 1</inkml:trace>
  <inkml:trace contextRef="#ctx0" brushRef="#br1" timeOffset="340402.6704">17101 14006 232 0,'0'8'88'0,"4"0"-48"0,9 3-25 0,-5-4 26 0,5 1-15 15,4-1-5-15,4-7-12 16,9-3-4-16,8-1-3 15,17-4-2-15,9-3 1 0,8 0-28 16,-4-1-9-16,0 5-88 16</inkml:trace>
  <inkml:trace contextRef="#ctx0" brushRef="#br1" timeOffset="341641.005">18052 14248 208 0,'-30'0'79'0,"26"4"-42"0,-18 3-10 0,14-7 27 0,0 0-13 15,-1-7-1-15,1 3-17 16,-5-8-4-16,4-6-11 16,1-13-3-16,4-10-1 0,8-8-2 15,4-4-2-15,9 0 1 16,13-3-1-16,4 7-3 15,4 11 2-15,5 8-1 16,-5 19-2-16,-4 3 0 16,-5 16 3-1,-12 7-2-15,-4 19 1 16,-9 15 0-16,-4 15 0 16,-12-4-5-16,-10 8-3 15,1-8-3-15,-4-3-2 16,-13-12-19-16,4-18-5 15,4-9-11-15,4-14-2 16,5-15-44 0</inkml:trace>
  <inkml:trace contextRef="#ctx0" brushRef="#br1" timeOffset="341812.9347">18221 13773 200 0,'13'49'74'0,"-4"-19"-40"0,-1 30-24 15,-8-26 20-15,4 11-9 16,1 8 0-16,-1 0-12 16,0 0-3-16,0 0-4 15,5-4-2-15,-1 3 1 0,-3-3-21 16,3-3-7-16,5-1-79 16</inkml:trace>
  <inkml:trace contextRef="#ctx0" brushRef="#br1" timeOffset="342173.6146">18850 13286 196 0,'8'-30'74'0,"-8"34"-40"0,4 11-24 0,-4 0 17 16,0 15-11-16,0 8-2 0,-4 18-6 15,-4 12 0-15,-9 11-5 16,-5 16 0-16,-7 6 3 0,-1 1-3 15,-12-4-2-15,3-18-3 16,1-9-1-16,8-14-16 16,5-16-5-16,4-14-30 15,4-12-10-15,8-38-18 16</inkml:trace>
  <inkml:trace contextRef="#ctx0" brushRef="#br1" timeOffset="342539.9261">18820 13463 188 0,'25'57'71'0,"-3"-27"-38"0,-1 23-23 0,-13-31 17 16,5 9-2-16,4 3 2 16,0 0-9-16,4 11-3 15,0-4-8-15,1 5 6 0,-5-1 4 16,0 0-1-16,-5-7 1 15,-3 7-3-15,-5-3 1 16,-4-5-4-16,0-10 1 16,-8-1-3-16,-5 0 0 15,0-3 3-15,-4-4 5 16,-4 0-5-16,-9 3 1 16,-12-6-8-16,-9 2-3 15,-9-3-4-15,1-7 1 0,4-4-6 16,8-4-3-16,9-8-12 15,8-3-6-15,9 0-21 16,8-20-8-16,9 1-32 0,25-4-13 16,5-3 7-1</inkml:trace>
  <inkml:trace contextRef="#ctx0" brushRef="#br1" timeOffset="342920.4283">19563 13041 248 0,'4'-68'93'0,"-4"60"-50"0,0-3-19 16,0 11 29-16,-4 8-29 16,-5 14-10-16,1 12-10 15,-1 15-1-15,1 30-2 16,-1 27-1-16,-3 7 1 0,-1-3-1 16,9 10 0-16,4 1 0 0,0 0 0 15,4-23 0-15,0-15 2 16,5-12-1-16,-1-14-1 15,5-16 1-15,4-18-1 16,0-15-11-16,0-27-5 16,0-19-17-16,0-15-6 0,-5-18-85 15</inkml:trace>
  <inkml:trace contextRef="#ctx0" brushRef="#br1" timeOffset="343105.9051">19274 13656 288 0,'-21'30'107'0,"25"-26"-58"0,17-8-35 0,-4 0 28 0,13 0-10 15,8-7-1-15,9-12-15 16,8 1-7-16,17-16-6 16,5 4-3-16,-1 0 1 0,-4 4-65 15,-12 4-29-15,-14 3-52 16</inkml:trace>
  <inkml:trace contextRef="#ctx0" brushRef="#br1" timeOffset="348830.8042">14134 15138 184 0,'-9'-34'68'0,"1"11"-36"0,-1 12-11 15,1 0 22-15,-1 3-12 0,5 4-6 16,0 4-12-16,4 0-6 15,4 12-4-15,9 18-3 0,4 15 3 16,4 12-2 0,5 11 2-16,3 11-2 15,1 0 2-15,-5 8-2 16,1 0 2-16,-5-12 7 16,0-11 5-16,1-7 2 15,-5-16 1-15,0-11 4 16,-5-7 3-16,-3-16 0 15,-1-18 2-15,1-19-11 0,-1-30-4 16,1-20-7-16,3-14-4 16,5-19 0-16,9 0-1 15,8 3-11-15,4 12-3 16,0 23-33-16,0 18-12 16,1 23-95-1</inkml:trace>
  <inkml:trace contextRef="#ctx0" brushRef="#br1" timeOffset="349284.1786">14945 15730 220 0,'-5'34'82'0,"5"-4"-44"0,0 4-27 15,-4-15 21-15,4 11-15 16,0 0-2-16,0 1 4 15,0-1 5-15,0 0-13 16,0-4 10-16,0-3 2 0,0-4 2 0,0-4 0 16,0-4 8-16,0-11 3 15,-4-7-7-15,0-8-5 16,-1-12-14-16,5-18-4 16,0-19-4-16,5-8 1 15,3-3-7-15,5-1-1 16,4 8-14-16,-4 27-3 15,-1 7-12-15,9-8-7 16,18 5-21-16,-1 3-11 16,4 30-69-1</inkml:trace>
  <inkml:trace contextRef="#ctx0" brushRef="#br1" timeOffset="349506.1099">14843 15858 248 0,'-5'-19'93'0,"10"4"-50"0,3-3-17 16,1 14 29-16,-1-11-18 16,1 0-4-16,8-4-17 15,8 4-7-15,9 0-6 0,4 3-3 0,17 8 1 16,5 8-56-16,8 8-25 15,-9 3-59 1</inkml:trace>
  <inkml:trace contextRef="#ctx0" brushRef="#br1" timeOffset="349808.4095">15522 15526 236 0,'-13'8'88'0,"9"-8"-48"0,0 0-29 16,4 0 23-16,0 0-20 15,0 0-5-15,4 0-6 0,0 0-3 16,13 0 1-16,13-8-1 0,12 5 0 16,5 3-22-16,0 0-8 15,4 0-84 1</inkml:trace>
  <inkml:trace contextRef="#ctx0" brushRef="#br1" timeOffset="350043.4731">15547 15888 280 0,'-4'0'104'16,"8"0"-56"-16,5 8-25 0,-5-8 29 0,5 0-25 15,8 0-7-15,12-4-15 16,14 4-4-16,-1-4-1 16,5 4-16-16,4 0-6 0,-5 0-128 15</inkml:trace>
  <inkml:trace contextRef="#ctx0" brushRef="#br1" timeOffset="353317.5878">16485 15489 208 0,'0'-27'79'0,"-4"24"-42"0,0-1-15 0,0 4 26 16,-1 4-21-16,-3 7-7 15,-5 11-12-15,0 12-4 16,1 15-2-16,3 16-4 0,1 2-1 15,8 1 6-15,4 4 3 16,9-15 1-16,8-5 1 16,9-6-2-16,-1-16-1 0,1-11-1 15,0-12 2-15,4-18 3 16,0-8 2-16,0-19-5 16,-5-18-2-16,-7-16 0 15,-14 23 2-15,1 8-3 16,-9-16 0-16,0 16 1 15,-9-16 0-15,1 12-2 16,-9 7-2-16,-9-7-2 16,1 18 1-16,3 16-26 15,1 15-9-15,4 7-46 0,9 4-20 16,8 15-8 0</inkml:trace>
  <inkml:trace contextRef="#ctx0" brushRef="#br1" timeOffset="353980.8115">17160 15538 160 0,'-8'-23'63'0,"8"12"-34"0,0-1-16 16,0 9 19-16,0 3-3 15,4-8 1-15,0 16-4 16,1 3-1-16,-1 0-14 15,0 12 7-15,0 7 4 0,1 8-2 16,-1 11 0-16,0-4-7 16,-4 4-3-16,0 0-5 15,0-4-4-15,4 1 2 0,0-5 0 16,-4-3-26-16,0-4-9 16,0-15-22-16,-8-12-94 31</inkml:trace>
  <inkml:trace contextRef="#ctx0" brushRef="#br1" timeOffset="354184.7083">17012 15873 264 0,'-13'23'99'0,"9"-23"-54"0,12 0-26 0,-4 4 29 0,9-8-17 16,8-4-3-16,9 1-14 15,0-8-4-15,0 0-6 16,4 0-5-16,4 3 0 0,4 5-17 16,13 3-5-16,1-7-73 15,3 11-31-15,-4-15 12 16</inkml:trace>
  <inkml:trace contextRef="#ctx0" brushRef="#br1" timeOffset="359656.7223">15938 13712 216 0,'-13'-34'82'0,"9"23"-44"0,8-8-27 0,-4 15 23 0,0 4-14 16,4-7-3-16,1 3-2 16,-1 4 3-16,0 0-10 15,5 0 9-15,-1 4 5 0,1 3-5 16,3 16 1-16,1 0-9 16,0 11-3-16,4 18-1 15,0 9-1-15,0 7 2 16,0-1 1-16,0-2 5 15,0-1 5-15,0-4-5 16,0-3-2-16,0-12-1 16,-5-11-1-16,1-8 4 15,-4-11 3-15,3-15 0 16,1-15 1-16,0-11-6 0,8-31-2 16,0-18-4-16,13-19-1 15,4 3-3-15,9-3-3 16,-5 3 2-16,-3-3 2 15,-10 18-29-15,-3 12-11 16,-5 19-31-16,-4 22-13 16,-13 16-75-1</inkml:trace>
  <inkml:trace contextRef="#ctx0" brushRef="#br1" timeOffset="361808.412">18192 15036 200 0,'-13'-11'77'0,"5"11"-42"0,-5 0-21 15,4 4 20-15,-3 3-11 16,-1 8 0-16,0 12-10 0,0 14 0 16,5 8-8-16,-5 8-1 0,0 11 0 15,5 3 4-15,8 5 5 16,4-1-3-16,0 1 0 15,5-5-6-15,8-14-1 0,0-4-1 16,4-8-2-16,0-7-4 16,-4-8-2-16,4-4-44 15,1-7-16-15</inkml:trace>
  <inkml:trace contextRef="#ctx0" brushRef="#br1" timeOffset="362441.6751">18739 15179 224 0,'-4'-11'85'0,"0"19"-46"0,-5-8-19 0,1 3 27 16,-1-3-5-16,-3 0 0 16,-1 0-12-16,-4 0-6 15,-4 0-14-15,4 8 2 0,0-8 4 16,-5 0-4 0,1 4-2-16,0 3-5 15,0 5-4-15,0-9-3 16,4 5 1-16,0 3 1 15,0 1 0-15,4-1-3 16,4 0 2-16,1 4-1 16,4 0 0-16,4 0 2 15,0 1 0-15,4-1 0 0,0 3 0 16,5-6-3-16,-1-1 2 16,1-3 1-16,3 3 2 15,1 0-1-15,4 1-1 16,0-5 1-16,13 1-1 15,0-1 0-15,3 1 0 16,1-1-3-16,0 1 2 16,0-1-1-16,-4 5 0 15,0 3 2-15,-9 4 0 16,0 3 2-16,-8 5 1 16,-9-1-1-16,0 8 1 15,-8 0 4-15,-9 0 6 16,-4-4 6-16,-4 0 5 0,-4-3-8 15,-13-8-4-15,-1-1-7 16,1-14-4-16,4 4 0 16,5-16-1-16,3 4-36 15,9-7-15-15,4 0-21 16,9-4-5-16,8-4-74 16</inkml:trace>
  <inkml:trace contextRef="#ctx0" brushRef="#br1" timeOffset="362760.7616">19002 14832 192 0,'0'-15'74'0,"0"15"-40"0,9-3-9 0,-9 3 27 16,4 3-11-16,-4-3-3 16,9 12-11-16,-1-1-5 0,5 23-12 15,21 15-4-15,0 19-2 0,4 11 0 16,-4 0 2-16,-9 0-1 16,-3-3 2-16,-10-4 5 15,-7-1 4-15,-14 8-13 0,-16 4-5 16,-5-7-64-16,0-8-26 15,1-8-49 1</inkml:trace>
  <inkml:trace contextRef="#ctx0" brushRef="#br1" timeOffset="363451.6426">19656 14810 220 0,'-4'0'85'0,"0"7"-46"0,-9 12-32 16,4-4 18-16,-3 19-9 15,-5 4-1-15,4 22-7 16,-4 16 0-16,4 10-5 15,-4 16-2-15,5 11 2 0,3-7-2 16,5 3 2-16,8-18-2 16,0-16 2-16,9-14-2 0,8-24 2 15,5-21-42-15,25-16-18 16,8-16-53 0</inkml:trace>
  <inkml:trace contextRef="#ctx0" brushRef="#br1" timeOffset="363862.2868">20115 14957 248 0,'-9'-8'93'0,"1"16"-50"0,-1 7-39 16,1 0 19-16,-1 8-13 16,-4 18-1-16,1 8-3 15,-1 12-1-15,0 3-3 16,0 7-4-16,5 5 1 0,8-8 1 0,4 3 2 16,5-14-1-16,3-12 2 15,1-7-4-15,4-23 0 16,4-15 3-16,-4-11 3 15,-4 7 0-15,4-26 0 16,-4 7-3-16,0-11 1 16,-5 4-2-16,-8-4 2 15,0 0-13-15,-8 11-6 16,-14 8 2-16,-7 12 3 16,-1 3 4-16,4 0 4 15,5 3-14-15,4 1-5 16,4 0-47-1,13 0-57-15,5-4 27 0</inkml:trace>
  <inkml:trace contextRef="#ctx0" brushRef="#br1" timeOffset="364226.4986">20344 14674 176 0,'-21'-8'68'0,"38"16"-36"0,-5 0-20 0,-7-1 19 16,7 8-5-16,9 8 2 15,5 7 4-15,4 0 4 16,-1 12-19-16,1 7 13 0,-4 7 6 16,-5 16-4-16,-9 3-1 15,-12 1-11-15,-8 7-5 0,-13 4-11 16,-5 7-2-16,-8 8-13 16,-8-16-5-16,-1 1-58 15,5-19-26-15,9-19-44 16</inkml:trace>
  <inkml:trace contextRef="#ctx0" brushRef="#br1" timeOffset="365056.2411">14189 16616 220 0,'0'8'85'0,"4"0"-46"0,9 22-35 0,-9-8 19 15,9 24-15-15,4 10-2 0,0 20 2 16,0 7 5-16,0 3-7 16,0 5 3-16,0-4 4 0,0-8 2 15,0 0 3-15,-4-26 3 16,-1-8 4-16,-3-11 0 16,-1-15 0-16,1-19 1 15,-1-27 1-15,1-22-6 16,-1-22-2-16,9-42-14 15,9-4-2-15,16-4-8 16,5 15 1-16,8 12-40 16,-4 19-16-16,4 14-59 15,0 16-27-15,-4 30 28 16</inkml:trace>
  <inkml:trace contextRef="#ctx0" brushRef="#br1" timeOffset="365598.061">14783 17152 188 0,'-8'-11'71'0,"4"7"-38"0,8 4-28 0,-4 0 17 15,4 7-3-15,5 9 1 16,-1 6-3-16,0 12 0 16,5 0-9-16,-4 11 6 0,-1 8 3 15,1 7-3-15,-1 1 0 16,1-8 0-16,-1-4 2 16,-4-8-1-16,1-3 4 0,-1-8 4 15,0-7 3-15,-4-12 4 16,0-11 1-16,0-11-10 15,0-20-3-15,0-18-8 16,0-15-4-16,0-7-3 16,0-5-3-16,4-7-2 15,5 8-1-15,4 3-14 16,4 4-6-16,4 8-19 16,0 15-9-16,13 11-27 15,8 19-11-15,1 15-41 16</inkml:trace>
  <inkml:trace contextRef="#ctx0" brushRef="#br1" timeOffset="365833.0106">14745 17326 260 0,'-13'0'96'0,"22"3"-52"0,-1 1-29 0,1 0 26 16,4-4-9-16,8-4 1 0,0-3-16 15,4-5-8-15,9-3-5 16,9-4-6-16,12 4 1 0,9 4-52 16,4 0-22-16,-5 7-61 15</inkml:trace>
  <inkml:trace contextRef="#ctx0" brushRef="#br1" timeOffset="368584.7109">15560 17156 212 0,'-4'0'82'0,"0"0"-44"15,-1-4-27-15,5 4 23 0,0 0-18 16,0-4-4-16,9 0-9 16,8 1-3-16,12-1 0 15,18 0 0-15,8 0 2 0,5 1-1 16,-1-1 2-16,-4-7-22 16,-4 3-9-16,-4 0-81 15</inkml:trace>
  <inkml:trace contextRef="#ctx0" brushRef="#br1" timeOffset="368851.996">15581 17401 260 0,'-4'-8'99'0,"0"16"-54"0,4-8-33 0,0 0 26 0,0 0-13 16,4 0-3-16,5 0-10 15,7 0-3-15,10 0-5 16,16-8-3-16,9 5 0 0,9 3 1 16,3-12 1-16,-3 1-37 15,4 0-14-15,16-1-88 16</inkml:trace>
  <inkml:trace contextRef="#ctx0" brushRef="#br1" timeOffset="370833.1841">16371 16945 208 0,'-26'0'77'0,"14"-4"-42"0,-14 0-21 0,13-4 20 0,5 5-19 16,-1-5-6-16,9-3-8 15,13-4-2-15,8 3 1 16,5-6 0-16,8 3 2 0,8 3-3 15,1 1 0-15,-5 3 1 16,-4 8 0-16,0 4 0 16,-5 7 2-16,-7 12-1 15,-5 7 2-15,-9 4 0 16,-4 11 1-16,-4-3-2 16,0 7 1-16,-4-8 2 0,-9 5 2 15,1-5-1-15,-5-7-1 16,0-7 1-16,4-9 3 15,0-3-4-15,9-3-3 16,4-5-6-16,13-3 0 16,0-8 0-16,3 1-1 15,6 3 4-15,3 3 0 0,1 5 1 16,-1 3 2-16,-4 12 3 16,-4 11 4-16,-4-4 11 15,-9 8 7-15,-4-1-3 0,-8-3 0 16,-5-4 0-16,0-7 0 31,-4-4-11-31,0-8-5 16,-4-7-5-16,-13-11-3 15,-4-12-4-15,4 0-2 16,4-15-39-16,18 0-15 0,12 0-34 16,12 4-11-16,18 0-6 15</inkml:trace>
  <inkml:trace contextRef="#ctx0" brushRef="#br1" timeOffset="371200.5446">17182 17367 296 0,'-30'11'110'0,"9"-11"-60"0,-5 0-36 0,13 0 26 15,-8-11-13-15,-9-8-1 16,5-11-11-16,-5-8-4 0,13-3-6 15,9-20-6-15,12-6-2 0,17-1-1 16,9 4 0-16,4 14 0 16,0 13 0-16,0 10 3 15,0 20 0-15,-4 22 1 16,-5 26 2-16,-4 1 3 16,-4 14 4-16,-8 12 2 15,-5 4 3-15,-4 3-5 16,-4-10-3-16,-5-1 1 15,1-15 0-15,-1-8-3 0,-4-14-3 16,-8-16-3-16,-13-15-1 16,-8-22-40-16,-1-16-17 15,-3-14-57-15,24-16-26 16,5-7 29 0</inkml:trace>
  <inkml:trace contextRef="#ctx0" brushRef="#br1" timeOffset="371987.7723">17525 17250 220 0,'-8'-7'82'0,"4"7"-44"0,4-4-38 0,0 8 18 16,4 3-10-16,0 4 0 15,0 4 2-15,5 1 1 16,-5-1-5-16,0 0 9 0,1 0 7 15,-5-4-5 1,0-3 1-16,0 3-7 16,0-11-1-16,0 0-6 15,0-11-1-15,0-8-3 16,8-4-1-16,1-7 1 16,8 0 0-16,-1 3 0 15,1 5 0-15,0-1-3 16,0 8 2-16,0 8 1 0,-4 7 0 15,0 11 0-15,-5 11 2 16,1 12-1-16,-5 0-1 16,0 4-2-16,1 0 1 15,-1-4 3-15,0-12 1 16,0-7-1-16,1-11-2 16,-1-8 1-16,0-3 1 15,0-12-1-15,1-7 2 16,-1-1-2-16,4 1-1 15,1-1 1-15,-1 9 1 16,1 3 1-16,-1 3 3 16,1 8 1-16,-1 8 1 15,1 8-4-15,-1 6-3 16,1 1 0-16,-1 11 1 16,5 4-1-16,0 0-1 0,-1 0-24 15,1 0-11-15,0-4-37 16,4-7-15-16,8-12-27 15</inkml:trace>
  <inkml:trace contextRef="#ctx0" brushRef="#br1" timeOffset="372248.7723">18362 16869 248 0,'-5'-4'93'0,"5"12"-50"0,0 11-35 15,-4-8 24-15,-4 12-9 16,-1-1-1-16,-4 16-1 16,-4 4 1-16,-4 7-12 15,-9 7-3-15,1 4-3 0,-1-3 0 16,5 7 0-16,-1 0-2 16,5-11-2-16,12-11-19 15,1-8-10-15,16-12-93 16,9-22-9-1</inkml:trace>
  <inkml:trace contextRef="#ctx0" brushRef="#br1" timeOffset="372612.6549">18497 17099 288 0,'-8'-4'107'0,"4"4"-58"0,-5 4-35 0,5 4 28 15,-5-1-25-15,1 1-9 16,-1 7-5-16,1 4-3 16,-1 7 0-16,1 8-3 0,4-7 2 0,-1-1 1 15,5 4 0-15,5-7 0 16,3-1 2-16,5-10-6 16,4 3 1-16,0-8 1 15,8 5 1-15,5-9 1 16,0 12 2-16,-5 1-1 15,-4 6 2-15,-8 5 13 32,-4 7 9-32,-5-8 8 15,-13-3 4-15,-3-1-9 0,-5-3-4 16,-4 0-17-16,-5-4-4 16,-4-11-20-16,1-8-9 15,-5 4-63-15,0-15-30 16,0-8-35-1</inkml:trace>
  <inkml:trace contextRef="#ctx0" brushRef="#br1" timeOffset="382756.7083">5712 8221 152 0,'5'-4'57'0,"-10"8"-30"0,5 3-16 0,0-7 15 16,0 0-6-16,-4 0-1 15,4 12 0-15,0-9 0 16,0 9-10-16,0-1 6 0,0 0 2 16,0 1-1-16,0 3 3 15,0 4-4-15,0 7 1 0,0-7-3 16,0 3 0-16,0 5-1 15,0 7 0-15,0 3-2 16,0 5-1-16,0-1-3 16,0 12-1-16,0 8-1 15,0-1 2-15,0 4-3 16,-4-7 0-16,4-1-1 16,-4 5 1-16,4-12 0 15,0 3 1-15,0 1-2 31,0-4 1-31,0 0-2 16,0 4 2-16,0-4 0 0,0 4 1 16,0-8-5-16,0 0 1 15,0-3 0-15,0 3 0 16,0-3 0-16,0-5 2 16,-5 5 1-16,5-1 1 15,0 1 2-15,-4-1 3 16,0 1 2-16,4-4 1 15,0 3-2-15,-4-7-1 16,-1 4-3-16,1-4 1 16,0 0-4-16,0-8-2 15,4 4 0-15,-4 4 1 16,-1-4-1-16,1 0-1 16,4-7 3-16,-4-12 0 0,-5 1-4 15,9-12 1 1,-4-8-33-16,0-7-15 0,4-15-60 15,0-12-23-15,0-3 0 16</inkml:trace>
  <inkml:trace contextRef="#ctx0" brushRef="#br1" timeOffset="383356.4103">5466 8541 164 0,'-12'15'63'0,"7"-11"-34"0,1 4-19 0,4-8 20 16,0 0-5-16,0 0 3 15,0-4-3-15,4 0 2 16,1-3-15-16,-1-5 6 0,4-7 3 15,1 4-5-15,3-7 1 16,1-5-4-16,4-3 2 16,4-8-4-16,1-3 1 15,-1-8-5-15,-4 7-2 16,0 1 2-16,0 7 0 0,-4 8-1 31,-1 7 1-31,1 4 2 16,0 7 5-16,-5 8 3 0,1 8 4 0,-1 7-5 15,5 7 1-15,-5 5-1 16,1 3-1-16,4 4-5 16,-1 0-4-16,1-4-1 15,0 0 1-15,4-7-5 16,0-1-1-16,0-3-13 16,0 0-7-16,8 0-75 15,5-4-35-15,-5 0-35 16</inkml:trace>
  <inkml:trace contextRef="#ctx0" brushRef="#br1" timeOffset="384233.7331">4261 8153 176 0,'-17'-27'68'0,"-9"20"-36"0,1 7-22 0,16-11 20 0,1-1-3 16,-1 5 2-16,5-1-1 15,0 4 0-15,0 4-15 16,4-7 8-16,0 7 2 0,0 0-3 16,0 19-1-16,4-4-7 15,4 15 0-15,5 8-3 16,4 7 2-16,4-4-6 16,1 1-1-16,3 3 4 15,0 0 5-15,-8-11-3 0,5 0 0 16,-5-7-2-16,0-5 0 15,0-10 2-15,0-12 1 16,0-12 1-16,-5-7 2 16,5-14-7-16,-4-20-4 15,0-19-5-15,0 4 1 16,-1 0-1-16,-3 8 0 16,3 15-36-16,1 11-14 15,4 7-60-15,0 16-26 16</inkml:trace>
  <inkml:trace contextRef="#ctx0" brushRef="#br1" timeOffset="384771.9554">4609 8507 248 0,'-9'-19'93'0,"5"16"-50"0,0-5-37 0,4 8 22 32,0-4-11-32,0 4 1 15,0 0-9-15,0 8-1 0,0 3-4 16,4 4 2-16,0 8 0 0,1 0-2 16,3-5-1-16,1 13 1 15,-5-9 0-15,0 1 2 16,0-1 3-16,-4-6 5 15,0 2 1-15,0-14 0 16,0-4 1-16,-4-4 0 16,0-7 0-16,0-12-2 15,-5-10-1-15,1-13-1 0,3-3 0 16,5-19-11 0,5 4-3-16,3 0-1 0,5 4-2 15,0 15-1-15,4 3-1 16,0 12-32-16,16 7-11 15,1 12-41-15,-4 18-17 16,0 5-16 0</inkml:trace>
  <inkml:trace contextRef="#ctx0" brushRef="#br1" timeOffset="385006.3199">4588 8553 316 0,'-13'-12'121'0,"13"5"-66"0,0-5-51 16,0 9 24-16,8-5-14 15,1 4-1-15,8-7-5 16,4 3 0-16,0 1-5 16,17 3-19-16,13 4-10 0,-8 8-125 15</inkml:trace>
  <inkml:trace contextRef="#ctx0" brushRef="#br1" timeOffset="386188.3711">4146 9149 280 0,'-4'0'104'0,"0"0"-56"0,-5 0-45 0,9 0 23 16,0 0-15-16,0-4-3 16,0 4-5-16,4-12-3 0,5 1 1 15,8-4-1-15,8 4 0 0,5-1-3 16,0 5 2-16,0-1 1 15,-5 5 2-15,0 3-1 16,-8 7 2-16,-4 4 0 31,-4 4 1-31,-5 8 0 16,-4 0 2-16,0 11-3 16,-9-4-2-16,1 11 0 15,-5-3-1-15,5-4 0 16,-5-4 2-16,4-3-3 0,5-5 0 15,0-3 1-15,17-4-3 16,-1-4 0 0,10-11-1-16,-1 0 3 0,4 0 0 0,-3 0 1 15,3 4 8-15,-12 4 7 16,0-4 4-16,-5 7 3 16,-4 8-6-16,-4 0-1 15,-8-1-5-15,-1 1-1 16,-3 0-3-16,3 0-1 15,-12-4-1-15,0-4 2 32,-1-3-3-32,-3-16-2 15,-5 5-31-15,13-5-15 16,9-7-68-16,12-4-27 16,9 0 18-16</inkml:trace>
  <inkml:trace contextRef="#ctx0" brushRef="#br1" timeOffset="386950.3655">4639 9488 260 0,'-13'-4'96'0,"4"0"-52"0,-3-3-29 16,3 3 26-16,5-3-7 15,-5-9 3-15,-3 5-12 0,3-15-3 16,1-4-13-1,3-4-5-15,1 0-1 0,4 0-4 0,0-4 0 16,4 8 1-16,5 3 0 16,4 5-3-16,8 7 0 15,-4 7 2-15,4 16 0 16,0 3 1-16,-4 0 0 16,0 12 0-16,4 3 2 15,-12 12 1-15,-1-4 3 16,-3 0-3-16,-5 0 0 15,-5-4-1-15,1-3 1 16,-4-5-2-16,-1-11 2 16,-8-7-2-16,0-8 2 15,0-7-13-15,-4-8-6 0,4-3-46 0,4 3-20 16,9 0-62 0</inkml:trace>
  <inkml:trace contextRef="#ctx0" brushRef="#br1" timeOffset="387619.8816">4953 9194 168 0,'0'4'66'0,"-5"-1"-36"0,1 20-15 0,4-16 20 16,0 1-2-16,0 7 3 15,0-4-9-15,0 8-4 16,0-7-13-16,0 10 0 0,4-7 1 15,-4 0-4-15,0 0 1 16,5 1 1-16,-5-5 2 0,0-4-1 16,0-7-1-16,0 0-3 15,0-7-1-15,-5-8-3 16,5-4-2-16,0-4 1 16,5 1-1-16,-5 7 0 0,4-8 0 15,0 8 0-15,0 4 0 16,1-1-3-16,-1 8 2 15,0 8 1-15,0 0 0 16,5 7 4-16,-1-7 2 16,-3 7-2-16,-1 1-1 15,0-1-1-15,5-3-2 16,-5-5 1-16,0 5 1 16,5-8 1-16,-9-8 1 15,0 5-2-15,0-9-2 16,0 1 1-16,4 0-1 15,-4-1 0-15,4-3 0 16,-4 4 2-16,4 3 1 16,1 1 1-16,-1 3 0 15,0 8-5-15,0 0 1 16,5 3 0-16,-1 8 0 0,1 8 2 16,-5-4 1-16,4 0-21 15,1 3-10-15,-1-7-28 16,1 0-12-16,-1 0-61 15</inkml:trace>
  <inkml:trace contextRef="#ctx0" brushRef="#br1" timeOffset="387869.8684">5224 9016 264 0,'-4'-11'101'0,"4"11"-54"0,-4 0-26 0,4 0 28 16,0 0-15-16,0 0-2 16,0 4-10-16,0 3-4 15,-4 12-10-15,-1-4-1 0,1 8 0 16,0 0-6-16,0 7 0 16,-1 0-1-16,5 0 2 0,0 0-17 15,0 4-6-15,0-11-37 16,5 0-14-16,-1-1-71 15</inkml:trace>
  <inkml:trace contextRef="#ctx0" brushRef="#br1" timeOffset="388229.3572">5394 9016 332 0,'-25'0'123'0,"25"0"-66"0,-22 8-53 15,18-4 26-15,0 3-17 0,0 1-4 16,-1 3-6-16,1 1 0 16,0 3-2-16,0-4-1 0,4 4 1 15,0 4-6-15,8 0 1 16,5-8 4-16,4 0 2 16,0 1-3-16,4-5-1 15,0 1 3-15,1-1 1 16,-1 1 0-16,-4-1-2 15,0 5 14-15,-9-1 5 16,-4 8 2-16,-4 0-1 16,-8 0-4-16,-1 3 0 15,-3-3-9-15,-1 0-2 16,-4-4-5-16,-8-4-3 16,-5-3-36-16,0-8-14 15,5-8-66-15,3-7-26 16</inkml:trace>
  <inkml:trace contextRef="#ctx1" brushRef="#br1" timeOffset="267208.1824">17793 11615 0,'55'83'16,"-115"-185"-16,-7 12 16</inkml:trace>
  <inkml:trace contextRef="#ctx0" brushRef="#br1" timeOffset="410747.4787">4957 8240 80 0,'0'-8'30'0,"0"8"-16"0,-9-4-8 0,9 4 11 15,-4 0 0-15,0 0 1 16,4 0-5-16,-4-7-3 0,-1 3-3 15,1 4 0-15,4 0 0 16,0-8 1-16,0 8-4 16,0-3 2-16,0 3 0 0,0 0 6 15,0 0 3-15,0 0-4 16,0 0 1-16,0 0-3 16,0 0 2-16,0 0-2 15,0 11 0-15,-4-7-1 16,4 3 0-16,0 5-2 15,0-9-1-15,0 1-1 16,0 4 2 0,4-1 1-16,-4 1-3 15,4-1-1-15,-4 1 1 0,5 3 0 16,-1-3-2-16,0-1-2 16,0 1 5-16,1-1 1 15,-1 1-2-15,0 3-1 16,0 0 1-16,1-7 0 15,-1 8-2-15,4-5-2 16,1-3 3-16,-1 3 0 16,-3-3-4-16,3 4-1 15,-4-5 1-15,5 1 2 16,4-4 0-16,-9 0-1 16,0 4-2-16,5 0 1 15,-5-4 1-15,4 0 2 0,-3 0 1 16,-1-8 1-16,0 1-2 15,0-1 1-15,-4-7-2 16,4 4-1-16,1-12-2 16,-1 1 1-16,-4 3 1 15,4 4 2-15,-4-4-3 16,4 4 0-16,-4 0 1 16,5-4 2-16,-5 4-3 0,0 3 0 15,0 1 3-15,0 0 3 16,0-1 0-16,0 5 0 15,0-5-3-15,0 9 1 16,0-5-2-16,0 8-1 16,0-4-2-16,0 4 1 15,0 0 1-15,4 4 0 16,0 4 2-16,0 3 1 16,1 0 1-16,-1 4 2 0,0 4-1 15,0 4 2-15,1 0-4 16,-5-8 0-16,0 0 1 15,4 7 0-15,0 9 0 16,0 2 0-16,1-6 4 16,-1-1 5-16,-4 1-1 15,0-1 1-15,0-3 4 16,0-1 1-16,-4 1-1 16,-1-8 0-16,1 0-5 0,0 0-2 15,0 0-2-15,-5-3 2 16,1 3 1-16,3 0 1 15,-3-4-2-15,-1 4-1 16,1-11 1 0,-9 3 4-16,0-3-8 0,0-4-1 15,-4 0-3-15,0-4-2 16,-1 4-2-16,1-11 1 16,4 4-17-16,0-1-5 15,4 1-75-15,9-5-30 16</inkml:trace>
  <inkml:trace contextRef="#ctx0" brushRef="#br2" timeOffset="429521.1782">2788 13607 228 0,'-4'15'85'0,"-1"-15"-46"0,5 0-6 0,0 0 33 0,0 0-14 15,5 3-5-15,-1-3-12 16,0-11-5-16,5 4-16 16,-1-5-4-16,5 9-3 0,-5-1-3 15,14 0-3-15,-1 0-5 16,17 0 0-16,21-3-44 15,-3-1-21-15,-1-3-83 16,-21 0-47 0,-5-1 94-16</inkml:trace>
  <inkml:trace contextRef="#ctx0" brushRef="#br2" timeOffset="429778.675">2733 13920 280 0,'-22'7'107'0,"22"-14"-58"0,0 3-26 0,0 4 29 16,5-4-12-16,3-3-3 0,9-1-19 15,0 1-6-15,13-1-8 16,0 4-5-16,12 0 0 0,13 4-15 15,5-3-4-15,-1-5-50 0,5 1-19 16,-18-5-51 0</inkml:trace>
  <inkml:trace contextRef="#ctx0" brushRef="#br2" timeOffset="430591.1428">908 13214 192 0,'-13'-22'74'0,"4"10"-40"0,5 1-20 15,0 4 22-15,0 3-3 16,4 4 3-16,0 0-16 15,4 11-4-15,4 0-10 0,5 12 5 0,4 7 2 16,4 19 0 0,9 12 2-16,-5 7-4 0,-3 3-1 15,3 5-2-15,1-1 0 16,3 8 0-16,5 0 0 16,-8-4 0-16,-5-11 0 15,0-11 11-15,0-12 7 16,1-7 0-16,-5-27-1 0,0-11 0 15,-5-30-1-15,1-15-9 0,-4-31-2 16,3-14-7-16,5-24-2 16,4 16-4-16,1 4-1 15,3 15-15-15,5 7-6 16,-5 16-58-16,1 14-24 16,-1 16-73-1</inkml:trace>
  <inkml:trace contextRef="#ctx0" brushRef="#br2" timeOffset="431959.6139">1616 13999 200 0,'-4'-19'77'0,"0"19"-42"0,4-11-30 15,0 11 19-15,0 0-13 16,0 3-1-16,0 5 0 0,4 3 4 16,0 4-8-16,1 8 1 0,-1 3 0 15,0 5 5-15,0 3 3 16,1-8-2-16,-1 0 2 15,0 1 1-15,-4-5 2 16,0 5-4-16,0-12 2 16,0-4 8-16,0-3 5 15,0-8-2-15,0-12-2 16,-4-6-5-16,0-16 0 16,-1-15-7-16,1-12 0 15,0 8-8-15,4 1-1 16,4 6-4-1,0-6-3-15,5 6-1 0,-1 5 3 16,9 7-2-16,-4 11-1 16,0 1-19-16,12 7-8 15,5-1-24-15,-5 5-8 16,9 7-32-16,0 12-15 16,0 3-5-1</inkml:trace>
  <inkml:trace contextRef="#ctx0" brushRef="#br2" timeOffset="432178.7662">1523 14071 288 0,'-13'-4'110'0,"13"0"-60"0,9-4-34 16,-5 8 29-16,9-3-15 15,4-5-5-15,8-3-14 16,-8 3-5-16,0-3-4 16,9 3-4-16,8 1 1 0,0 3-50 15,8 0-20-15,5 1-75 16</inkml:trace>
  <inkml:trace contextRef="#ctx0" brushRef="#br2" timeOffset="432623.7356">2270 13810 260 0,'-4'0'99'0,"0"0"-54"0,-1 8-26 0,1-8 29 15,0 11-15-15,0-3-1 16,-1 11-15-16,-3 3-5 16,-1 12-7-16,-3 11-2 0,3-3 1 15,-12 7-2-15,-5 0-2 16,5 0 1-16,-4-4-1 16,4-3-9-16,-1-5-4 15,10-6-18-15,-5-13-7 0,4-6-35 16,0-12-16-16,9-8-24 15</inkml:trace>
  <inkml:trace contextRef="#ctx0" brushRef="#br2" timeOffset="432842.4965">2024 13871 348 0,'-4'0'132'0,"4"0"-72"0,4 7-41 15,-4-3 34-15,8 4-25 16,5 7-5-16,0 0-14 0,12 11-4 16,1 8-3-16,-1-4-2 0,1 8 3 15,3 0-2-15,-16-12 2 16,0-3-51-16,8 7-19 16,9 11-108-1</inkml:trace>
  <inkml:trace contextRef="#ctx0" brushRef="#br2" timeOffset="445914.56">2054 13158 220 0,'4'-15'85'0,"-8"11"-46"0,-1-4-39 0,-3 8 18 16,-1-3-8-16,1-1 0 16,-9-4-2-16,-4-14 2 15,-1-1-5-15,-7-7 1 0,3-4 1 16,5-4 1-16,-9 0 0 0,5-3 0 16,-5-12 2-16,-8 19 10 15,0 4 5-15,-17 4-7 16,-5 7 0-16,-12-4-5 15,0 1 0-15,0 6-5 16,-1 5 0-16,1 4-5 16,-4 3 0-16,0 4-1 15,-14 0 1-15,-3 7 2 16,8 20 2-16,-8 11-6 16,4 14-2-16,4 16-5 15,-4 8 1-15,12 3 3 16,5 15 1-16,17 4-2 0,17 15 2 15,4 1-1-15,12 6 0 16,18 5 2-16,21 14 0 16,13-14-3-16,8 7 2 15,5 7 1-15,16 8 2 16,-4-15-6-16,13-15-1 16,25-4 4-16,18-18 2 15,-9-16 7-15,29-26 3 0,18-19-2 16,-1-31 2-16,9-18-4 15,13-22-2-15,8-27 0 16,-16-12-1-16,3-11-2 16,-12-11-2-16,-9-7 9 15,-29-1 4-15,-13 0 0 16,-13-3 0-16,-17 0-1 16,-12-8 2-16,-26-8-5 15,-13-3-3-15,-17 11-3 16,-12-7 0-16,-26 14-11 15,-30-7-4-15,-21 4-19 16,-4 11-7-16,-13 16-18 16,-13-1-7-16,-25-11-94 15</inkml:trace>
  <inkml:trace contextRef="#ctx0" brushRef="#br2" timeOffset="447160.5176">5492 7904 268 0,'-5'-23'101'0,"-7"-7"-54"0,3-15-59 0,5 26 13 0,-4-11-18 15,-1-4-3-15,-4-8 5 16,-16 1 6-16,3 3 6 16,1 4 11-16,-5 4 6 0,0 7 11 15,-4 8 7-15,-12 8-8 16,-10 11-2-16,-7 7-11 15,-18 8-2-15,0 0-5 16,1 7-1-16,-5 4-1 16,-8-3-2-16,3 6 1 15,-16-2 1-15,13 6-1 16,-1 1 2-16,5 4 0 0,0-1 1 16,0 12 0-16,8 0 0 15,-3 7-2-15,11 4-2 16,14 0 1-16,4 8-1 15,12-4-3-15,9 3 2 16,13 9-1-16,13 3 0 16,8-4 0-16,25 15 0 15,13-15 2-15,18 4 0 16,3-11 0-16,13 7 0 16,13-11 0-16,25-8 2 0,18-7 1 15,-5-15 3-15,30-8 1 16,16-15 3-16,-7-30-5 15,16-11-1-15,0-12 4 16,-8-19 3-16,4-14-6 16,38-39-1-16,-29-10 2 15,-30-9 3-15,-26-14 0 16,-12-8 2-16,-22 4-2 16,-25 11 2-16,-30 4-2 15,-34 12 2-15,-21-1-6 16,-17 15-1-16,-34 20-18 15,-42 10-5-15,-17-3-15 16,-13 22-7-16,-30 12-32 16,-4 7-16-16,-9 8-41 31</inkml:trace>
  <inkml:trace contextRef="#ctx0" brushRef="#br2" timeOffset="458610.8946">19851 2854 156 0,'-4'-16'57'0,"-4"16"-30"0,-5 0-5 16,13 0 20-16,-9 0-9 0,9 0-4 16,-8 0-4-16,8 0 1 15,-4 4 3 1,4-4-15-16,0 0-1 0,0 4 0 15,4 0-1-15,4 0 3 16,5-1-2-16,4 5 0 16,4-1-3-16,13-7 1 15,-4 0 0-15,0-7 3 16,-1 3-3-16,5 0-1 16,5 1-6-16,-1-1-3 15,4 0 0-15,5 4 1 0,4 0-1 16,4 0-1-16,0 0 1 15,0 0 1-15,-4-4 1 16,-4 0 3-16,-4 1-3 16,-1-1 0-16,0 4 1 15,1 0 0-15,-1 0 0 16,5 0 0-16,4 0-2 16,0 0-2-16,0 0 3 15,4 0 0-15,-4-4 3 16,-4 0 1-16,-1 1-1 15,5-1-1-15,0 0-3 16,4-3 1-16,5 3-2 16,-1 4-1-16,9-12 5 15,-4 5 4-15,-5 3-3 0,-8-7-1 16,0 3-2-16,4 5 0 16,0-1 0-16,1 0 1 15,3 0-2-15,-4 4 1 16,0 0-2-16,1 0 2 15,-1-4-2-15,-4 1-1 32,-5-1 1-32,-3 0 1 15,4 0-1-15,-1 1-1 16,-3-1 1-16,-1 0-1 16,5 0-7-16,-9 0 0 15,-4 1-26-15,-4-1-8 0,-5 0-28 16,-4-3-11-16</inkml:trace>
  <inkml:trace contextRef="#ctx0" brushRef="#br2" timeOffset="464676.1876">20110 2529 276 0,'-12'12'104'0,"12"-12"-56"0,-22 22-32 15,10-11 29-15,-1 1-11 16,0-5-2-16,-8 5-10 16,-13 10-1-16,0 1-12 15,-4 0-3-15,-5 3 0 0,9 0 1 16,5 1 1-16,3 3 0 16,5 0 2-16,8 0-3 0,5 4-2 15,16 0 2-15,13-4 0 16,13-3 1-16,-4-12 0 15,-4-4-4-15,8 0-1 16,21 5-12-16,-21-5-4 31,-5-4-58-31,1 1-25 16,-4-1-70 0</inkml:trace>
  <inkml:trace contextRef="#ctx0" brushRef="#br2" timeOffset="465366.247">20399 3197 168 0,'-9'-19'66'0,"9"19"-36"0,0 0-11 0,0 0 21 15,0 7-9-15,5 5-3 16,-1 3-3-16,4 15-1 16,1-7-13-16,-5-8 2 0,9 22 3 15,8 20-4-15,0 7 1 16,-4-7-6-16,-4-20 1 15,-4-3 4-15,3 0 4 16,-3-7 7-16,4-5 3 16,3 1 0-16,-3-19-1 15,0 0-10-15,0-23-2 16,4-23-7-16,0-11-2 16,0 1-15-16,4 3-6 15,-8 11-33-15,8 4-15 0,-4 11-57 16,-4 16-66-1,-1-1 58-15</inkml:trace>
  <inkml:trace contextRef="#ctx0" brushRef="#br2" timeOffset="465765.3716">20879 3631 272 0,'0'7'104'0,"-13"4"-56"0,9 8-43 0,-1-15 24 0,1 11-9 16,0-4-2-16,4 8-8 16,0-4-2-16,0 4-4 15,0 4 2-15,0-4 3 0,0-4 1 16,-4 0 4-16,4 8 6 15,0-12 4-15,0 0 3 16,0-11 3-16,0-11-3 16,0 0-2-1,0 3-7-15,0-30-3 16,4-22-12-16,9 7-1 16,-5 12-9-16,9-12 0 15,13-19-26-15,-9 34-10 16,-4 4-11-16,8 12-3 15,9-1-14-15,-12 16-8 16,-5 3-50 0</inkml:trace>
  <inkml:trace contextRef="#ctx0" brushRef="#br2" timeOffset="465968.5891">20845 3770 360 0,'0'-23'134'0,"0"16"-72"0,4-4-55 0,-4 3 29 16,4 8-23-16,0 0-7 0,9 0-7 15,13-4-2-15,3 4 2 16,9 0-24-16,-8-7-9 0,-4 3-50 16,12-4-22-16,17-7-21 15</inkml:trace>
  <inkml:trace contextRef="#ctx0" brushRef="#br2" timeOffset="466173.0685">21524 3499 200 0,'-9'3'77'0,"5"1"-42"0,-17 11-17 0,8-4 23 16,-4 12-21-16,0 0-8 15,4-8-11-15,-4 4-3 16,0 11 1-16,5-4-7 0,-5 1-2 16,0-5-32-16,-4 1-15 15,-9 7-36 1</inkml:trace>
  <inkml:trace contextRef="#ctx0" brushRef="#br2" timeOffset="466329.8795">21239 3483 304 0,'13'8'112'0,"-13"3"-60"0,9 8-50 16,-5-8 23-16,4 12-20 15,9 0-2-15,5 3-24 16,-1 8-9-16,13 0-60 16,0 0-24-16,0 0 15 15,-5-4 10-15</inkml:trace>
  <inkml:trace contextRef="#ctx0" brushRef="#br2" timeOffset="466580.0065">21715 3348 264 0,'0'3'101'0,"0"-3"-54"0,8 4-44 0,-8-4 23 16,9 0-15-16,-5 0-1 15,9 0-8-15,-1 0-2 16,10-4 0-16,-5 4-44 0,4 0-18 16,-4 0-53-1</inkml:trace>
  <inkml:trace contextRef="#ctx0" brushRef="#br2" timeOffset="466756.6143">21728 3589 332 0,'-17'11'123'0,"17"-11"-66"0,0-3-44 16,0 3 28-16,4 0-23 16,-4 0-7-16,8 0-7 15,1 0-1-15,4-4-2 16,-5 4-27-16,9-4-10 0,-4 4-53 15,12-11-20-15,-4 3-14 16</inkml:trace>
  <inkml:trace contextRef="#ctx0" brushRef="#br2" timeOffset="467406.9342">22020 3170 156 0,'22'-18'57'0,"-22"18"-30"0,0 0 1 0,0 0 49 16,0 11-16-16,-5 0-19 15,1-3-12-15,0 7-18 16,0 11 3-16,-1 4 3 0,1 1-4 16,4 6 2-16,0 1-3 15,0 0 2-15,0-4-2 0,0 0 0 16,0 0-5-16,4-1-3 16,1-10-2-16,-1-8-3 15,0 4 3-15,13-15 0 16,4-4 1-1,5-4-27-15,-5-7-9 32,-4-1-30-32,8-10-14 15,-3-5-65 1</inkml:trace>
  <inkml:trace contextRef="#ctx0" brushRef="#br2" timeOffset="467672.5065">22415 3129 236 0,'-8'7'90'0,"3"1"-48"0,-3 22-27 15,4-19 26-15,-5 1-11 16,5-5-2-16,-5 20-8 16,5-12-2-16,0 19-10 15,0-4-1-15,-5 19 0 0,5-4-3 0,-4 4-1 16,3-3-1-16,-3 10 1 15,4-14-2-15,-1 7 2 16,1-8-29-16,4 1-9 16,0-12-40-16,0-4-15 15,4-3-26 1</inkml:trace>
  <inkml:trace contextRef="#ctx0" brushRef="#br2" timeOffset="468056.1267">22466 3634 252 0,'-4'-3'96'0,"0"-1"-52"0,-1 0-18 16,1 4 29-16,0-8-5 15,4 5 3-15,0-16-21 16,0-19-9-16,4-11-14 15,5 0-8-15,3 8-2 0,5-5 1 0,5 12 0 16,12 4-3-16,-13 15 0 16,-4 4 2-16,8 7 0 15,13 15-2-15,-8 8 2 16,-4 8 7-16,-14 10 4 16,-3 9 1-16,-5 3 3 15,-8-4 2-15,0-11 2 16,-1 0 3-16,-3-8 2 15,-9 8-10-15,-4-4-3 0,-1-3-4 16,-3-16-1-16,-1-11-17 16,-3-11-6-16,3-8-51 15,5-8-20-15,8-7-97 16</inkml:trace>
  <inkml:trace contextRef="#ctx0" brushRef="#br2" timeOffset="485230.1836">19609 447 148 0,'0'-7'55'0,"-4"14"-30"0,4-7-16 0,-4 4 16 16,0 4-10-16,-1 3-1 15,5 0-2-15,-4-7 0 16,4 19 0-16,0 3 2 16,0 4 4-16,0 4 3 15,0 0-9-15,0 8-2 16,-4 3 0-16,0 0 1 15,4 4-3-15,0-4-3 0,0 8 0 16,0-11-1-16,0 7 0 16,0 3 0-16,4 13-2 15,0-9 1-15,0 8 0 16,-4-7 3-16,0 3-1 16,0 4 0-16,0-11-3 15,0 11-2-15,0-7 7 16,0 7 5-16,0 0-2 15,0-4 0-15,5-3-2 16,-1-4 2-16,0-4-5 16,0 0-3-16,-4 4-1 0,5-8 1 15,-5-7 1-15,0 11 1 16,0-12 2-16,0 5 3 16,0-1 2-16,0 1 1 15,0-4-9-15,-5 3-3 16,1-3-1-16,0-1 2 15,0-3-2-15,4-3 0 16,-5-5 3-16,1 0 1 16,0 5-1-16,0-9-2 15,-1-3 1-15,5 0-1 16,-4 0 0-16,4-4 2 16,0 0-25-16,0-4-12 15,0-3-42-15,0-4-16 16,4-4-35-16</inkml:trace>
  <inkml:trace contextRef="#ctx0" brushRef="#br2" timeOffset="485815.0664">19401 934 148 0,'-4'0'57'0,"8"0"-30"0,1-8-16 15,-1 4 15-15,0 4 1 16,5-11 1-16,-1-8 2 15,1-3 1-15,-1-5-16 16,5-3 4-16,-5-8 4 0,1 1-3 0,-1 3 0 31,1-4-9-31,-1 4-4 16,1 4 0-16,-1 0 0 16,-3 3 3-16,-1 5 1 15,0 3-3-15,0 7-3 16,5 9-2-16,-1 6 0 15,5 9-2-15,4 10 2 0,0 12 2 16,0 4 4-16,4-4-4 16,9 11-3-1,0-11-1-15,4 4 1 0,-1-4-52 16,-3 0-23-16,0 0-73 16</inkml:trace>
  <inkml:trace contextRef="#ctx0" brushRef="#br2" timeOffset="486781.2301">17466 741 176 0,'-26'-15'68'0,"9"12"-36"0,9-1-11 0,8 4 25 0,-4 4-20 15,4-4-6-15,-5 11-6 16,5 4-2-1,17 11-6-15,5 12-4 0,-1 7 3 16,0 8 4-16,0-8 8 16,1 4 4-16,-5-3-2 15,0-9 1-15,0-3 0 16,-1-7 0-16,1-12 2 16,0-8 1-16,-4-7-1 0,4-22-2 15,4-8-8-15,-4-16-5 16,0-6-7-16,0-9 0 15,0 1-33-15,-4 15-15 16,0 7-42-16,-1 4-18 16,10 0-25-16</inkml:trace>
  <inkml:trace contextRef="#ctx0" brushRef="#br2" timeOffset="487187.8394">17890 1066 208 0,'5'0'77'0,"-1"7"-42"0,0 16-17 0,-4-12 23 0,0 12-10 15,0-4-1-15,0 3-2 16,-4-7 0-16,4 4-15 16,-4 0 3-16,4-4 2 0,-5-3-6 15,5 3-2-15,0-12-1 16,-4-6 8 0,0-5-1-16,0-14-6 15,-1-9-1-15,5-10-5 16,5-12-3-16,3 8-3 15,9-16 1-15,4 5-4 16,9-1 1-16,4 4-9 0,4 12-2 16,0 7-27-16,1 11-11 15,-10 12-49-15,-3 11-20 16,-9 11 15 0</inkml:trace>
  <inkml:trace contextRef="#ctx0" brushRef="#br2" timeOffset="487363.5914">17818 1247 228 0,'-8'-23'88'0,"8"4"-48"0,8-11-16 0,-4 15 29 16,9 0-25-16,4 0-10 15,4 4-11-15,1-1-4 16,12 12-1-16,4-7-30 0,4 7-14 0,5 7-84 15</inkml:trace>
  <inkml:trace contextRef="#ctx0" brushRef="#br2" timeOffset="487757.3979">18285 979 268 0,'4'0'101'0,"-4"8"-54"0,5 3-53 0,-5-4 19 16,4 5 1-16,0 3 5 16,0 4 0-16,5-4 0 15,-1-8-10-15,1 5-1 0,-5-1 2 16,5-11-2-16,-1 0 3 16,1-8-4-16,-1-3 1 15,5 0-5-15,-5-16 0 16,1 5 1-16,-1-1 0 15,1 4-7-15,-1 4 0 16,5 4-1-16,-5 7-1 16,1 8 1-16,-1 11 3 0,-3 8 0 15,-5 11 3-15,0 7 1 16,0-3 3-16,-5 7-1 16,1 0 0-16,-4 1-3 15,-1-1 1-15,-4 0-22 16,-4-3-9-16,-4-1-55 0,-8-3-21 15,-5-4-17 1</inkml:trace>
  <inkml:trace contextRef="#ctx0" brushRef="#br2" timeOffset="488565.101">17767 1828 228 0,'-25'15'88'0,"16"-8"-48"0,-8 8-18 16,9-7 26-16,4-4-12 15,4-4-3-15,0 0-15 16,4-4-4-16,4-4-8 15,5-3 0-15,4-4 4 0,4-4-6 0,9 0-2 16,4 0-1-16,0 12-1 16,0 3 0-16,0 4 0 15,-9 8 0-15,-3 7 2 16,-14 7-1-16,-8 5 2 16,-8 3 0-16,-1 4 1 15,-4-4-7-15,-4-4 0 16,0 1 5-16,0-12 4 15,0 4-3-15,5 0-2 0,3-8-5 16,9-3-2-16,4-1 3 16,1 1 1-16,7-5-1 15,1 5 2-15,4-1 1 16,0 5 0-16,0-1 0 16,0 4 0-16,-4 4 6 15,-9-4 6-15,-4 4 3 0,-4 0 3 16,-5 7-4-16,-3 1 2 15,-5-1-9-15,-5 4-4 16,1-7-2-16,0-8 1 16,0-8-19-16,-1-10-8 15,5-5-42-15,9-22-20 16,16 4-60 0</inkml:trace>
  <inkml:trace contextRef="#ctx0" brushRef="#br2" timeOffset="488917.8757">18289 2118 364 0,'-21'-19'137'0,"13"8"-74"0,-5-8-60 0,9 4 28 16,-1-15-22-16,5 0-7 15,0-4-5-15,9 0 2 16,4 4 0-16,4 7-4 0,0 4 1 16,4 15 0-16,0 4 2 15,0 12 1-15,5 3 1 0,-5 4 0 0,-4 11 2 16,-4 0 8-16,-5 4 5 16,-4-8-1-16,-8 20 2 15,-4-5-7-15,-5-3-3 16,0-4-1-16,0-8-1 15,-12-15-5-15,4-11 1 16,-5-15-62-16,-8-41-25 16,-4-35-80-1</inkml:trace>
  <inkml:trace contextRef="#ctx0" brushRef="#br1" timeOffset="496999.961">19631 530 152 0,'0'-4'57'0,"-5"4"-30"0,5-7-14 0,0 7 17 0,0 0-4 16,-4 0 2-16,0 0-10 15,0 0-3-15,-1-8-8 16,1 5-1-16,0-1 4 0,0 0-6 15,4 0 0-15,0 0 2 16,4 4 3-16,4 4-2 16,5 0-2-16,4 4 0 15,13 3 1-15,4-4 1 0,0 9 1 16,4-5 0 0,0 8 0-16,0-4-2 0,1 11-1 15,3-7 1-15,-8 7 1 16,-4 1-3-16,-1 7-3 15,1-4 2-15,0 4 2 16,0-11-2-16,-1-1-2 16,1 1 6-16,8-4 3 15,5 0-1-15,-1 3 2 16,1-7-6-16,-1 4-1 16,-4 0-2-16,0 0 1 15,1 0-4-15,-5 0 0 16,-5-1 1-16,1 5 0 15,0 0 0-15,-1-8 0 0,1 7 2 16,0 1 1-16,0-4-1 16,8 0 1-16,0 0-2 15,4 3 2-15,1-7-2 16,-1 4-1-16,1 4-2 16,-1-4 1-16,-4 3 1 15,-4-3 2-15,0 15 5 16,-4-11 4-16,0 3-2 15,-1 1 0-15,1-1-5 0,0 0-1 16,0 1 1-16,12 3 2 16,-4-11-1-16,9 3 0 15,-5-3-3-15,1-4 1 16,-1 0-2-16,1 0-1 16,-5-3 1-16,-4-1 1 15,-4 12-1-15,-1-8-1 16,1 7 1-16,0 1-1 15,-1 0 2-15,1 3 3 16,0 4-2-16,4-7 0 16,4 3-3-16,0 1-1 15,5-1 1-15,-5-3 2 0,0 3-1 16,0-3 2-16,-4-1-2 16,0 1-1-16,-4 0 1 15,0-1-1-15,-5 5 4 16,1-5 2-16,-1-7 0 15,0 4-1-15,1-4-3 16,-1-3 1-16,-3-1 0 16,-1-3 1-16,-4 3-2 15,4-4 1-15,-4 1-2 16,-4-4-1-16,4 3 1 16,-5 5-12-16,-3-1-5 15,-5 0-36-15,-12 1-14 16,-5-12-63-1,0 3-69-15,1 5 63 0</inkml:trace>
  <inkml:trace contextRef="#ctx0" brushRef="#br1" timeOffset="497715.5054">21986 2326 192 0,'0'3'74'0,"0"5"-40"0,-4-8-13 16,4 0 25-16,-4 0-4 15,0 0 0-15,-1-8-10 16,1 5-3-16,4 3-16 16,0-12-1-16,4 12-1 0,1 0-2 15,12 0 0-15,8-7-5 16,5 7-3-16,8 7 2 15,5-3 0-15,3 4-1 16,-3 3-2-16,-5 0 1 16,0-7-1-16,0 0 2 15,0-1 1-15,-4 1 7 16,0-4 4-16,-4-4-1 16,-4-3 2-16,-5 3-2 0,-4-7 0 15,-9 0-3-15,-3-1 1 16,-5-7-4-16,-5 1 1 15,-7-9-5-15,-1-3-2 16,-4-4 0-16,0 0-1 16,0-7-7-16,4-1 0 15,5-3-39-15,-1 11-14 16,-4 4-87 0,-4 7-66-16,0 4 81 15</inkml:trace>
  <inkml:trace contextRef="#ctx0" brushRef="#br1" timeOffset="499151.2876">21541 730 240 0,'-30'-30'90'0,"9"7"-48"0,-9-7-27 0,22 19 24 16,-1-4-21-16,1-8-7 15,3 12-7-15,5-4-4 16,17 22-2-16,9 27-1 16,-1 8-1-16,5 7 3 15,0 7 2-15,-1 8 2 0,1-7-1 16,-4 0-2-16,-1-5 16 15,-4-6 9-15,-4-9 2 16,0-14 2-16,-4-8 3 16,0-7 5-16,-5-20-5 15,1-10 1-15,-5-20-15 16,0-14-3-16,5-20-9 16,-1-11-4-16,1 4-4 15,3 12-1-15,1 14-16 16,-4 19-7-16,-1 12-40 15,5 7-15-15,0 8-26 0,-1 0-11 16,5 11 4 0</inkml:trace>
  <inkml:trace contextRef="#ctx0" brushRef="#br1" timeOffset="499566.9669">22101 938 236 0,'-4'-12'88'0,"-17"20"-48"0,29-8-34 0,-16 11 20 15,3 0-16-15,1 8-3 0,0 4-1 16,0 7 3-16,-1 4-4 15,1 0 4-15,-4 4 1 0,3-1-5 16,5-6-1-16,0 3 0 16,0-4 0-16,0-11 20 15,0-4 4 1,0-8 6-16,-4-11-1 16,0-11 0-16,0-15-7 15,-1-11-2-15,5-12-13 16,5-11-4-16,12-4-7 0,4-11-1 15,9-4 1-15,8 7 0 16,0 5-3-16,0 14 0 16,0 12-34-16,-4 3-12 15,0 16-27-15,-4 11-7 16,0 22-60 0</inkml:trace>
  <inkml:trace contextRef="#ctx0" brushRef="#br1" timeOffset="499816.9929">21902 983 260 0,'-5'15'96'0,"5"-15"-52"0,9 15-25 0,-9-11 26 15,8 0-3-15,14-4-1 16,20 0-22-16,9-4-9 16,13 0-7-16,-1-7-3 0,-3 3 3 15,3 1-75-15,5 3-31 16,13-8-36 0</inkml:trace>
  <inkml:trace contextRef="#ctx0" brushRef="#br1" timeOffset="514698.362">23009 1398 200 0,'-8'-42'74'0,"8"42"-40"0,-9-7-24 0,1 3 26 16,8 8-21-16,-4-8 13 16,4 0-17-16,4-7 12 15,4-1-13-15,14-10 6 16,3-1-9-16,26-3 0 16,8 3-4-16,14 1 0 15,-5 6-1-15,8 5-2 16,-4 7 1-16,5 12-1 15,-5 11 0-15,0 19 6 16,-4-1-3-16,-9 20 8 16,-12 3-7-16,-5 27 5 15,-8 7-5-15,-8 23 7 0,-1 0-7 16,-16 34 21-16,-5-8-14 0,-13 35 14 16,1-1-14-16,-17 23 4 15,-5 0-3-15,-8 18 2 16,-1-14-3-16,1-12 1 15,0 4-7-15,4-14-3 0,4-20-1 16,5-27-1-16,4-3 0 16,4-15 0-16,4-15 2 15,0-30-41-15,5-16-18 0,-1-10-46 16,1-31-18-16,-5-8-9 16</inkml:trace>
  <inkml:trace contextRef="#ctx0" brushRef="#br1" timeOffset="515169.5141">23455 4472 180 0,'0'-38'68'0,"0"27"-36"0,0-4-9 0,0 11 24 15,0 0-9-15,0 0-2 16,0 0-12-16,0 4-2 15,4 8-13-15,1 11 6 0,3 11 2 16,-4 15-5-16,5 8-2 16,-1 15-1-16,-3 4 1 15,-1 7 1-15,0-4 1 16,0-7 9-16,1 4 4 16,-1-8 0-16,4-11 2 0,5-16-4 15,8-14 0 1,9-19-3-16,8-15-1 0,17-27-10 15,9-11-3-15,4-19-15 16,-4-11-7-16,-5-8-66 16,0 8-31-16</inkml:trace>
  <inkml:trace contextRef="#ctx0" brushRef="#br1" timeOffset="517764.4161">20242 5890 176 0,'-13'-34'68'0,"0"23"-36"0,1-12-13 0,7 12 23 15,-3-5-3-15,4 1 1 16,-1 4-20-16,1 4-9 16,4 3-7-16,4 4-1 0,1 11 2 0,7 8-2 15,5 11 0-15,5 15-1 16,7 1 1-16,1-1 0 15,0 4 3-15,-5 7 8 16,1-10 5-16,-1-5 8 16,-4-11 4-16,-4-7 0 15,0-8 3-15,0-7-5 16,0-20-3-16,-4-6-12 0,8-16-4 16,-4-19-6-16,0-15-3 0,0-4-11 15,0-3-4-15,0 11-37 16,4 15-14-16,1 18-33 15,-1 9-11-15,0 11-21 16</inkml:trace>
  <inkml:trace contextRef="#ctx0" brushRef="#br1" timeOffset="518141.1994">20806 6267 248 0,'-4'-4'93'0,"4"4"-50"0,0 4-35 0,0-4 24 15,0 7-14-15,4 5-2 16,1 7-7-16,-1 3-4 16,0 5-2-16,0 3 0 0,-4 0 0 15,0-4 10-15,0 1 6 16,0-5 3-16,0 1 2 15,-4-12 0-15,0 1 2 16,4-12-3-16,-4-8 0 16,-1-7-6-16,1-15-2 0,0-12-7 15,4-14-3-15,4-1-2 16,9-14-3-16,8 3-8 16,5-11-3-16,3 11-21 15,1 7-6-15,0 8-16 16,-9 23-7-16,-4 8-10 15,4-1-6-15,-4 8-40 32</inkml:trace>
  <inkml:trace contextRef="#ctx0" brushRef="#br1" timeOffset="518359.9357">20734 6233 244 0,'-12'-8'93'0,"7"5"-50"0,5-16-30 0,5 15 22 15,3-3-12-15,5-5-3 16,8 8-9-16,4-7-5 16,14 4-3-16,3 7-3 0,5 3 1 15,4 1-52-15,4 7-20 16,4-11-51-1</inkml:trace>
  <inkml:trace contextRef="#ctx0" brushRef="#br1" timeOffset="518578.7379">21167 6222 236 0,'-4'0'90'0,"8"-8"-48"0,5 4-20 16,-5-3 28-16,4 3-24 15,5-7-6-15,0 3-13 16,4 4-3-16,8-7-2 0,5 4-24 0,17 3-9 16,4 4-100-1</inkml:trace>
  <inkml:trace contextRef="#ctx0" brushRef="#br1" timeOffset="518781.8963">21239 6482 308 0,'0'-8'115'0,"0"-3"-62"0,5 4-44 0,-1 3 25 15,4-4-17-15,5-3-4 16,8 3-11-16,5 1-1 0,12-1-1 16,4 4-71-16,14 16-31 0,-5 3-31 15</inkml:trace>
  <inkml:trace contextRef="#ctx0" brushRef="#br1" timeOffset="519801.0061">21812 6452 264 0,'0'-12'101'0,"0"12"-54"0,0 0-46 0,0 0 19 15,0 8-13-15,0 3-4 16,0 1 0-16,0 6 0 15,0-2-1-15,5 6-2 0,-1 8 1 16,0-7-1-16,5 0 0 16,-1-5 0-16,1 1 0 0,-1-7 0 15,1-9 2-15,-1 5 3 16,1-16 2-16,-1-7 5 16,1-11 3-16,-5-12-2 15,0-15 0-15,-4-3-3 16,0-8-1-16,0 0-5 15,0-12-1-15,-4-7-1 16,0 0-2-16,-1 0 1 16,1 8 1-16,4 3-1 0,0 8-1 15,4 7 1-15,5 8-1 16,-1 12 0-16,5-1 2 16,0 4-6-16,-1 8 1 15,10-1 1-15,3 12 1 16,5 0-2-16,4 4 2 15,4 3 1-15,0 1 2 16,0-1-1-16,1 4-1 16,-5-3 1-16,0-1-1 15,4 1 0-15,4 7 2 16,5-12 1-16,4 12 3 16,4 0-5-16,0 0-1 15,5 0 0-15,-5 0 0 16,-4 0 0-16,-5-7 2 15,-7 3 3-15,-1 4 2 16,0-7-3-16,9 3-3 0,-5-4 0 16,1 4-1-16,8-3 2 15,0 3 1-15,4-3-4 16,4-1 1-16,-4 1 0 16,-4-5 0-16,-4 1 0 15,4 0 0-15,0-5-3 16,0 5 2-16,4 0 1 15,4 0 2-15,1 3-1 16,3 8-1-16,1 8-2 16,-9 3 1-16,0-4-1 15,1 8 0-15,-5 1 2 0,0-1 2 16,4-4-1-16,-4 0-1 16,4-3 1-16,0-1 1 15,-4-3-1-15,0 0-1 16,4-4 1-16,-13 0 1 15,1 0-1-15,-1 0-1 16,1 0 1-16,-5 0-1 16,-4 0-18-16,-4 7-8 15,-9-7-30-15,-4 0-13 16,-9 0-62-16</inkml:trace>
  <inkml:trace contextRef="#ctx0" brushRef="#br1" timeOffset="520667.0528">22360 5999 220 0,'8'-11'82'0,"-12"7"-44"0,8-3-33 16,-4 3 19-16,5-4-9 0,-1 1 2 15,0-5-6-15,5 1 1 16,3 0-7-16,5-1-1 16,5 9 0-16,-1-5-5 0,0 16-1 15,0-5 1-15,-4 12 2 16,-4 4 0-16,-4 8 2 15,-9 3-2-15,-5 4-1 16,-3-8 1-16,-5 4 1 16,0 1-1-16,1-1-1 15,-1-4 1-15,0-3 1 16,0-4-3-16,5-4-2 16,-1-4 2-16,5-3 2 0,4-1-2 15,4 1 0-15,5-1-4 16,4 5 1-16,-1 6 2 15,1 5 3-15,0 7 2 16,-5-7 1-16,1 3 2 16,-5-3 1-16,-4 0 10 15,-4-1 6-15,-5 1 1 16,-3-1 3-16,-1-10-11 16,0 3-2-16,0-8-8 0,-4 1-4 15,-8-8-1-15,-5-4-1 16,9-3-22-1,4 3-8-15,4-4-23 0,9 1-6 16,8-5-18-16,13 1-4 16,9-8-11-1</inkml:trace>
  <inkml:trace contextRef="#ctx0" brushRef="#br1" timeOffset="521077.0485">22780 6523 260 0,'-8'4'99'0,"8"-8"-54"0,-5-14-26 15,1 6 26-15,4-7-8 16,0-7-2-16,0-4-8 16,0-12-3-16,0-7-13 15,4 0-4-15,1 0-1 0,3 0-5 16,5 4-1-16,4 7-2 15,4 12 0-15,5 7 0 16,-9 15-2-16,-5-3 3 0,5 14 0 16,13 8 1-16,0 8 0 15,-9 11 0-15,-4 7 0 16,-9 8 0-16,-3 4 2 16,-5 11-1-16,-5-7 2 15,-3-8 2-15,-1 0 2 16,-3-8-1-16,-10-3-1 15,-3-11-6-15,-5-9 1 16,-4-6-20-16,0-16-9 16,0-11-14-16,5-12-6 15,12-10-22-15,12-9-7 16,18-3-36 0</inkml:trace>
  <inkml:trace contextRef="#ctx0" brushRef="#br1" timeOffset="521569.2614">23116 5931 228 0,'-9'-7'88'0,"5"7"-48"0,0-4-27 0,4-4 22 16,0-3-12-16,4 0-3 15,0-1-3-15,5-3-1 16,3 0-8-16,5 0-3 0,4 8 1 15,1 3-3-15,-5 4-2 16,-5 7 2-16,1 5 0 16,-9 3 7-16,1 4 4 0,-5 3-3 15,-9 1-1-15,1-4 5 16,-1 7 2-16,-4 1-6 16,5-5-4-1,-1 1-2-15,1-1-1 0,4-6-2 16,4-1 1-16,0-4-2 15,4-3-1-15,9-5 1 16,8-3 1-16,9-3-3 16,-9-5-2-16,0 4-27 0,13-7-12 15,13-12-41-15,4 1-15 16,-5 7-27 0</inkml:trace>
  <inkml:trace contextRef="#ctx0" brushRef="#br1" timeOffset="521851.9882">23582 6029 156 0,'0'-3'57'0,"0"3"-30"0,0-8-7 0,0 8 19 16,0 0 1-16,0 0 3 15</inkml:trace>
  <inkml:trace contextRef="#ctx0" brushRef="#br1" timeOffset="521992.5887">23578 6037 425 0,'-4'22'22'0,"0"9"-10"16,4 6-8-16,-5 1-1 15,5 19-4-15,0-8 0 16,0 7 3-16,0-7 1 16,0-3-4-16,0-5-1 15,0-3-35-15,0-4-15 16,0-4-66-1</inkml:trace>
  <inkml:trace contextRef="#ctx0" brushRef="#br1" timeOffset="522187.4">23430 6350 252 0,'4'-11'93'0,"4"3"-50"0,5 4-30 0,-4 4 22 16,3-7-16-16,1-1-5 15,4 1-9-15,9-5-2 16,3 1-1-16,1 3-8 0,4 1-1 16,13-1-54-16,-5 5-24 15,-4-1-26 1</inkml:trace>
  <inkml:trace contextRef="#ctx0" brushRef="#br1" timeOffset="522867.1676">24049 5814 272 0,'-8'-15'101'0,"4"11"-54"0,-5 1-31 15,9 3 45 1,-4-4-18-16,0 4-8 16,-1 0-5-16,5 4-18 15,5 11 2-15,-5 4 2 0,0 7-2 16,0 8 0-16,0 0-4 16,-5 0 1-16,1 4-4 15,0-4 1-15,0-12-3 16,-5 12 0-16,1 15-3 15,-1-4 1-15,5-11-2 16,4-11 2-16,0-4-2 0,4-4-1 31,0-4 1-31,9-3 1 16,-4-1-3-16,8-7-2 0,-5 0-27 16,5-7-12-16,5-5-32 15,-1 1-13-15,-4 0-29 16,-4 0-56-1,-1-1 51-15</inkml:trace>
  <inkml:trace contextRef="#ctx0" brushRef="#br1" timeOffset="523119.3385">24189 5946 244 0,'0'-3'90'0,"-4"6"-48"0,4 9-25 15,-4-5 25-15,0 8-13 0,4 12-2 16,-5 3-12-16,1 4-2 15,0 4-7-15,0 7-2 0,-1 11 2 16,5-3-1-16,0 11 0 16,0-7-3-16,-4-8 1 15,4 7-2-15,0-10-1 16,0-9-13-16,0-14-6 16,0-4-23-16,4-4-11 15,9-19-34-15,4-11-12 16,21-15 8-1</inkml:trace>
  <inkml:trace contextRef="#ctx0" brushRef="#br1" timeOffset="523496.4262">24279 6448 252 0,'-5'-8'93'0,"5"-3"-50"0,-4-4-28 15,4 7 24-15,0-14-8 16,0-1-1-16,4-11-10 16,9-11-2-16,8 4-11 15,5-1 0-15,-5 19 3 0,-4-3 0 0,8 3 2 16,-3 5 0-16,3 6 2 16,18 5-3-16,-14 7-1 15,-3 11 0-15,-5 8 1 16,-8 11-3-16,-5 8 0 15,-4 3-3-15,-4-7 2 16,0-4 0-16,-8 16 3 16,-9 3 1-16,4-4 3 15,-4-11-3-15,0-12-1 16,0-10-9-16,0-12 0 16,0-12-30-16,-12-18-13 15,7-7-29-15,-3-9-11 0,4 9-84 16,12-1-35-1,13-15 105-15</inkml:trace>
  <inkml:trace contextRef="#ctx0" brushRef="#br1" timeOffset="524060.7921">24745 5886 280 0,'-8'11'104'0,"4"-11"-56"0,-1 0-32 0,5 0 42 15,0-11-18-15,0 0-13 16,5-8-7-16,-1 4-13 16,4-4 0-16,5 4 0 0,0 3-3 15,4 1-3-15,0 4 0 16,0 3 1-16,0 4-1 15,-4 4 2-15,-5 3 0 16,-4 8 1-16,1 4 2 16,-10 4 3-16,-3 3-4 15,-1 4-1-15,1 0 4 16,-1 1 3-16,1-5 5 16,-1-3 2-16,5-4-5 15,0-4-3-15,4 3-3 0,4-6-2 16,5-8-3-16,8-1-2 15,8-6 1-15,5-1-1 16,0-4-16-16,-1 4-4 16,-3-7-54-16,-5 0-24 15,-4 11-77 1</inkml:trace>
  <inkml:trace contextRef="#ctx0" brushRef="#br1" timeOffset="533787.3564">22708 7259 184 0,'-8'7'71'0,"3"-3"-38"0,1 15-23 0,4-8 20 0,0 4-7 15,4 12-1-15,1 3-4 16,-1 15-1-16,4 12-9 16,1 3-3-16,-1 8-1 0,-3 0-2 15,-1 4-2-15,0-1 3 16,0 1 2-16,0 0-4 15,1-1-1-15,-1-7-20 16,0-11-9-16,0-11-54 16,1-20-54-16,-5-3 41 15</inkml:trace>
  <inkml:trace contextRef="#ctx0" brushRef="#br1" timeOffset="534118.17">22521 8006 204 0,'-4'-12'77'0,"4"12"-42"0,0 0-28 0,0 4 20 16,4 0-5-16,1 3-1 0,3 5 2 15,1 3 0-15,-1 7-12 16,5 1 4-16,8 7 3 0,-4 0 1 15,4 1 1-15,-4 3-5 16,4-12-1-16,5 5-4 16,-1-9 1-16,1-2-4 15,3-13-2-15,1-6 2 16,0-16 0-16,-5-11-3 16,1-12-3-16,-1-3 2 0,-8 11 0 15,-4 7-45-15,12 1-22 16,-8-4-38-16,0 3-16 15</inkml:trace>
  <inkml:trace contextRef="#ctx0" brushRef="#br1" timeOffset="534825.2226">20480 9054 128 0,'-5'0'49'0,"10"4"-26"0,-5 4-12 0,0-1 18 15,4 8-4-15,4 8 3 16,5 11-3-16,4 0 2 16,0 11-15-16,0 15 2 0,0-11 2 0,0 4-2 15,-4 0 2-15,-1-4-5 16,1-4 1-16,0-7-1 16,-5-12 1-16,-3-11 0 15,3-3 0-15,-4-1 0 16,5-15 2-16,-1-3-7 0,5-27-4 15,4-38-2-15,-4 23 1 16,0 0-6-16,4-8 1 16,21-22-30-16,-4 8-11 15,0 14-28-15,0 16-12 16,-5 7-17 0</inkml:trace>
  <inkml:trace contextRef="#ctx0" brushRef="#br1" timeOffset="535531.2529">21053 9484 176 0,'-13'-22'68'0,"4"6"-36"0,9 5-15 15,0 11 20-15,0 0-15 16,0 0-2-16,5 4-10 16,-1 7-2-16,4 1-4 15,1 6 4-15,-1-3 4 0,1 4 0 16,-1 0 1-16,-3-4-3 16,3 4-1-16,-4 0-3 15,5-4-1-15,-5 4-3 0,0 4-2 16,1-5-2-16,-1 1 1 15,0-4 3-15,0-3 3 16,-4-1 7-16,0-3 2 16,0-8 4-16,-8-4 3 15,-1-4-7-15,1-3-3 16,-1 0-9-16,1-1-3 16,-1 5 0-16,5-1 2 15,0 4 0-15,0 1-1 16,4 3-2-16,0 0-1 15,0 3 2-15,0 5 0 16,0 3-2-16,0 1 2 0,0 3 3 16,0 0 3-16,0 4-4 15,4 0-3-15,-4 3 1 16,4-3 0-16,0 4-2 16,1-5 2-16,-1-2 1 15,0-5 0-15,0-4 2 16,1-3 3-16,-5-8 0 15,0-3 2-15,-5-8 0 16,1-4 3-16,0-11-3 16,0-4-2-16,-5-11-5 15,9-8 0-15,4 0-2 0,9-7 0 16,4-1 0-16,4 1-2 16,1 7-2-16,-1 4 1 15,4 8-15-15,5-1-6 16,0 8-16-16,-9 15-4 15,-4 4-28-15,21 11-10 16,-8 1-18 0</inkml:trace>
  <inkml:trace contextRef="#ctx0" brushRef="#br1" timeOffset="535781.5423">20963 9560 236 0,'0'-4'90'0,"-4"4"-48"0,13 0-34 15,-5 0 24-15,9-8-11 16,4 5-2-16,12-5-9 15,5 0-4-15,0-3-3 16,0 4-5-16,9 3-1 0,-1 0-47 16,1 4-19-16,-9 0-44 15</inkml:trace>
  <inkml:trace contextRef="#ctx0" brushRef="#br1" timeOffset="536096.7222">21532 9514 200 0,'-12'0'77'0,"7"8"-42"0,10-8-30 16,-5 0 17-16,4 0-8 15,0 0 0-15,9 0-8 16,-1 0-4-16,14-4-1 16,12 0-1-16,5-3 0 0,-5-1-55 15,4 1-23-15,-4-5-10 16</inkml:trace>
  <inkml:trace contextRef="#ctx0" brushRef="#br1" timeOffset="536302.5326">21566 9748 216 0,'-17'4'82'0,"17"-4"-44"0,9 0-33 0,-9 0 17 15,8 0-12-15,1 0-1 16,12-4-5-16,17-3-1 16,5-1-1-16,-5 4-37 0,-8 4-16 15,-5 0-47-15</inkml:trace>
  <inkml:trace contextRef="#ctx0" brushRef="#br1" timeOffset="537247.4151">22160 9612 132 0,'0'-3'52'0,"0"14"-28"0,5 0-17 15,-5 1 13-15,4-1 1 16,4 4 4-16,1 4-2 16,-1 0 0-16,5 3-12 15,0 9-2-15,4-9 1 0,-4-3-4 16,-1 4 2-16,1-5-3 16,-4-2 0-16,-1-5 1 15,1-4 3-15,-5-7 7 16,-4-11 4-16,-4-8-8 0,4-7-4 15,-9-8-3-15,5 8-1 16,0-5-2-16,-5-21-2 16,-8-39 1-16,0 0-1 15,4 5 0-15,5 7 0 16,-1 11-3-16,9 0 2 16,5 11 1-16,-1 8 0 15,4 4 0-15,1 7 0 16,4-7 0-16,4 11 0 15,0 4-3-15,4 0 2 16,-4 7 1-16,0 4 2 16,0 4-3-16,4-4 0 15,4 4-1-15,5 8 0 16,0-1 2-16,12 4 2 0,5 0-1 16,8-3-1-16,5-1 1 15,-1 1-1-15,-8 3 0 16,0-3 2-16,4-9-1 15,4 5-1-15,-3 4 1 16,7 3-1-16,1 4-3 16,4 0 2-16,0-8 1 15,-9 16 2-15,5-4-1 16,0 3-1-16,8-7 1 16,4 0 1-16,5 0 1 0,-1-11 3 15,-3-1 6-15,-9-6 4 16,-5-1-4-16,1-4-2 15,0 1-3-15,4-1-2 16,0 4-3-16,0 4 1 16,-5 4-2-16,-3-1-1 15,-1 5 1-15,-12-1 1 16,-5 1-1-16,-4-1-1 16,-4 1 1-16,-4 3-1 15,-4 0-20-15,-5 0-7 0,-4 4-43 16,-5 4-18-16,-3 4-29 15</inkml:trace>
  <inkml:trace contextRef="#ctx0" brushRef="#br1" timeOffset="549416.4283">22530 9405 144 0,'-4'-4'55'0,"4"4"-30"0,-5-4-18 0,1 1 24 16,8 3-18-16,-4-8 9 16,9 4-13-16,4-11 6 15,3 0-8-15,14-7 0 16,0-1-4-16,8-7 5 16,5 7-5-16,-5-3 6 15,0 11-6-15,-8 0 6 16,-1 11-6-16,-12 8 8 15,-4 11-7-15,-13 22 14 16,-4 1-10-16,-17 15 9 16,-1 0-9-16,-16 11 2 31,4-11-6-31,-8 11 2 0,12-4-3 0,0 0 5 16,9-3-5-16,0-8 10 15,12-8-7-15,1-7 3 0,8-7-5 16,8-8 0-16,9-4-2 0,9-15-28 15,8-4 14-15,8-7-68 16,5-1 45-16,0-14-97 16,-1 7 74-16</inkml:trace>
  <inkml:trace contextRef="#ctx0" brushRef="#br1" timeOffset="549791.6542">23362 9397 232 0,'-30'4'88'0,"30"-4"-48"0,-38 23-38 0,17-12 19 15,8 0-13-15,-13 12 0 16,5 0-5-16,0 3 0 15,4 4-1-15,4 0-2 16,5 1 1-16,8 3-1 16,4-12 0-16,13 5 2 15,4-1-1-15,9 4 2 16,4-7-2-16,0-1 2 16,-4 1-2-16,-5 3 2 15,-4 1-2-15,-8 3 4 16,0-4-3-16,-18 5-5 0,5-9 1 15,-8 5-17-15,-1-5 11 16,-8 1-39-16,5 0 27 0,-14-20-93 16,5 5 63-16</inkml:trace>
  <inkml:trace contextRef="#ctx0" brushRef="#br1" timeOffset="550029.7344">23192 9545 216 0,'-30'7'82'0,"30"-7"-44"0,4 11-14 16,1-14 43 0,7 3-38-16,5-8 8 15,9 1-22-15,8-12-3 16,4 0-7-16,4-8-29 15,1 5 12-15,4-1-120 16,-5-3 72-16,9 7-93 16,0 8 88-16</inkml:trace>
  <inkml:trace contextRef="#ctx0" brushRef="#br1" timeOffset="550426.2494">23829 9733 220 0,'-56'15'82'0,"56"-15"-44"0,-42 0-7 0,21 0 47 16,8 0-43-16,-8 0 10 16,8-7-28-16,0-8-1 15,5 3-10-15,8-10-3 16,4 3-2-16,9-11-4 15,4 7 2-15,13-11 1 16,3 11 0-16,1 8-3 16,0 8 2-16,-4 7-1 15,-4 7 0-15,3 12 2 16,-3 4 0-16,-13 7 2 16,-5 4-1-16,-12 7 4 15,0 1-3-15,-13 3-1 16,4-3 0-16,0-5-1 0,-12 1-7 15,-1-23-25-15,1 4 18 16,-5-30-63-16,9-12 43 0,-1-11-110 31,10 0 81-31</inkml:trace>
  <inkml:trace contextRef="#ctx0" brushRef="#br1" timeOffset="550772.5712">24236 9620 220 0,'-30'23'82'0,"30"-23"-44"0,-21 3-14 16,13-3 43 0,3 0-38-16,-7-3 6 15,7-9-22-15,1-7-3 16,8 4-6-16,5-22-5 15,4 10 0-15,4-7 1 0,4 15 0 0,9-3 0 16,-1 14 0 0,1 4 2-16,8 20 1 15,-8-5 1-15,-13 8 0 0,-9-4 9 16,5 7-8-16,-13 12 14 16,4 0-11-16,-21 0 7 15,5-4-8-15,-18 4-9 16,9-3 1-16,-17-5-42 15,8-3 24-15,-21-16-85 16,4-7 58-16,-21-22-107 16,9-5 87-16</inkml:trace>
  <inkml:trace contextRef="#ctx0" brushRef="#br1" timeOffset="551461.0712">20407 10895 120 0,'-4'4'46'0,"4"-4"-24"0,13 11-10 16,-9-7 22-1,0 3-19-15,5 5 9 16,8 3-15-16,-4 7 15 15,4 8-14-15,-5 19 22 0,5-3-18 16,0 10 20-16,0-7-20 0,-4 8 11 16,0-1-15-16,-5 5-3 15,1-1-4-15,-1 4 2 16,5-3-3-16,-5-5 17 16,1-11-11-16,-1-11 23 15,1-7-17-15,-1-23 11 16,5-4-15-16,4-34 8 15,0-4-10-15,4-34-5 16,5 4-1-16,3-30-7 16,5 8 3-16,9-12-36 15,4 19 20-15,-1 0-98 16,1 19 65-16,-5 15-103 16,1 15 87-16</inkml:trace>
  <inkml:trace contextRef="#ctx0" brushRef="#br1" timeOffset="551884.7328">21065 11340 232 0,'-4'-15'88'0,"4"15"-48"0,4-12-23 16,-4 1 36 0,5 11-30-16,-1-11-1 0,4 3-13 0,5-7-4 15,0 8-3-15,4-8-2 16,0 3 1 0,4 1-1-16,0 3 0 0,5 5-3 15,-1 3 2-15,-4 11-1 16,5 4 0-16,-5 8 2 15,0-1 0-15,-4 1-3 16,-4 7 2-16,-5-7 1 16,1-1 0-16,-5-3 0 15,5 0 0-15,-9-4 4 16,4 4-2-16,-4-15 1 16,0 7-1-16,0-3-8 15,0-8 3-15,-4 0-25 16,4 0 15-16,-9 0-51 15,5-8 35-15,-5 4-94 16,9-7 69-16</inkml:trace>
  <inkml:trace contextRef="#ctx0" brushRef="#br1" timeOffset="552682.0113">21341 11525 184 0,'0'-19'68'0,"0"19"-36"0,0 4-26 15,0-1 26 1,0 5-19-16,0 3 13 16,0 8-15-16,0 7 10 0,0 1-12 15,0 7 4-15,5 4-8 16,-1-1 15-16,0-3-11 0,-4-4 16 15,4-3-15-15,-4-5 16 16,0-3-16-16,0-7 16 16,0-1-16-16,-4-11 18 15,0-4-16-15,-5-19 16 16,1-3-16-16,-5-34 2 16,9 3-8-16,0-22-5 15,8 7-2-15,4-22-1 16,9 15 0-16,9-12 0 15,8 20 0-15,8-1-5 16,1 15 4-16,3 1-34 16,1 22 20-16,-5 4-67 15,1 15 47-15,-9 15-124 16,-4 7 90-16</inkml:trace>
  <inkml:trace contextRef="#ctx0" brushRef="#br1" timeOffset="552916.414">21231 11536 228 0,'-34'-45'85'0,"34"45"-46"0,0-15-10 0,0 3 37 16,4 12-37-16,0-11 4 15,5 0-21-15,8-1 2 16,4 5-9-16,17-8-7 15,5 7 1-15,16 1-51 16,5 3 29-16,4-4-134 16,0 8 88-16</inkml:trace>
  <inkml:trace contextRef="#ctx0" brushRef="#br1" timeOffset="553197.8956">21838 11404 252 0,'-4'-15'96'0,"4"15"-52"0,4-11-43 16,-4 7 19 0,8 4-13-16,5-4-4 15,8 0-2-15,13-3-23 0,9 7 12 16,8-4-113-16,0 4 68 0</inkml:trace>
  <inkml:trace contextRef="#ctx0" brushRef="#br1" timeOffset="553382.8673">21834 11789 232 0,'-22'11'88'0,"22"-11"-48"0,5-11-29 0,-1-1 36 16,0 5-27-16,9-16 6 15,8 4-16-15,13-11-26 16,9 4 9-16,7-4-128 15,-3 14 74-15</inkml:trace>
  <inkml:trace contextRef="#ctx0" brushRef="#br1" timeOffset="554260.9831">22878 11012 148 0,'-13'0'55'0,"13"0"-30"0,-25-8-3 16,8 4 40 0,4 4-34-16,-13-11 18 15,9 11-28-15,-16-15 6 16,7 7-14-16,-12-3 1 0,8 4-7 0,0 3-2 16,9 4-1-16,-4 7-4 31,8 5 2-31,-4 7 1 0,8 11 0 0,-4-4 0 15,8 8 0-15,-3 4-3 16,3-4 2-16,5 0-1 16,4-4 0-16,0-4 2 15,8 1 0-15,1-5 0 16,8-3 0-16,4 4 0 16,5-8 0-16,7 0 0 15,1 4 0-15,9-4 0 16,-1 4 0-16,1-4 2 15,-5 4-1-15,-4 3 2 16,-4 1-2-16,-13 0 15 16,0 3-9-16,-17 8 21 15,-5 4-15-15,-16 3 11 16,0 1-14-16,-22-5-1 16,9 1-5-16,-16-4-1 15,11-15-1-15,-7-12-24 16,12 1 13-16,0-12-57 15,8 0 37-15,5-7-121 16,8 0 83-16</inkml:trace>
  <inkml:trace contextRef="#ctx0" brushRef="#br1" timeOffset="554795.4532">23120 11702 220 0,'-13'0'85'0,"13"0"-46"0,-13-23-19 0,1 8 40 15,7 4-34-15,-7-16 10 16,3-6-22-16,-4-9 3 16,5 4-10-16,-1-18-7 15,9 7 0-15,5-12 0 16,7 16 0-16,10-8-3 15,3 16 2-15,13 10-1 16,5 16 0-16,8 22 2 16,-5 1 0-16,1 14 2 15,-9 8-1-15,-8 11 6 0,-9 0-4 16,-8 16 10-16,-5-5-7 0,-16 5 8 16,-1-5-8-16,-12 1 3 15,0-8-5-15,-17-11-2 16,8-12-1-16,-8-18-17 15,4-8 9-15,-4-27-37 16,8-3 25-16,5-23-69 16,12 8 50-16,4-15-102 15,9 7 79-15</inkml:trace>
  <inkml:trace contextRef="#ctx0" brushRef="#br1" timeOffset="555646.6468">23676 11359 140 0,'0'-8'55'0,"0"8"-30"0,-4-4-14 0,-1 4 26 15,10 0-20-15,-10 4 7 16,5 7-15-16,-4 5 15 15,4 6-14-15,-4 1 24 16,8-1-19-16,-4 1 15 16,0 7-17-16,-4-11 10 15,4 4-13-15,-4-12 8 16,8 0-10-16,-4-11 0 16,0 0-5-16,0-18 0 15,0 2-1-15,0-14-4 16,8 8 1-16,1-20-1 0,8 8 0 0,0 0 0 15,4 8 0-15,-4 11 2 16,4 3 0-16,-4 1 0 16,0 15 0-16,-8 3 0 15,3 9 0-15,-7 6 0 16,3 5 0-16,-4-1 0 16,1 4 0-16,-1 0 4 15,0-7-2-15,-4-12 1 16,4 1-1-16,-4-12 3 15,5 0-3-15,-1-19 1 16,4 4-1-16,5-16-2 16,4 9 1-16,0-5 3 15,0 9-2-15,0-1 1 16,0 11-1-16,-4 4-2 16,-1 8 1-16,-3 11-1 15,-1 4 0-15,1 8-9 16,-1 3 5-16,1 4-43 15,-1 0 27-15,-3 0-118 16,-1-4 77-16,0 0-79 0,0-8 81 0</inkml:trace>
  <inkml:trace contextRef="#ctx0" brushRef="#br1" timeOffset="555930.9198">24516 11000 232 0,'-4'-7'88'0,"4"7"-48"0,-8 11-27 0,3-3 24 16,1 3-21-16,-9 19-2 16,1 4-9-16,-14 11 4 15,5 8-6-15,-9 0 1 16,5 4-2-16,-5 10-2 15,5 1 1-15,-5 4-4 16,9-8 2-16,-5-4-23 0,13-10 12 16,1-13-62-16,3-10 40 0,5-20-85 15,4-3 66 1</inkml:trace>
  <inkml:trace contextRef="#ctx0" brushRef="#br1" timeOffset="556306.1198">24741 11155 188 0,'-8'19'71'0,"8"-19"-38"0,-9 34-41 0,1-15 21 16,-1 0-9-16,-8 7 22 16,5 4-14-16,-5-7 23 15,4-1-20-15,0 1 11 16,5 0-16-16,-1-8 4 15,9 0-9-15,0-8 4 16,9 5-5-16,-1-9-2 16,5 5-1-16,4-4 12 15,0 3-7-15,0 5 26 16,4-1-18-16,-8 0 25 16,4 4-23-16,-9 8 17 15,1 3-19-15,-9 1 6 16,0-1-12-16,-9 1-2 15,1 3-4-15,-14 0-19 16,6-4 9-16,-18-3-52 0,8-4 34 0,-16-8-124 16,8 0 84-1,-5-14-96-15,14-9 93 0</inkml:trace>
  <inkml:trace contextRef="#ctx0" brushRef="#br3" timeOffset="568851.4401">21362 1794 160 0,'5'-23'63'0,"-5"23"-34"0,-5-7-16 16,5 7 17-16,-4 3-4 15,-4 5 2-15,-5 3-14 16,0 8-3-16,1 7-7 16,-5 16-3-16,-9 3 0 0,-4 8-4 0,1 11 0 15,-1 0 6-15,5 12 3 16,8-8-6-16,12-4 1 15,10-4 1-15,12-15 3 16,4-11 4-16,4-4 2 16,9-18-1-16,9-1 1 15,8-19-4-15,4-7-2 16,8-7-2-16,-7-16 0 16,-10-3-2-16,-3 3 2 15,-9 4-2-15,-13-8-1 16,-8 8 1-16,-9 4-1 15,-4-11 0-15,-13-1 0 16,-8-10 2-16,0-5 1 16,-1 0-4-16,-3 8-1 0,0 0 1 15,-1 12 0-15,5 21-8 16,0 9-4-16,-1 14-7 16,1 16-2-16,-4 7-19 15,3 4-7-15,5 0-47 16</inkml:trace>
  <inkml:trace contextRef="#ctx0" brushRef="#br3" timeOffset="569305.1873">21188 1994 144 0,'9'7'55'0,"-9"4"-30"0,0-7-14 16,0 4 18 0,4 3-4-16,0-3 0 15,1-1-7-15,3 5-1 0,1-1-10 16,3 4-2-16,5 0-1 0,5-4 2 15,7-3 3-15,5-4-2 16,13-4 1-16,8-4-3 16,-4-4 2-16,-4 1-57 15,-9-20-25-15,-13 1-23 16</inkml:trace>
  <inkml:trace contextRef="#ctx0" brushRef="#br3" timeOffset="570294.0722">15878 1564 148 0,'-12'-4'57'0,"3"-7"-30"0,1 3-5 0,-1 4 23 16,1 4-8-16,-1-11-1 15,1 3-16-15,-1-7-7 16,1-4-8-16,8 1-2 0,4-16 3 15,9 0-8-15,8-12-3 16,9 12 0-16,4-7 3 16,0 22-1-16,0-3-1 15,-5 22 3-15,-3 0 2 16,-5 15 0-16,-8 7-1 16,-5 12-2-16,-4 4 1 15,-8 3 3-15,-4-7 1 0,-5-3 1 16,-4-1 2-16,0-4-3 15,-4-7 0-15,0-8-6 16,-1-11-2-16,5-7-25 16,0-16-8-16,9-3-66 15</inkml:trace>
  <inkml:trace contextRef="#ctx0" brushRef="#br3" timeOffset="570766.812">16201 1443 88 0,'13'53'35'0,"-9"-31"-18"0,4 9-20 0,-8-9 6 15,0 8 14-15,0 12 9 16,0 3 6-16,0 0 6 15,-4 1-1-15,-4-5 1 16,-1 1-20-16,1-5 9 0,-1-6 6 16,-3-20-2-16,3-7 2 15,1-16-17 1,3-14-7-16,1-19-8 16,4-20-1-16,4-2 0 15,1-16 0-15,3 0-7 16,5 0-3-16,8 11 1 0,4 8 0 15,5 19 3-15,0 11 2 16,0 15 2-16,-1 11 1 16,1 16-2-16,-9 3 2 15,-4 4 3-15,-4 8 1 16,-9 3-1-16,-4 4-2 16,-8-3 1-16,-5 3 1 15,-4-7-1-15,-13 3 2 16,1-3-13-16,-1-8-3 15,0-4-34-15,0-7-14 16</inkml:trace>
  <inkml:trace contextRef="#ctx0" brushRef="#br3" timeOffset="571228.4133">16596 1477 132 0,'-5'34'52'0,"1"-15"-28"0,0 15-22 16,4-15 14-16,0 7 3 16,0 8 3-16,0 0 11 15,-4 0 6-15,0-4-21 16,-1 0 8-16,1-4 2 0,-4-3-4 15,3-4 0-15,1-8-4 0,0-11-1 16,-5-11-6-16,5-15 0 16,4-8-8-16,0-12-3 15,4-6-4-15,5-16 1 16,4-8-8-16,-1-7-2 16,1 4 4-16,0 11 1 15,-1 19-1-15,1 4 2 16,4 15 3-16,0 18 1 15,0 5-2-15,0 14 0 0,-4 12 2 16,0 4 2-16,-1 11 0 16,-3-8 2-16,-5 1 0 15,-4 7 1-15,0-4-2 16,-8-4 1-16,-5-3 0 16,0-1 3-16,-8-3-45 15,-5-4-20-15,-8-3-68 16</inkml:trace>
  <inkml:trace contextRef="#ctx0" brushRef="#br3" timeOffset="572502.9181">18828 3589 120 0,'0'-23'46'0,"0"1"-24"0,5 3-21 0,-5 11 11 15,8-7-8-15,5 0-2 16,4-4-4-16,0 4-1 16,0 4-1-16,0 7 3 15,0 4 13-15,0 4 9 16,0 7 3-16,-5 1 3 15,-3-1-11 1,-5 0-2-16,0 4-8 16,-4 0-2-16,-4 4 2 0,-4 0-3 15,-1 4 0-15,1-8-1 16,-5 4-2-16,-4-4 1 16,0 0-1-16,0-8-7 15,0-3-3-15,4-4-12 16,5-4-6-16,4-7-47 15,4-4-28 1,4-4 50-16</inkml:trace>
  <inkml:trace contextRef="#ctx0" brushRef="#br3" timeOffset="572665.283">18973 3502 144 0,'4'19'55'0,"-4"-4"-30"0,4 15-18 16,0-14 13-1,1 2-15-15,-1 5-4 0,0 0 5 16,0-1 3-16,1 5-4 16,-1-5-3-16,0 1 1 0,-4-8-79 15</inkml:trace>
  <inkml:trace contextRef="#ctx0" brushRef="#br3" timeOffset="573029.4124">19210 3627 176 0,'-34'7'66'0,"30"-7"-36"0,-17-7-7 0,13 3 26 16,-1-4-18-16,5-3-5 15,0-4-14-15,-1-8-3 16,5 1-5-16,9-8-5 0,-1 3-2 15,9 8-1-15,4 8 0 16,5 3 0-16,-1 8 3 16,-3 8 0-16,-1 7 1 15,-4 4 0-15,-4 4 2 16,-5 7-1-16,-4-8 2 16,-4 5-2-16,-4-5 2 15,-4 1-2-15,-1-4-1 0,-8-4 3 16,-4-4 0-16,-9 1-12 15,5-12-4-15,3-12-32 16,6-3-12 0,3-7-42-16</inkml:trace>
  <inkml:trace contextRef="#ctx0" brushRef="#br3" timeOffset="573235.201">19304 3231 160 0,'0'0'60'0,"-4"4"-32"0,4 7-17 0,0 0 18 16,0 8-11-16,4 0-2 16,0 7-7-16,5 8-1 15,-1 15-5-15,1-4-2 0,-5 8 2 16,0-7-2-16,0 6 2 16,5-6-7-16,-5 3 1 15,0-15-67-15,1 0-55 31,3-8 40-31</inkml:trace>
  <inkml:trace contextRef="#ctx0" brushRef="#br3" timeOffset="573567.1772">19495 3619 180 0,'4'12'68'0,"-4"-1"-36"0,-4 11-18 0,4-14 22 15,0 3-5-15,0 12-1 16,0-8-14-16,4 4-5 16,0-4-7-16,1-4-1 0,3 1 1 15,1-5 2-15,-1-3 1 16,-4 0 3-16,9-8 4 15,4-15-8-15,0-7-3 16,-4-8 0-16,-1 0 0 16,1-4-8-16,-4-3-4 15,-1-1-15-15,-4 1-5 16,-4 3-16-16,-4 4-4 0,-4 8-51 16</inkml:trace>
  <inkml:trace contextRef="#ctx0" brushRef="#br3" timeOffset="573750.6168">19597 3216 264 0,'0'-8'99'0,"-5"8"-54"0,5 4-44 0,0-4 19 16,0 0-13-16,0 4-2 15,0 3-3-15,0 1-2 16,0 3 1-16,0 0-30 15,5 1-13-15,-1-1-71 16</inkml:trace>
  <inkml:trace contextRef="#ctx0" brushRef="#br3" timeOffset="575017.3148">21435 12845 208 0,'-30'-23'77'0,"21"23"-42"0,-8 4-37 0,13 0 17 0,-9 22-7 16,-3 12 1-16,-6 11-8 16,5 15 0-16,0 11-1 15,-4 23 0-15,4-7 2 0,4 3 3 16,9-11 4-16,4-7 2 16,4-12 3-16,9-8-7 15,8-14-4-15,9-12 0 16,17-15 2-16,8-19 4 15,9-22 2-15,-5-19 3 16,-8-31 2-16,-9-11-7 16,-8 1-3-16,-8-1-8 0,-13-4-1 15,-13 12-4-15,-17 8 2 16,-13 10 1-16,-17 8 2 16,0 12-6-16,9 18-2 15,4 4-5-15,9 16-2 16,8 3-19-16,4 0-9 31,0 11-56-15</inkml:trace>
  <inkml:trace contextRef="#ctx0" brushRef="#br3" timeOffset="575348.61">21337 12890 192 0,'-17'11'74'0,"13"-7"-40"0,0 15-24 0,-1-4 20 16,5 8-7-16,0-1 1 15,5 5-7-15,-1 3 0 16,4 4-10-16,5 0-4 0,4-4 0 16,8 0 0-16,9-3 1 15,5-5-2-15,-1-7-2 16,0-7 3-16,0-4 0 16,-4-8-23-16,0-8-9 15,-4-3-90 1</inkml:trace>
  <inkml:trace contextRef="#ctx0" brushRef="#br3" timeOffset="575681.8037">21855 13377 212 0,'-4'0'79'0,"4"0"-42"0,0 0-30 0,0 0 18 16,0 0-4-16,0 0 2 15,4 0-13-15,0-4-3 16,5 0-5-16,3 0-2 0,5-7 3 16,5 0-13-16,11-1-6 15,1 5-53-15,-4 7-22 0,-4 7 0 16</inkml:trace>
  <inkml:trace contextRef="#ctx0" brushRef="#br3" timeOffset="575853.6694">21880 13633 252 0,'-4'-23'93'0,"0"5"-50"0,8 10-50 0,-4 4 16 16,4 0-10-16,1 1 0 16,3-1-21-16,5-4-8 15,4 1-71-15,17-1-29 16</inkml:trace>
  <inkml:trace contextRef="#ctx0" brushRef="#br3" timeOffset="576103.7246">22326 12905 228 0,'0'-15'88'0,"-4"19"-48"0,0 7-36 0,4 4 19 0,0 8-18 16,0 11-2-16,-5 7 0 16,5 8 0-16,0 8-1 15,-4 11 1-15,4-4 0 0,-4 11-1 16,4-7 1-16,-4-7-2 16,-1-5 2-16,5-3-22 15,-4-8-9-15,-4-11-81 16</inkml:trace>
  <inkml:trace contextRef="#ctx0" brushRef="#br3" timeOffset="576291.2485">22199 13343 264 0,'0'-12'101'0,"8"-10"-54"0,9 3-39 0,-8 11 24 16,3 1-20-16,5-1-6 15,5 4-9-15,3 1-1 16,1-1 2-16,-1 4-32 0,0 0-14 16,1 0-69-1</inkml:trace>
  <inkml:trace contextRef="#ctx0" brushRef="#br3" timeOffset="576719.0385">22470 13497 220 0,'-21'-4'85'0,"17"-7"-46"0,-5-8-32 15,5 12 20-15,4-5-7 0,0-3-2 16,4-3-6-16,5-9-2 16,4 8-6-16,4-3 2 0,0 10 0 15,0 1-2-15,-5 11-3 16,1 11 4-16,-4 1 4 15,-5 10-5-15,-4-3 0 16,-4 11 0-16,-5 0 0 16,1 1-2-16,-1-1 1 15,-4-8-9-15,1 5-1 16,-1-12-20-16,0-15-8 16,5-8-13-16,-1-3-5 15,5-8-7 1,4-3-35-16,0-5 16 15,4 1 37-15,5 7 22 0,3 0 68 16,1 4 27-16,4 4-1 16,0 7-2-16,4 11-36 15,5 12-16-15,-5 8-13 16,-4 3-6-16,0 4 2 0,0-4-7 16,0 0 1-16,-4-3-23 15,-1-5-11-15,-3-3-51 16</inkml:trace>
  <inkml:trace contextRef="#ctx0" brushRef="#br3" timeOffset="577079.5088">22810 13241 236 0,'4'7'88'0,"-4"23"-48"0,4 1-34 0,1-16 20 16,-5 15-14-16,0 4-2 15,0 4-2-15,0-1 2 16,0 5-5-16,0-8 6 0,0-8 2 16,-5-7-2-16,5-4 1 15,0-7-1-15,0-12 1 16,0-7-6-16,5-12-2 16,3-7-2-16,1-4 1 15,-1 0-2-15,5-4-1 16,-5 16-4-16,5 10 0 15,-4 8 2-15,-1 12 1 16,1 7 1-16,-1 8 0 16,1 7 0-16,-1-8 0 0,5 1-3 15,-5 7 0-15,1-15-18 16,-1 0-9-16,1-15-17 16,-1 0-9-16,1-7-55 15</inkml:trace>
  <inkml:trace contextRef="#ctx0" brushRef="#br3" timeOffset="577317.2657">23035 12981 208 0,'-4'0'79'0,"4"3"-42"0,0 1-26 0,0-4 23 16,4 4-14-16,0-4-1 16,5 0-11-16,3 0-5 15,1 0-2-15,0-4-4 0,17 4 2 16,-5 0-76 0,-4 0-71-16,0-4 39 0</inkml:trace>
  <inkml:trace contextRef="#ctx0" brushRef="#br3" timeOffset="577714.943">23362 12622 164 0,'0'4'63'0,"0"0"-34"0,0-4-14 16,0 0 20-16,0 4-2 15,0 3 3-15,4 4-5 16,0 12 1-16,5 7-18 15,-5 8 1-15,0 3-1 0,0 1-7 16,1 3-2-16,-5 0-3 16,0-7 1-16,0-4-2 15,0-4 2-15,4-7-18 16,-4 0-4-16,0-8-35 0,0-4-15 16</inkml:trace>
  <inkml:trace contextRef="#ctx0" brushRef="#br3" timeOffset="578345.2936">23689 12441 160 0,'0'-68'63'0,"-5"49"-34"0,-3-11-8 0,4 23 22 15,-5-1-10-15,1 4-2 16,-1 4-12-16,1 8-4 16,-5 7-8-16,4 23-7 0,1 22-3 15,-1 27-3-15,1 37 1 0,-1 16 7 16,1 30 4-16,-1 11 5 31,1 3 4-31,4 9 14 16,-1-16 6-16,5-11-12 15,5-19-5-15,7-22-11 16,5-12-5-16,5-23-1 16,12-11 1-16,8-18-58 15,1-12-25-15,-1-27-56 16</inkml:trace>
  <inkml:trace contextRef="#ctx0" brushRef="#br3" timeOffset="581744.8125">23897 13535 216 0,'-13'-4'82'0,"13"4"-44"0,-4 0-25 0,4 0 24 16,4 0-8-16,4 0-2 16,9 4-2-16,9 0-1 15,8-4-13-15,0-4 4 0,-5 4 5 16,-3 0-11-16,29-4-5 16,-8 0 0-16,29-3-1 15,39-4-17-15,-43-1-5 16,-8 8-37-16,12-18-14 15,-8-1-59-15</inkml:trace>
  <inkml:trace contextRef="#ctx0" brushRef="#br3" timeOffset="585585.8748">24652 12268 208 0,'0'-4'79'0,"0"15"-42"0,9 1-30 16,-5-5 20-16,0 4-3 16,5 1 1-16,3 3-1 15,5 7 2-15,0 5-14 0,0-12-2 16,17 26-3-16,21 39 5 0,-4 14 3 16,-4 12 0-16,-13-1 4 15,-9 20-7-15,-8 14 1 16,-12 4-2-16,-10 5 3 15,-7 2-7-15,-14 5-2 16,1-15-1-16,-1-16 2 16,1-18-3-16,-1-8-2 15,1-19-25-15,4-15-9 16,-1-19-45-16,1-14-17 16,-4-24-39-1</inkml:trace>
  <inkml:trace contextRef="#ctx0" brushRef="#br3" timeOffset="586408.471">21388 15145 132 0,'4'-33'52'0,"-4"33"-28"0,0-27 3 0,0 23 21 16,-4 4-10-16,0 0-4 16,-5 12-7-16,1-1-2 15,-9 27-14-15,-4 30 2 0,-1-1 1 16,5 5-7-16,9 15-4 31,4 0-5-31,8-1 1 16,9-6 3-16,8-16 3 0,9-11-4 15,12-12-3-15,9-15 5 16,0-14 5-16,-4-24 9 16,-1-25 4-16,-8-16-8 15,-4-19-3-15,-4-11-6 16,-17 19-1-16,0 11-3 16,-13-30-3-16,0 19-3 15,-22-7 1-15,1 10-4 16,-17 8 1-16,4 8-5 0,0 19-2 15,4 3 2-15,5 12 0 16,4-1-32-16,8 20-13 16,9 11-54-1</inkml:trace>
  <inkml:trace contextRef="#ctx0" brushRef="#br3" timeOffset="586735.4837">21316 15213 256 0,'0'0'96'0,"0"0"-52"0,4 8-40 16,-4-8 21-16,4 4-14 0,9-1-1 15,4 5-8-15,13 3-2 16,-5-3 0-16,1-1 2 0,8 5 1 16,17 3-15-1,-5 4-4-15,-3 0-52 16,-1-19-22-16,-4-8-7 15</inkml:trace>
  <inkml:trace contextRef="#ctx0" brushRef="#br3" timeOffset="587098.3802">21893 15432 168 0,'0'0'66'0,"0"0"-36"0,4 4-24 15,-4-4 17-15,5 0-1 16,-1 0 2-16,4-4-13 16,1 0-7-16,16 1-2 0,-4-1-7 0,9-4 1 15,-4 4-93 1</inkml:trace>
  <inkml:trace contextRef="#ctx0" brushRef="#br3" timeOffset="587303.5222">21952 15655 204 0,'-12'-15'77'0,"12"15"-42"0,-9-23-12 0,5 23 24 15,4-4-20-15,0 4-5 0,4-4-13 16,1 4-6 0,3-3-2-16,0 3-1 0,18 0 0 0,-5 0-31 15,13 0-12-15,17-4-71 16</inkml:trace>
  <inkml:trace contextRef="#ctx0" brushRef="#br3" timeOffset="600874.7294">22318 15025 216 0,'-5'-38'82'0,"5"31"-44"0,5-9-31 0,-5 9 20 15,0-1-14-15,0 1-2 16,4 3 4-16,0 4 2 15,0 8-8-15,1 10-3 0,-1 16-2 16,4 19 6-16,-4 15 6 16,-4 0-2-16,0 7 2 0,0 1-9 15,0-1-2-15,5 1-3 16,-1 3 1-16,0-7-15 31,0-16-7-31,1-11-12 0,-10-22-52 16,-3-19-2-16,-5-23-18 15</inkml:trace>
  <inkml:trace contextRef="#ctx0" brushRef="#br3" timeOffset="601062.5824">22152 15360 240 0,'17'0'90'0,"-4"0"-48"0,16 0-25 0,-16-7 27 15,8 3-16-15,5-7-6 16,4-12-16-16,-1 8-3 16,5 0-3-16,4 4-38 0,18 3-14 15,3 1-73 1</inkml:trace>
  <inkml:trace contextRef="#ctx0" brushRef="#br3" timeOffset="601471.0986">22526 15511 216 0,'-13'-7'82'0,"9"-5"-44"16,4 1-22-16,0 7 24 0,0-3-12 16,4-1-1-16,0-3-12 15,0 0-2-15,5 3-7 16,-1 1 0-16,5-1 1 0,0 4-8 15,-1 4-1-15,-3 0 0 16,-1 8 3-16,-3 3 2 16,-10 4 1-16,-3 4-2 0,-1 4 1 15,1-8-11-15,-5 4-2 16,1-4-8-16,3-4-2 16,1-3 2-16,-1-8 3 15,9-12 7-15,0 1 4 16,4 0 3-16,1-8 1 15,3 4-3-15,-4 7 2 16,1 4 1-16,-1 16 0 16,0-1 2-16,0 12 1 15,0 14-1-15,1 1 1 16,3-4-4-16,1 0 0 16,8-4-1-16,0-19-2 15,4-3-37-15,-4-8-15 16,4-11-43-16</inkml:trace>
  <inkml:trace contextRef="#ctx0" brushRef="#br3" timeOffset="601846.2039">22831 15459 236 0,'0'15'90'0,"0"0"-48"0,4 0-42 15,-4-4 16-15,0 8-5 16,0-8 3-16,0 8 4 15,0 0 1-15,-4-4-10 16,0 0 1-16,0 0 1 0,-1-3-4 16,5-12-2-16,0-8 0 15,5-3-6-15,3-8 1 16,1-4 0-16,3-7 0 16,1 7 6-16,0 8 4 15,-5-4-1-15,1 8 0 16,-1 4-8-16,1 7 0 15,-1 7 1-15,1 12 1 16,3-4-4-16,-7 11-1 16,3 8 3-16,1 0 1 15,-1-3-16-15,-4 3-7 16,5-19-12-16,-1-4-3 16,-3-11-29-16,3-11-12 15,1-16-22 1</inkml:trace>
  <inkml:trace contextRef="#ctx0" brushRef="#br3" timeOffset="602096.2984">23009 15164 220 0,'0'0'85'0,"-4"-3"-46"0,4 6-15 16,0-3 29-16,0 0-18 16,0 0-5-16,4 4-18 15,1-4-5-15,3 8-5 0,5-8-4 0,0 0-1 16,4 0-29-16,4 0-12 16,9 0-61-1,-1-12-51-15,-3 1 59 16</inkml:trace>
  <inkml:trace contextRef="#ctx0" brushRef="#br3" timeOffset="602457.8137">23374 14836 204 0,'0'-7'77'0,"0"7"-42"0,0 0-19 16,0 0 22-16,0 3-7 15,0 5-1-15,5 7-16 0,-1 8-7 16,0 7-4-16,-4 4-3 0,4 4 3 16,1 7-2-16,-1-11 2 15,0 0-4-15,0-4-2 16,-4-4-47-16,5-7-19 16,-5-8-42-1</inkml:trace>
  <inkml:trace contextRef="#ctx0" brushRef="#br3" timeOffset="602958.3577">23706 14712 200 0,'4'-12'74'0,"-8"9"-40"0,-1 6-24 0,1 1 31 16,-9 26-9 0,-4 8-2-16,0 11-4 15,-4 19-15-15,4 11 7 0,0 15 2 16,4 12-8-16,1 7-2 15,3 8 5-15,9 11 2 16,0-15-11-16,9-12-5 16,3-10 5-16,5-5 5 15,5-10-5-15,-1-5-1 16,17-7-19-16,-4-8-7 16,-4-7-30-16,-1-12-10 15</inkml:trace>
  <inkml:trace contextRef="#ctx0" brushRef="#br3" timeOffset="603687.9046">24020 15006 168 0,'-9'-11'66'0,"5"18"-36"0,0-7-20 0,4 0 20 16,0 4-5-16,0 0 3 0,4-1-3 16,0-3 2-16,5 0-15 15,-1 0 4-15,5-3 2 0,0-1-4 16,-1 0 2-16,1 0-9 15,0 4-2-15,4 0-1 0,-4 4 0 16,-1 4-2-16,-3 7 1 16,-5 0 0-16,-4 4 1 15,0-4-2-15,-4 7 1 16,-1 9-2-16,1-5-1 16,-4 8 1-16,-1-11-1 15,1-8 0-15,-1-4 0 16,5 0-3-16,4-7 2 15,4 0-1-15,1-4 0 16,-1 4 0-16,4-4 0 0,1 7 0 16,-1 4 0-16,1 5 2 15,-1 2 2-15,1 1-1 16,-5 0 2-16,0 4 11 16,-4-8 6-16,0 0-2 15,-4 0 0-15,0 0-13 16,-5-4-2-16,1-3-1 15,-1 0 1-15,-3-8-19 32,-1-4-9-32,0 0-3 0,0-4-1 15,5-3-23-15,4-12-9 16,12-3-61 0</inkml:trace>
  <inkml:trace contextRef="#ctx0" brushRef="#br3" timeOffset="604031.727">24436 15274 232 0,'-17'22'88'0,"8"-14"-48"0,1-8-18 0,-5 0 28 16,0-4-8-16,-4-11 0 0,4-11-15 15,5-8-7-15,4-4-11 16,12 0-4-16,5 4-1 0,4 0 0 15,4 12 2-15,5-1-5 16,3 12-1-16,5 11-2 16,-8 4 0-16,-1 14 4 15,-4 9 3-15,-4 7-2 16,-8 7 0-16,-5 1 1 16,-4-1 0-16,-8 1 0 15,-5-5 2-15,-4 1-3 16,-4-11 0-16,-5-1-19 15,-8-11-7-15,-8-7-21 16,4-8-10-16,4-4-20 0,4-19-8 16,9 1-31-1</inkml:trace>
  <inkml:trace contextRef="#ctx0" brushRef="#br3" timeOffset="604352.2995">23918 15870 204 0,'-21'22'77'0,"12"-26"-42"0,1 1-8 15,8 3 27-15,4 0-6 0,4-4-1 16,9-4-11-16,9 1-3 16,8-8-18-16,0 3-2 0,-9 9 0 15,-4 3-7-15,18-8-3 16,33 4-11-16,4 4-5 16,-4 0-44-16,0 0-18 15,-8 0-71 1</inkml:trace>
  <inkml:trace contextRef="#ctx0" brushRef="#br3" timeOffset="605076.5517">24143 16039 200 0,'-5'-11'74'0,"-3"4"-40"0,8-1-11 0,0 4 24 16,0 0-9-16,-4-3-2 15,4 7-7-15,0-8-4 16,0 5-13-16,0 3-5 0,0 0-1 16,-4 3 8-16,-1 5 5 15,1 3-3-15,0 4-1 16,0 8-9-16,4 0-4 15,-5 3 1-15,5 4 2 16,0 4 4-16,0-8 5 16,0 1-4-16,0-1 0 15,5 1-6-15,-1-12-3 0,0 4 0 16,0-8 1-16,5-11-1 16,3 0-1-16,1-8-2 15,4 5-1-15,0-20-20 16,4 0-10-16,5 1-1 15,-1-5 0-15,5-3-5 16,-4 4-2-16,-5-4-7 16,-4 7-2-16,-5 4-61 15,-3 4-26 1,-5 4 72-16,-12 3 220 31,-5 8-49-31,0 4-13 16,5 0-38-16,4 7-17 15,-1 4-19-15,1 4-9 16,0 15-6-16,4 4-4 0,0 11 3 16,4 3-2-16,0-3-1 15,1 4-4-15,7-7 0 16,1-1-47-16,4-7-20 16,0-8-57-16</inkml:trace>
  <inkml:trace contextRef="#ctx0" brushRef="#br3" timeOffset="605434.1231">24601 16379 284 0,'-13'-8'107'0,"1"-3"-58"0,-1-8-40 0,4 8 25 15,5-8-13-15,4-4 1 16,0-14-2-16,4-1 0 15,5-4-11 1,4 1-1-16,4-4 2 0,0 7-6 16,0 8-2-16,0 11-1 15,0 19 1-15,0 0-1 16,-5 11-1-16,-3-3 1 0,-5 14-1 16,5 24 6-16,-5-1 4 15,-4 0 1-15,-4 4 1 31,-1-4-4-31,-3-3-3 16,-1-16-7-16,-3 1-1 0,-5-16-30 0,-5-19-13 16,-3-18-36-16,-5-27-15 15,0-33-37 1</inkml:trace>
  <inkml:trace contextRef="#ctx0" brushRef="#br3" timeOffset="605897.4384">24847 14493 240 0,'-4'11'90'0,"4"1"-48"0,9 33-27 0,-5-23 26 16,0 24-7-16,9 14 3 15,8 8-4-15,0 7 0 16,9 12-18-16,0 4-2 0,4-5 0 15,0 5-9-15,0 3-2 16,-5 8 0-16,-3 15 3 16,-9-8 0-16,-5 1 0 15,-7-5 14-15,-10-3 8 16,-12 0-8-16,-8-4-1 16,-9-4-10-16,-17-3-5 15,0-12-16 1,0-3-4-16,5-20-35 0,3-11-16 15,-4-11-38-15,9-22-13 16,4-43-8 0</inkml:trace>
  <inkml:trace contextRef="#ctx0" brushRef="#br3" timeOffset="610354.6974">23850 13086 184 0,'-9'0'68'0,"9"0"-36"0,-12-7-11 0,-1 7 25 0,0-4-15 15,-4-11-3-15,13 7-12 16,0-3-3-16,-5-12-7 16,1-3-2-16,8-8 0 0,0 4-2 15,12-4-2-15,1 7-2 16,4 5 1-16,13-8-1 16,0 14-2-16,-5 13 0 15,-4 10 3-15,-4 8 2 16,-4 12 4-16,-5-1-2 15,-3 4-2-15,-5 4 0 16,-9-4-1-16,-3-3 0 16,-1-1 2-16,-4-11 1 15,0-3 1-15,-4-5-13 0,-9-7-4 16,0-19-14-16,9-3-3 16,4-5-24-16,4-3-10 15,13 0-26 1</inkml:trace>
  <inkml:trace contextRef="#ctx0" brushRef="#br3" timeOffset="611229.3914">24122 12879 188 0,'8'26'71'0,"-8"-11"-38"0,0 4-21 16,0-8 21-1,-4 1-6-15,0 7 1 0,-1-4-9 16,1 0-1-16,0 4-11 16,0-8 0-16,-1 0 3 0,-3-7-4 15,4 0-1-15,-1-12 2 16,1-11-9-1,0-7 4-15,4-4 0 16,0 0-3-16,0-1 1 16,4 5-2-1,0 7 0 1,1 4 0-16,-1-4 0 0,0 15 2 16,0 4 0-16,1 12 0 15,-1 10 2-15,-4-7-1 16,0 8 2-16,0 3 9 15,0 5 4-15,0-5-1 16,0 4-1-16,0-7-6 16,0 7 0-16,0 0-3 15,0 0 0-15,0-3-6 0,0-1-1 16,0 4 1-16,0-7 0 16,0 3 1-16,0 1 2 15,0-5-1-15,0-3-1 16,0-4 7-16,0 4 5 15,0-11 3-15,0-4 0 16,0-4-3-16,-4-4-2 16,-1-4-4-16,1-11-1 15,-4 4-3-15,3-15-2 16,-3 0 3-16,-5-8 2 16,-4 1-2-16,4-1-2 15,1-7-5-15,3 3 0 16,9 1 0-16,4-1-1 0,9-3 4 15,0 3 0-15,0 1-2 16,4 3 2-16,0 12 1 16,-5 11 2-16,1 0-3 15,4 7 0-15,0 0-1 16,0 12 0-16,-4 0 2 16,-1 11 2-16,-3 0-1 0,-5 8-1 15,0-4-2-15,-4 11 1 16,0-8 3-16,-4 5 1 15,0-5-1-15,-5-3 1 16,-8 0-11-16,5-7-4 16,-1-9-8-16,-4 1 0 15,4-4-9-15,5 0-4 16,4 0-11-16,4 0-3 16,-5-4-64-1,14-3-46-15,-1-5 69 16</inkml:trace>
  <inkml:trace contextRef="#ctx0" brushRef="#br3" timeOffset="611699.2108">24389 12981 236 0,'4'-8'90'0,"-4"8"-48"0,9 11-38 16,-9-7 21-16,4 7-7 15,0-3-1-15,0 7 2 16,1-4 2-16,-5 12-11 16,0-4 3-16,0 3 3 0,0-3-6 0,4 4-3 15,-4 0-2-15,0-5-1 16,0 5 0-16,0-12 0 16,0 1-2-16,-4-5-2 15,-1 1 1-15,1-12 1 16,0 0-1-16,-5-22 2 15,1 3-2-15,12-22 2 16,0 7-7-16,13-18 1 16,-4 10-1-16,13-3 2 15,-1 4 1-15,-4 7 3 16,-4 1-3-16,4 14 0 16,-4 4 1-16,0 15 2 15,5 8-1-15,-5 11 2 16,-5 8 0-16,-3 11 1 0,-5-4-2 15,-4-4-2-15,-4 1 1 16,-5-8 1-16,5 0-8 16,-9-4-3-16,-8 0-22 15,-9-8-10-15,1-7-29 16,3 0-13-16,5-7-27 16</inkml:trace>
  <inkml:trace contextRef="#ctx0" brushRef="#br3" timeOffset="612342.039">23829 14293 184 0,'-9'-11'68'0,"9"11"-36"0,0-30-13 0,0 14 23 0,4-6-12 16,1-5-3-16,-1-3-9 16,4-7-1-16,5 3-10 15,0-4-2-15,0 4-1 0,4 11-5 16,0 4 1-16,4 16 0 16,0-5 0-16,-4 16 2 15,0 3 1-15,-4 4 3 16,-5 12 1-16,-8-1-1 15,-4 4-1-15,-5 4-3 16,-3 0-2-16,-5-4-6 16,0-3-1-16,0-9-6 0,0-3 1 15,0-3-12-15,-9-12-2 16,-8-23-6-16,9 4 0 16,12-7-14-16,5-4-3 15,8-8-29-15</inkml:trace>
  <inkml:trace contextRef="#ctx0" brushRef="#br3" timeOffset="612513.9606">24007 14067 180 0,'8'53'68'0,"-8"-53"-36"0,5 56-29 16,-5-37 17-16,0 4-12 15,4-1-4-15,0 1-3 16,0 0 1-16,1-5-1 0,-1-3-12 0,0-3-4 15,0-5-70 1</inkml:trace>
  <inkml:trace contextRef="#ctx0" brushRef="#br3" timeOffset="612900.869">24155 14195 260 0,'-8'0'99'0,"8"0"-54"0,-9-23-35 15,5 20 23-15,0-5-12 16,4-3 1-16,0-4-11 0,0 0-4 15,4-4-4-15,0 4-3 0,1 0 1 16,-1 7-1-16,0 0 0 16,0 5-3-16,5 3 0 15,-1 0 2-15,1 7 0 0,-1 1 3 16,-3 3 1-16,-1-3-4 16,-4 14 1-16,0-10 0 15,0 10 2-15,0-10-23 16,-4-1-8-16,4 0-10 15,-5-7-2-15,1 0-12 16,0-16-5-16,0 5-30 16</inkml:trace>
  <inkml:trace contextRef="#ctx0" brushRef="#br3" timeOffset="613104.0479">24185 13784 204 0,'13'26'77'0,"-13"-26"-42"0,13 61-30 0,-13-50 17 16,4 12-12-16,0-5-1 15,0 16-5-15,1-11-3 16,-1 15 0-16,0-4-6 0,5 0 1 16,-5 0-62-1,9-8-61-15,16 8 33 16</inkml:trace>
  <inkml:trace contextRef="#ctx0" brushRef="#br3" timeOffset="613379.9213">24419 14142 248 0,'-5'4'93'0,"10"0"-50"0,-1 0-39 15,-4-4 21-15,0 3-3 16,0 1 2 0,4 4-7-16,0-1-2 15,5 1-9-15,-1-1 3 0,9-3 1 16,-8 0 1-16,-1-8 1 16,1 0-2-16,-1-3 1 15,1-1-6-15,-1-11-3 16,1 4-17-16,-1-7-7 15,1-1-27-15,-5-3-9 16,0 3-73 0</inkml:trace>
  <inkml:trace contextRef="#ctx0" brushRef="#br3" timeOffset="613614.5012">24571 13727 228 0,'-4'15'88'0,"4"-11"-48"0,0 4-25 0,0-5 26 15,0-3-15-15,0 0-5 16,0 0-12-16,0 0-6 16,0 0-2-16,0 0-19 0,0 0-8 15,-4 4-15-15,-5 0-5 16,9-4-59-1</inkml:trace>
  <inkml:trace contextRef="#ctx0" brushRef="#br3" timeOffset="614540.9246">21409 16711 156 0,'0'-23'60'0,"-4"12"-32"0,0-1-11 0,-1 9 20 16,1-1 1-16,0 0 4 16,-5 4-8-16,-3 8-3 15,-1 7-17-15,0 4-4 0,1 15-3 16,-1 15-1-16,0 11-1 16,5 8-1-16,3 4 0 15,1 3 0-15,8 0 0 16,5 1-2-16,4-5-2 15,4-3 1-15,8-11-1 16,13-27 2-16,9-15 1 0,0-22 1 16,-5-12 2-16,0-11 3 15,-3-31 2-15,-5-10-3 16,-5-24-3-16,-7 9-5 16,-10-1-2-16,-7 11-6 15,-14 5 0-15,-12 14 4 16,-13 12 2-16,-13 11-12 15,5 8-5-15,4 7-8 16,4 7-1-16,8 5-18 16,9 3-8-16,4 4-53 15</inkml:trace>
  <inkml:trace contextRef="#ctx0" brushRef="#br3" timeOffset="614844.037">21303 16828 248 0,'-21'19'93'0,"17"-12"-50"0,-5-3-26 15,9-4 27-15,0 7-12 16,0 1-1-16,9 3-16 0,3 8-4 16,5-4-7-16,9 12-3 0,12 3 0 15,0-4 1-15,9-3 1 16,-5-1-23-16,1-3-12 16,-5-7-38-16,0-9-18 15,-4-6-27 1</inkml:trace>
  <inkml:trace contextRef="#ctx0" brushRef="#br3" timeOffset="615140.9254">21893 17058 212 0,'0'-4'82'0,"0"8"-44"0,4-8-27 15,-4 4 21-15,5 0-13 16,7 0-1-16,5 0-10 15,4 0-3-15,13 0-3 16,5 0-15-16,3 0-4 0,-4 0-97 16</inkml:trace>
  <inkml:trace contextRef="#ctx0" brushRef="#br3" timeOffset="615345.68">21902 17344 244 0,'8'-15'90'0,"5"12"-48"0,8-5-27 0,-8 4 26 16,12-3-22-16,9-1-7 16,4 1-13-16,5-1-2 15,-1 0-74-15,1 1-31 16,3-1 4-16,-3 1 4 0</inkml:trace>
  <inkml:trace contextRef="#ctx0" brushRef="#br3" timeOffset="623670.4909">22424 16847 188 0,'-5'7'71'0,"-3"-7"-38"0,8 8-17 0,0-8 22 15,0 0-3-15,0-4 2 16,0-4-12-16,0 1-5 16,0 3-11-16,0 0-6 0,4-7 0 0,9-4-2 15,4 0 2-15,4 3-4 16,5 5-2-16,12-1 2 15,-4 8 2-15,0 0 0 16,-5 8-1-16,-3-4 1 16,-5 7-1-16,-8 12 0 15,-5 7 2-15,-8 7-3 16,-4 1 0-16,-13 4 3 0,-4-5 1 16,4-6-4-16,0-5 1 15,4-3 0-15,5-12 0 16,3 0-3-16,10-3 2 15,12-4 1-15,0-1 0 16,4 1-3-16,-4 4 2 16,4-1 1-16,-8 4 0 0,0 5 0 15,-5-1 0-15,-4 3 11 16,-4 5 5-16,-8-8 3 16,-1 4 1-16,1 0-9 15,-9-4-2-15,-9-4-7 0,1-3-2 16,4-1-2-16,-1 1 0 15,1-4-25-15,0-4-9 16,4-4-22-16,4-7-6 16,5-12-56-1</inkml:trace>
  <inkml:trace contextRef="#ctx0" brushRef="#br3" timeOffset="624239.7331">22882 16805 208 0,'-4'-11'79'0,"0"11"-42"0,-5 3-23 15,9-3 20-15,0 0-15 16,-4-3-3-16,4 3-4 16,4-4 2-16,5 0-7 15,-1 4 9-15,5-4 8 16,4-3-8-16,0-1-3 16,8 5-4-16,-4-9-3 15,5 1-1 1,4 0-1-16,-5 3 2 15,5 0 1-15,0 1 1 16,-5 3 2-16,-4 0 1 16,-4 1-1-16,-4 3-1 15,-5 0-1-15,1 0 0 16,-5 3-2-16,0 5 1 16,1 3-4-16,-1 4-2 15,-4 4 0-15,0 8 1 16,0 18-3-16,0 4-2 0,-9 4 2 15,5-4 2-15,0-12 6 16,-9 16 4-16,5-11-6 16,-1 7-3-16,1 0 1 15,-1-4 2-15,1 0-4 16,-1 4-3-16,5-11-26 0,0-8-11 16,0-7-20-16,-1-12-6 15,5-7-36-15,9-12-13 16,8-3 15-1</inkml:trace>
  <inkml:trace contextRef="#ctx0" brushRef="#br3" timeOffset="624618.3461">23434 16790 276 0,'-13'-23'104'0,"0"20"-56"0,-4-16-30 0,9 15 28 16,4-15-20-16,4-4-4 15,4-3-12-15,4-8-4 16,9-4-3-16,0 4 0 0,5-3 2 16,-5 10-4-16,-5 16-3 15,1 0-2-15,0 11 3 16,4 15 4-16,-4 4 6 31,-5 3 1-31,-4 8 4 16,-4 4 4-16,0-7 3 0,-4 3-5 15,-4-4 1 1,-1-3-8-16,-4 0-3 0,-4-8-3 0,-4 4-3 16,0-16-17-16,0 5-6 15,-1-16-46-15,1-3-20 16,8-4-69-1</inkml:trace>
  <inkml:trace contextRef="#ctx0" brushRef="#br3" timeOffset="632793.3101">22874 2684 108 0,'-5'-11'44'0,"1"7"-24"0,-4 0-8 0,3 4 13 16,1 0 0-16,0 0 0 15,4 0-8-15,0 0 0 0,4 0-10 16,0 4 0-16,5 3 0 0,-1 1 3 16,1 7 1-16,4 0-3 15,-1 4-3-15,1 15-2 16,0-8 0-16,4 4 4 15,-9 1 6-15,-4-5 2 16,1 0 0-16,-1-3-3 16,-4 0 0-16,0-12-5 0,0-11 1 15,0 0-5-15,0-11 0 16,0-1-1-16,4-22 1 16,0 8-4-16,1 0-2 15,-1-1-3-15,0 12 1 16,5-4 3-16,-5 15 1 15,0-7-2-15,5 11 0 16,-1 0 4-16,1 4 1 16,-1 3 4-16,5-3 1 15,4 4-1-15,-4 3 1 0,-5-7 0 16,13 3 1 0,-4 1 0-16,4-4 0 0,-4-1-4 15,0-3-1-15,5-3 1 16,-10-5 2-16,-3 4-1 15,-1-14 2-15,-3 2-6 16,-1-6-3-16,0-20-48 16,0 5-19-16,1-1-60 15</inkml:trace>
  <inkml:trace contextRef="#ctx0" brushRef="#br3" timeOffset="634866.5706">22763 900 104 0,'0'22'38'0,"0"-18"-20"0,0 15-21 0,0-8 8 0,0 8-4 16,4 11-1-16,5 8 1 16,-1 4 1-16,1 7 8 15,-5-4 5-15,0 0 2 16,1 4-1-16,-1 0-4 16,-4 4-2-16,0-8-6 15,0 4-3-15,0 12 0 0,0 3 5 16,0 7 6-16,0-3 0 0,0 4 1 15,4-4-1-15,0-4 0 16,1 0-2-16,-1 8-1 16,0-4-1-16,0-8 0 15,5 4-2-15,-5-3-1 16,0-5 3-16,1 1 3 16,-1-8 0-16,0 0 3 0,0 0-3 15,1-4 1-15,-1 4-3 16,0 4 0-16,0 3-5 15,1-7-3-15,-1 4 0 0,-4 0-1 16,0-11 2-16,0-5 1 31,0 1-1-31,-4-4-2 0,4-4 1 16,0-3 1-16,-5-5-1 16,5 1-1-16,0-1-8 15,-4 1-3-15,4-12-27 16,-4 1-13-16</inkml:trace>
  <inkml:trace contextRef="#ctx0" brushRef="#br3" timeOffset="635541.0736">22857 402 140 0,'0'23'55'0,"0"-8"-30"0,0 15-23 0,0-11 12 0,0 11-1 15,0 4 3-15,0 0-9 16,0-8-2-16,0-7-3 15,0 0 1-15,0-4 0 0,0-4-1 16,0-3-2-16,0-8-39 16,4-8-56-1,0-3 10-15</inkml:trace>
  <inkml:trace contextRef="#ctx0" brushRef="#br3" timeOffset="635891.3083">22857 319 104 0,'0'15'38'0,"8"-7"-20"0,-8 3-4 15,0-4 15-15,4 9-12 16,1 2-2-16,3 13-11 16,1-5-3-16,3 8-1 15,1 0 2-15,0-4 1 0,4-4 3 16,-5-3 3-16,-3-8-2 15,-1-3 1-15,1-5-3 16,-1-7 0-16,1-7-1 16,-5-5 0-16,0-3 4 15,1-8 3-15,-1-14-4 16,-4 10 1-16,0 5-3 0,0 3 2 16,4-15-6-16,-4 23-3 15,0-8 1-15,4 7 0 16,1 5-4-16,-1 3-1 15,4 0-22-15,1 4-8 16,-1 8-46 0</inkml:trace>
  <inkml:trace contextRef="#ctx0" brushRef="#br3" timeOffset="642029.0276">19117 17993 84 0,'0'-7'33'0,"0"7"-18"0,0 7-7 16,0-7 13-16,0 0-1 15,0 0 0-15,0 0-6 16,0 0-1-16,0 0-6 16,0 0 1-16,0 0-5 15,0 0 3-15,0 0 0 0,0 0-2 16,0 0-1-16,0 4 1 15,0-4 2-15,0 0-1 16,0 0 2-16,0 0-2 16,0 0 0-16,0 0-3 15,0-4 1-15,0 4 0 16,0 0 1-16,0 0-2 16,0-11-2-16,0 11-2 15,0-8 1-15,0 8 3 0,0-4 1 16,0-3-4-16,0 3-1 15,0 0 1-15,0 1 0 16,0-5 1 0,0 1 0-16,0 3 2 15,0 0-1-15,0 0 2 16,0 0-2-16,0 1 2 16,0 3 2-16,0 0 2 15,0 0-3-15,0 0-1 16,0 0-3-16,0 0-1 15,4 7 3-15,5 5 3 0,-1 6 7 16,9 13 2-16,0 6-3 16,4 9-1-16,1 6-4 15,3-6 1-15,-4 6-4 16,1 5-2-16,-1-4 2 0,0-16 2 16,-4 1 2-16,-4-4 3 15,-5-4-3-15,1-11-2 31,-5-4 0-31,4-11-1 16,-3-8 0-16,-5-7 2 0,0 0-3 16,0-12 0-16,0-7-1 15,0 3-2-15,4 5-2 0,0 3 1 16,5 4 1-16,-1 0 0 16,1 7-3-16,-1 4 2 15,5 8 1-15,0 4 2 16,-1 7-1-16,1 4-1 15,4 3 3-15,0 1 0 16,0 3 3-16,4 8 3 16,-4-7 7-16,0-1 2 15,-4-7 6-15,0-8 2 0,-5-7-2 16,1-11-3-16,-1-1-5 16,1-22-2-16,-1-12-8 15,5-14-4-15,12-12-1 16,1-8-1-16,4-3-33 15,-1 11-13-15,5-7-87 16,-4 11-76-16,0-15 72 16</inkml:trace>
  <inkml:trace contextRef="#ctx0" brushRef="#br3" timeOffset="643360.3709">20318 17970 112 0,'-42'0'44'0,"33"-18"-24"0,1 6-24 0,4 12 10 0,-1 0-5 31,5 0-1-31,0 0-2 16,0 0-1-16,0 0 2 15,0 0 2-15,0 0 0 16,0 0 2-16</inkml:trace>
  <inkml:trace contextRef="#ctx0" brushRef="#br3" timeOffset="643460.5726">20250 17940 183 0,'0'0'12'0,"0"0"2"0,0 0 1 16</inkml:trace>
  <inkml:trace contextRef="#ctx0" brushRef="#br3" timeOffset="643822.9776">20250 17940 240 0,'0'0'10'0,"0"0"-4"15,0 0-3-15,0-3 0 16,0 3-2-16,0 0 2 15,0 0-2-15,0 0-1 0,0 0 3 16,0 0 0 0,0-4 1-16,0 0-2 15,0 0-2-15,0 4 1 16,0 0-1-16,0 0 2 16,0 0 3-16,0 0-2 15,5 4-2 1,-5-8 2-1,4 0 0-15,-4 1-4 16,0 3 1-16,4 0 0 16,-4 3 0-1,0-3 0-15,0 0 0 0,0 0 2 16,0 0-1-16,-4-3-1 16,0 3 1-16,-1 0 1 15,1 0 1-15,0-4 1 16,4 4-5-16,0-4 1 15,0 4-2-15,0-4-2 16,0 4 0-16,0 0 3 16,0 0 0-16,0 0 1 15,0 0-5-15,-4 0-1 16</inkml:trace>
  <inkml:trace contextRef="#ctx0" brushRef="#br3" timeOffset="644687.9526">20221 17899 140 0,'0'0'52'0,"0"0"-28"0,0 0-8 0,0 0 16 15,0 0-4-15,0 0 0 16,4-4-4-16,0 0-1 16,5 0-12-16,8 1-2 0,8-1-2 15,1 0-3-15,-1 0-3 16,1 4 2-16,-1 0 0 15,-4 0 1-15,-4 4 2 32,0 4-1-32,-8-1 0 15,-1 12-6-15,-8 0 1 16,-4 4-9-16,-5 7-4 16,-3 4-4-16,-1 3-3 15,4-3 12-15,5 0 4 0,0-11-2 16,4 0 2-1,4-8 2-15,5-4 1 0,3 0 9 16,5-7 5-16,0 0 0 16,0-4 2-16,5 7-4 15,-1 1 1-15,-4 3-5 16,-4 4 1-16,-1 8 4 16,-8 0 4-16,-8 7 1 15,0-4-1-15,-9 8-2 16,-8 0 1-16,-4 4-4 15,-1-4 1-15,-8-8-7 16,0-3-3-16,0-12-1 0,0-7 1 16,9-12-17-16,4-7-4 15,4-4-35-15,8-3-13 16,9-5-60 0</inkml:trace>
  <inkml:trace contextRef="#ctx0" brushRef="#br3" timeOffset="645216.7771">20743 18061 184 0,'-9'-15'68'0,"5"7"-36"0,4-3-31 16,0 11 16-1,0-8-7-15,0 5 2 16,0-9-1-16,0 5-5 16,4 3 5-16,1 4 2 0,-1-7 0 0,4 7 2 15,1-4 1-15,-1-8-1 16,5 5-3-16,0-1 0 15,12 1-5-15,1 3 1 16,3 0-3-16,1-3 0 16,0 3-3-16,-1 0 1 15,1 4 2-15,-4 0 2 16,-5 8-1-16,-4 3 1 16,0 8 5-16,-4 11 2 15,-5 0-5-15,-4 12-1 16,1 3-2-16,-5 0 1 15,0 4 0-15,0 4 1 16,0 7-4-16,0-11-1 0,0 4-1 16,0-4-2-16,-5-7 1 0,5-8 1 15,0-4-19-15,0-15-6 16,5-7-37-16,-1-20-14 16,4-7-58-1</inkml:trace>
  <inkml:trace contextRef="#ctx0" brushRef="#br3" timeOffset="645612.4786">21324 18246 228 0,'-12'-19'88'0,"3"4"-48"0,5-12-36 16,0 12 21-16,4-7-10 15,0-5 2-15,0-3-6 16,4-4-1-16,0 12-6 16,0 3-3-16,5 7 0 0,8-10-4 0,0 3 2 15,4 8 3-15,0-1 1 16,9 9-1-16,-9 3-2 15,-4 0 7-15,-4 3 5 32,-5 5 5-32,-3 7 2 15,-10 8-4-15,-7-1 1 0,-1 5-7 16,-4-9-3-16,0 1-6 16,-4-4 0-16,4-3-9 15,0-9-2-15,4-6-29 16,5-5-14-16,3-7-80 15</inkml:trace>
  <inkml:trace contextRef="#ctx0" brushRef="#br3" timeOffset="647203.3627">20611 2665 112 0,'4'-11'44'0,"-4"7"-24"0,0-4-10 0,0 8 14 16,0-11-7-16,0 7 1 15,-4-7-2-15,4 0-1 0,0-4-7 16,0-4 1-16,-4 0 4 0,4-4-5 15,0-3 0-15,0-8-2 16,0 0 1-16,0-4-2 16,0 4 0-16,4 8-1 15,5-8 0-15,-1-4 0 16,1 0 2-16,3 8-3 16,1-15 0-16,4-8-1 15,-4 16-2-15,0 10 1 16,8-33 1-16,25-16-3 15,5 5 0-15,0 7 1 16,0 11 2-16,0 0-1 0,-4 8-1 16,-5 3 1-16,-3-3-1 15,-10 11 0-15,-3 8 0 16,-5 3-27-16,-4 4-9 16,-4 4-59-1</inkml:trace>
  <inkml:trace contextRef="#ctx0" brushRef="#br3" timeOffset="647802.2794">20798 1541 156 0,'17'-15'57'0,"-17"15"-30"0,34-19-25 16,-30 19 14-16,13-7-1 16,17-9 0-16,4-2-5 15,0 3-2-15,-4 3-4 16,0-3 4-16,-8 11 2 0,-5-7 1 0,0 11 3 15,-4-8-3-15,-4 8 1 16,0-3-5-16,-1 3 1 16,-3 0-3-16,-1 0 2 15,-3 0-2-15,-5 0 6 16,0 11 3 0,-5 0-5-16,1 1-3 15,4-1-6-15,-4 0 0 16,0 4 0-16,-1 4 0 15,1 0 0-15,0 4 2 16,0-1-1-16,0 1-1 16,-5 7-17-16,5 0-6 0,0 0-90 15,4 4-47 1,0 0 78-16</inkml:trace>
  <inkml:trace contextRef="#ctx0" brushRef="#br3" timeOffset="649161.5194">21783 18035 188 0,'4'-19'71'0,"-4"7"-38"0,4 1-32 0,0 11 14 15,-8-7 1-15,8 7 2 16</inkml:trace>
  <inkml:trace contextRef="#ctx0" brushRef="#br3" timeOffset="649616.1344">21795 18004 370 0,'5'23'18'0,"-1"7"-3"15,0 4-9-15,0 11-2 16,1 1-4-16,-1 3-1 15,0 4-1-15,0-4-2 16,1 0-8-16,-5-8-3 0,0-7-8 0,0-11 0 16,0-8-17-16,-5-19-4 15,-7-7-4 1,3-12-6-16,1-7 22 16,3-15 18-16,1-4 11 15,0 0 19-15,0-12 9 16,4 16 21-16,0 11 10 15,0 0-3-15,0 8-2 16,0 11-15-16,4 3-7 16,0 8-17-16,0 12-3 0,5 11-2 15,-1 7-3-15,5 12-1 16,0 3-1-16,4 1 1 16,0 7 2-16,4-4 2 15,0-3-1-15,1-1-1 16,7-7-3-16,1-4 1 0,-5-15 2 15,-3 0 2-15,-5-11 5 16,-5-8 5-16,1-7 0 16,-4-8-1-16,-5-3-8 15,0-12-3-15,0 4-3 16,1-4 1-16,-1 3-20 31,0-10-6-31,5-1-23 16,-1 5-9-16,1-1-77 15</inkml:trace>
  <inkml:trace contextRef="#ctx0" brushRef="#br3" timeOffset="650513.4449">22339 17740 140 0,'0'-3'52'0,"0"-1"-28"0,-4 4-15 0,-1 0 16 15,5-4 1-15,0 4 2 16,0 0-2-16,-4 0-1 0,4 0-14 16,0 0 0-16,0 0 0 0,0 0-4 15,0 0-2-15,4 0 2 16,5 0 2-16,-1-4 0 16,1 4 2-16,3 0-6 15,1 0-1-15,0 0-2 16,4 4 1-16,0 0-2 15,0 3-1-15,0 1 1 16,0 3-1-16,-4 1 4 0,-1-1 5 16,1-4-1-16,0 1 3 15,-5 0-2-15,1-1 2 16,-1 1-2-16,-4-8 0 16,1 3-3-16,-1 5-1 15,-4-8-3-15,0 4 1 16,0 3-4-16,0-3-2 15,0 4 2-15,0 3 2 16,0-7 0-16,0 3 2 16,4 1 0-16,5 7 1 15,-1 7-2-15,5 5 1 16,-5 7 0-16,1 7 1 0,-1 5 0 16,1-1 0-16,-1 0 4 15,1 8 3-15,-5 7-6 16,0-3-3-16,1-4 7 15,-5 11 4-15,0-8 5 16,-5-3 1-16,-3 0 5 16,-5-19 2-16,0-4-5 15,-4-7-2-15,5-5-11 16,-1-6-3-16,0-8-5 16,0-4-3-16,1 0-16 0,-1-4-7 15,0 0-29-15,1 0-10 16,-1 0-21-16,0-3-7 15,-4-4-42 1</inkml:trace>
  <inkml:trace contextRef="#ctx0" brushRef="#br3" timeOffset="651529.9486">19236 17586 164 0,'-4'-15'63'0,"-5"11"-34"0,-16-11-14 0,12 15 18 16,0-8-7-16,1 4-3 0,3 4 0 16,-4 0 2-16,1 0-13 15,-1 0 2-15,0 0 2 0,0 4 3 16,-4 4 1-16,0-8-9 16,0 0-2-16,0 7-5 0,0-3-1 15,5 0 1-15,-1 0 2 16,0 3-1-16,5 1 0 15,-5 7-3 1,0 4-2-16,5 0 1 16,-1-1-4-16,5 5 2 15,0 11 1-15,0-4 0 16,-1 8-3-16,5 3 2 16,0 12 1-16,0 8 0 15,0 6 0-15,-4-10 0 16,0 3 0-16,0-3 2 15,-1-1-1-15,5 5-1 16,0-16 5-16,5-3 1 0,-1-1 2 16,0-3 0-16,0-4 0 15,1 0 0-15,-1-4-2 16,0-4 1-16,0-11 0 16,1 4 1-16,-5-7-2 15,4-9-1-15,0 5-6 16,0-4 1-16,1-8-16 15,3 4-4-15,9-11-133 16,4-8-69 0,30-19 104-16</inkml:trace>
  <inkml:trace contextRef="#ctx0" brushRef="#br3" timeOffset="672641.176">14261 18038 160 0,'-4'-15'60'0,"4"8"-32"0,0 10-17 0,0 1 15 15,0 4-6-15,4 3 1 16,0 12 3-16,1 7 2 16,3 0-13-16,1 12-1 0,3-1-1 0,1 8 0 15,-4 4 1-15,-1 0 2 16,5 0 2-16,0-8 2 15,-5-4 3-15,1-11-2 16,-1-7 0-16,-4-12 3 16,1-11 3-16,-5-11-7 15,0-15 0-15,4-16-9 16,4 1-3-16,5-23-6 16,4-1-2-16,0-14-6 31,8 8-2-31,9 6-22 0,-4 5-6 15,0 11-36 1,-5 11-15-16,1 8-41 16</inkml:trace>
  <inkml:trace contextRef="#ctx0" brushRef="#br3" timeOffset="673134.6107">14741 18385 160 0,'-13'-22'63'0,"9"14"-34"0,-5 1-23 0,9 7 17 15,0 0-1-15,0 3 2 16,5 9-9-16,3 3-2 16,1 4-7-16,-1 3 9 0,1 5 5 15,-1 7-4-15,1-4-1 16,-1 4-3-16,-4 0 0 0,1 0-2 15,-1-4 1-15,0-8 0 16,-4-6 1-16,0-9 5 16,0-11 1-16,-4-11 2 15,0-11 0-15,-1-8-9 16,5-11-4-16,5-4-7 16,3 3-2-16,0-10 1 15,9 3 0-15,0 4-21 16,0 4-10-16,5 3-26 15,-10 23-11-15,1 0-60 16</inkml:trace>
  <inkml:trace contextRef="#ctx0" brushRef="#br3" timeOffset="673386.5878">14707 18461 208 0,'8'-4'77'0,"-3"-7"-42"0,7 3-17 0,-7 4 23 15,3 4-21-15,5-11-8 16,4 4-8-16,8-1-4 0,1 4 1 15,3 0-28-15,-7 1-11 0,-1-1-69 16</inkml:trace>
  <inkml:trace contextRef="#ctx0" brushRef="#br3" timeOffset="673574.644">15131 18253 204 0,'-42'12'77'0,"38"-1"-42"0,-1-3-28 0,5-8 20 15</inkml:trace>
  <inkml:trace contextRef="#ctx0" brushRef="#br3" timeOffset="673668.3202">15106 18284 363 0,'30'-8'6'15,"4"0"-4"-15,8-3-15 0,0 4-6 16,-3-5-78 0</inkml:trace>
  <inkml:trace contextRef="#ctx0" brushRef="#br3" timeOffset="673880.9555">15314 18449 272 0,'-17'8'101'0,"13"-8"-54"0,4-8-42 15,0 8 24-15,4-3-18 16,4 3-6-16,5-8-3 16,8 4 0-1,1 4-1-15,7-7-42 0,-8 3-20 0,-4 0-57 16</inkml:trace>
  <inkml:trace contextRef="#ctx0" brushRef="#br3" timeOffset="675505.7598">16265 17880 180 0,'-22'-8'68'0,"22"8"-36"0,-8-7-20 0,4 7 21 16,-1 0-8-16,1 0 0 16,-4 0 3-16,-1 0 3 0,1 0-17 15,-1 0 5-15,-3 4 2 0,3-4-3 16,-4 0 0-16,-4 0-8 16,5 3-2-16,-1 1 2 15,0 0 1-15,-4 0-3 16,4-1 0-16,1 1-7 15,-1 0-3-15,0 0 3 16,5 0 1-16,-1 3-3 16,1 1 1-16,-1-1-2 15,5 5 0-15,0 3 2 16,4 3 0-16,-4 5 0 16,4 0 0-16,0 3 0 0,0 1 2 15,0-1-3-15,0 0 0 16,4-11 1-16,0 4 0 15,0-4-3-15,5 0 2 16,-1-7 1-16,1 0 0 16,3-5-3-16,-3 1 0 15,-1-4 4-15,5 4 1 16,-4-4 0-16,3 4 1 16,1-1-2-16,4 9-1 15,-4-5-2-15,0 5 1 16,-1-5 1-16,-3 12 2 15,-1-8-1-15,-3 12 2 0,3 11 9 16,-8-12 4-16,0-3-1 16,-4 8-1-16,0-5-6 15,-9 5 0-15,4-5-5 16,-3-3-2-16,-5 4 0 16,-9-12 1-16,1-7-6 15,8-4-1-15,4-8-36 16,9-3-13-16,12-4-25 15,1 4-9-15,-1-1-40 16</inkml:trace>
  <inkml:trace contextRef="#ctx0" brushRef="#br3" timeOffset="675900.299">16545 18578 288 0,'-38'-8'107'0,"16"1"-58"0,-12-16-37 0,17 12 26 15,-4-8-20-15,4-8-5 16,5-7-10-16,7 1-5 16,14-1 1-16,3 0-2 0,10 3 1 0,7 9 0 15,5-5-2-15,0 1 3 16,-12 18 0-16,-5 1 1 15,4 3 2-15,-4 0-1 16,0 16-1-16,0-5 1 16,-9 8 1-16,1 19 8 15,-9-4 5-15,0-11-3 16,-5 11-2-16,-7 12-5 0,-5-4-4 16,-5-4 2-16,-7-12 2 15,-9-10-4-15,-1-9-1 16,5-10-27-16,13-12-11 15,8-4-34-15,13-11-12 16,17-15-38 0</inkml:trace>
  <inkml:trace contextRef="#ctx0" brushRef="#br3" timeOffset="676819.024">16957 18276 172 0,'-9'-11'66'0,"9"11"-36"0,0 0-22 0,0 0 25 16,0 3-20-16,0 1 8 15,0 8-13-15,0-1 4 16,4 11-7-16,1-6 0 16,-1 6-3-16,0 1 1 15,0 3-2-15,1-7 2 16,-1 4-2-16,-4-12 6 16,0 0-4-16,0-11 8 15,0 0-7-15,0-11 1 16,4-8-3-16,0-11-2 15,5 4 1-15,3-16 1 16,1 8-1-16,0-7-1 16,4 3 1-16,-4 8-4 0,4 11 2 0,-5 8-1 15,1 11 0-15,-4 11 2 16,3 12 0-16,-3 7 0 16,-1 7 0-16,-3 1 0 15,-1-4 0-15,0-4 0 16,0-11 4-16,1-4 2 15,-1-7-2-15,-4-12-1 0,4-7 1 32,0-4 0-32,1-1 2 0,-1-2-3 15,4-13-2-15,1 1-3 16,-1 0 1-16,1 11 5 16,-1 4 2-16,1 8 4 15,-5 7 4-15,0 0-2 16,0 15 3-16,1 0-10 15,3 23-3-15,-4-16 0 16,5 16 1-16,4 11-4 16,-1 4 1-16,1-12-22 15,0-3-8-15,-5-8-20 0,1-7-9 16,-1-12-54 0</inkml:trace>
  <inkml:trace contextRef="#ctx0" brushRef="#br3" timeOffset="677317.2476">17835 18016 236 0,'-8'0'88'0,"8"0"-48"0,-9-12-20 0,5 12 24 0,0 0-16 15,-1 0 1 1,-3 4-8 0,-5 26-5-16,5 12-3 0,-5 3-7 15,-4 0-2-15,0 4-2 16,0 8-2-16,-4-4 1 15,4-12 1-15,0-3-3 16,0 0 0-16,0-12 1 0,4-3 2 16,5-12-23-16,3-3-11 15,5-12-34-15,9-8-13 16,4-6-38 0</inkml:trace>
  <inkml:trace contextRef="#ctx0" brushRef="#br3" timeOffset="677725.2712">18069 18016 196 0,'-9'11'74'0,"9"-11"-40"0,-42 26-16 15,33-18 23-15,-4 3-15 0,5 1-2 16,-5 6-14-16,5 1-6 15,-1 8-3-15,1-5-1 0,-1 1 0 16,5-4-3-16,0 0 2 16,4-4 1-16,0 4 0 15,0-8 0-15,13 0 0 16,-5-3 6-16,13 3 6 16,13-7-6-16,0 3-3 15,0 5-2-15,-4 3 1 16,0 4 5-16,-9 0 4 15,-4-1 9-15,-5 1 7 16,-3 0 8-16,-9 0 5 16,-9-4-8-16,-3 0-4 0,-9-4-14 15,-9 1-4-15,-4-1-6 16,-4-11-1-16,-1 0-39 16,6-7-15-16,3-9-61 15,9-10-24-15,-18-38 4 16</inkml:trace>
  <inkml:trace contextRef="#ctx0" brushRef="#br3" timeOffset="730789.411">22700 1205 204 0,'-17'23'77'0,"12"-4"-42"0,-3 3-17 0,4-14 25 0,-1 3-9 15,5 1 0-15,0 6-2 16,0-10 0-16,5 3-17 16,-1-3-2-16,4 11-2 0,-3-8-2 15,3 4 2-15,1 4 5 16,-1 15 4-16,-4-4 1 16,1 27-1-16,-1-8 3 0,-4 26 0 15,0-7-6-15,0 15-2 16,0-4-5-16,4 27-1 15,-4-16 1-15,4 16 1 16,9 45 1-16,-5-23 2 16,1 0 4-16,-1-11 3 15,1-15-5-15,-5-38-1 16,0-7-5-16,5 7-1 16,4 30-3-16,-5-45-1 15,1-4-1-15,-1 5 0 16,9 21 0-16,-8-7 0 15,-1-7-2-15,-4-4 1 16,1-8 0-16,-5-4 1 16,0-7-2-16,0-11 1 0,0 0-2 15,-5-1-1-15,1 5 1 16,0-5-1-16,-5 12 0 16,5-11 0-16,0-4 0 15,4-4 2-15,0 0-3 16,0 0 0-16,0-7 1 15,0-8 0-15,0 0-3 16,0-8 0-16,0 4 4 16,-4-7 1-16,-1 3 0 15,-3-11-2-15,-9-18 1 16,-4-16 1-16,-5-4-3 16,5 12-2-16,4 7 2 0,-4-37 0 15,-9-65-2-15,9 54 2 16,4 10-1-16,0-29-2 15,0 14 3-15,0-26 2 16,4 19-2-16,5-15 0 16,-1 19-1-16,5-19-2 15,0 18 3-15,4-14 2 16,0 18-2-16,0-18 0 16,4-53 1-16,4 30 0 15,-3 22 0-15,-5 20 0 16,0 11 0-16,0 22 0 0,0 19-3 15,-5 16 2-15,5 10 1 16,0 24 2-16,0-8-3 16,5 26-2-16,3 26 2 15,5 8 0-15,4 19 1 16,0 8 0-16,0 11 0 16,0 7 2-16,4 12-1 15,0 7 2-15,1-11 2 16,-1 7 4-16,4-10-2 15,1 10-2-15,-5-3 0 16,0-12-1-16,0 8-2 16,-4-15 1-16,-4-12-2 0,0 5-1 15,0-12 1-15,-9-4 1 16,0-11-1-16,0-8 2 16,-4-22 0-16,0-4 1 15,-4-15-9-15,0-12-4 16,0-11-17-16,4-11-9 15,0-11-39-15,-5-4-15 16,5-16-50-16,-4-6-22 16,-4-24 4-1</inkml:trace>
  <inkml:trace contextRef="#ctx0" brushRef="#br3" timeOffset="732720.707">21902 2537 184 0,'-26'15'68'0,"13"-15"-36"0,-4-4-13 16,9 4 23-16,-9 0-10 0,-4 0-3 16,-5 0-4-16,1 0 1 15,-1 4-14-15,1 3 4 0,-1 1 2 16,5 3 3-16,0 1 4 16,4 3-4-16,4-4-1 15,5 4-9-15,8 4-2 16,0-4 4-16,8 0 1 0,9 0 1 15,4 0 4-15,9 0-5 16,0-3 2-16,0-1-7 16,12 8-1-16,9-8-2 15,21 0 1-15,17 1-4 16,-4-8-2-16,0 3 8 16,13-7 6-16,16-7-7 15,14-5-2-15,-18-3-4 16,0-4 1-16,5-3-2 15,8 3 2-15,-4 0-2 0,-17 4-1 16,-13 4 1-16,-4-1 1 31,-5 5-1-31,-3 3 2 16,-5-7-2-16,-4 11-1 16,-9-8 3-16,-4 8 0 15,-4 0-1-15,-8 0-2 16,-9 8 3-16,-4-8 0 15,-9 3-1-15,-4 5-2 16,-9-8 5-16,-8 11 1 16,-13-7 0-16,-8 4-1 15,-17-1-1-15,-9 1 2 16,-12-1-1-16,4 1 0 0,-17-1 1 16,8-3 1-1,13 0-1-15,-30 0 1 0,-33-4-4 16,37 0 0-1,14 0-1-15,-31-4 1 0,18 4-4 16,-18-8 0-16,10 4 1 16,-1-3 0-16,13-1 2 15,-30-3 1-15,13 0-1 16,-9-4 1-16,-38 0-2 16,30-4-1-16,17 7 1 15,4 1-1-15,4 4-3 16,5 3 2-16,8 0 1 15,4 0 2-15,9 4-1 16,8 4-1-16,9 0-4 0,9 3 0 16,3 5 0-16,9-1 2 15,4 0 1-15,5 1 1 16,8 3-3-16,8 0 2 16,14 0 1-16,12-4 0 15,12-3-3-15,-3-5 2 16,3-3 1-16,14-3 0 15,12-1-3-15,17 0 2 16,13-3 1-16,-13-1 2 16,13 1-3-16,13-5 0 15,12 5 1-15,-8 3 0 16,-13-7 0-16,0 3 0 0,4 4-3 16,9-3 2-16,-13 3 1 15,-12 4 2-15,-18 0-1 16,-4-8 2-16,-8 5-2 15,-5-9-1-15,-3 5 1 16,-10-1 1-16,1 1-1 16,0 3-1-16,-5 0 1 15,-8 0-1-15,-4 1 0 16,-5-5 2-16,-4 8-1 16,-8-4-1-16,-9 1 3 15,-4 3 2-15,-17-4-2 16,-4 4 0-16,-9 0-1 15,1 0 1-15,3 0-2 0,-16 4 2 16,-35-1-2-16,14 1-1 16,8 0 1-16,-22 3-1 15,14 1 0-15,-27-1 2 16,-58 5-1-16,8-1 2 16,12-3-4-16,22-5 0 15,4-3-1-15,5-3 0 16,-5 3 2-16,9-8 2 15,3-3-3-15,10-1 0 16,8 1 1-16,12 0 0 16,9 3 0-16,0 5 0 0,-4-1 0 15,-4 4 2-15,8 0-3 16,0 4-2-16,4-1 2 16,9 5 2-16,8-1-2 15,9-3-2-15,8 4-1 16,13-8 3-16,4 3-2 15,13 1 1-15,13 4 0 16,-4-4 0-16,-5-1 2 0,9 9 0 16,-5-12-3-16,18 11 0 15,-5-11 2-15,30 11 2 16,-13-11 0-16,17 4-1 16,-8 4-2-16,29-8 1 15,-12 0-1-15,25 0 0 16,-13 0 2-16,13 0 0 15,-17 0 2-15,22-8 1 0,59 4-4 16,-73 4 1-16,-20 0 0 16,-1 0 0-16,-12 0 0 15,4 0 2-15,-13-7-1 16,4 3 2-16,-8 4-2 16,0-11 2-16,17-8-4 15,-9 4 0-15,-12 0 1 16,-13 7 2-16,-8 1 3 15,-10-1 2-15,-7 8-3 16,-9-4-1-16,-4 8-3 0,-9 4-1 16,-4-1 1-16,-4 1 2 15,4-1-1-15,-9 1 2 16,5-1 0-16,-34-3 1 16,8 0-2-16,-33 3 1 15,12 5-2-15,-30-1-1 16,17 0 1-16,-33 1-1 15,16-1-5-15,-8 0 1 16,21 1-16-16,-12-16-4 16,12 0-39-1,-13-22-14-15,-46-72-35 16,21-1-15-16,8-29-41 16</inkml:trace>
  <inkml:trace contextRef="#ctx0" brushRef="#br3" timeOffset="805069.5519">3178 8138 184 0,'-8'0'68'0,"8"0"-36"0,-9-8-20 0,5 4 23 31,8 8-20-31,-4-4-3 16,0 0-8-16,5 4 6 15,7 7-6-15,10 8 14 16,7 4-10-16,1 11 9 15,4 3-9-15,21 16 6 16,0 8-7-16,30 10 7 16,0-3-8-16,13 19 8 15,-9-4-8-15,21 7 12 0,-8-3-10 0,13 4 12 16,-13-12-12-16,16 15 9 16,-11-18-9-16,16 22 9 15,-9-19-10-15,9 4 7 16,-21-12-7-16,13 9 2 15,-13-20-5-15,8 12 2 16,-12-4-3-16,-5 7 5 16,-12-3-5-16,-5-4 8 15,-8-8-7-15,4-4 3 16,-8 1-4-16,4-8 0 16,-5-11-1-16,1-4 1 15,-9 0-2-15,-4 0 6 16,-4 0-4-16,-9-4 3 15,-4 0-3-15,-8-4 0 16,3-3-1-16,-3 0 1 16,-5-5-2-16,-4-2-7 0,0 2 3 0,0 1-60 15,0 4 34-15,-9-8-175 16,5 0 114-16</inkml:trace>
  <inkml:trace contextRef="#ctx0" brushRef="#br3" timeOffset="805677.6228">3285 8809 176 0,'4'15'68'0,"-4"-15"-36"0,4 23-15 16,-4-16 37-1,4 5-30-15,0-1 20 16,1 0-27-16,-1-7 16 0,0 4-19 16,-4-20 12-16,4 1-15 0,-8-19 6 15,0 3-10 1,-9-29 0-16,1 11-4 0,-10-27 9 15,5 12-6-15,-4-20 10 16,-4 1-9-16,-14-11 3 16,14 18-6-16,-9-7 9 15,13 18-7-15,-9 1 10 32,17 7-9-32,1 12 5 0,7 14-7 0,10 8 9 15,7 8-8-15,14 11 8 16,8 11-8-16,8 5 3 15,9 2-5-15,4 1 0 16,0 0-2-16,13-4-2 16,-4 0 1-16,12 0-1 15,-8 0 0-15,0-3-64 16,-4-1 35-16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5:12:10.71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6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5:14:33.118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2338 11823 196 0,'-4'7'74'0,"4"-7"-40"0,-5 23-27 0,5-19 18 0,0 3-4 16,0 1-1-16,0-1-4 16,0-3-2-16,5 0-8 15,-1 0 0-15,4-1 4 0,-3 1-2 16,3 0 3-16,1 0-2 15,12-4 0-15,-4 0-3 16,13 0-1-16,21 0-3 16,-9 0-2-16,5-4 1 15,4 4 1-15,-13 0 5 0,-13-4 4 16,-4 0-6-16,9-3-1 16,0-1-2-16,0 1 1 15,-1-1-2-15,14 8 2 16,-5 0-2-16,13 0 2 15,21-4-2-15,-8 4 2 16,-5-3 0-16,-4-1 1 0,-4 0-5 16,-17 0 1-16,-4 0 0 15,8 4 2-15,-4 0-3 16,17 0 0-16,-8 0 1 16,12 4 2-16,30-4-1 15,-18-4-1-15,-7 4-2 16,-18 0-1-16,-3 0 2 15,3-3 0-15,0 3 5 16,22 0 2-16,-17 0 0 16,16-4-1-16,-7 0-3 0,3 0-2 15,22-3-2-15,-30 3 1 16,-9 4 3-16,13-4 1 16,-8 4-1-16,17 0-2 15,-9 0 1-15,13 0-1 16,-5 0 0-16,-7 0 0 15,24 0 0-15,-29 0 0 16,-8 0 2-16,12 0 3 16,-8 0 0-16,16 0 2 15,-8 0-4-15,9 0-2 16,-9 0 2-16,5-7 2 16,25 3-4-16,-30 4-1 15,-9 0 0-15,14 4 0 16,-9-4 0-16,17 7 0 15,-9-7 0-15,9 0 2 16,-9 0 8-16,-3 0 3 16,-5 0-4-16,4 0-3 15,-4 0-3-15,12 0-3 16,-7 0 1-16,7 0-1 16,-8-7 2-16,5 3 3 15,-9 4-4-15,0-8-1 16,-5 5-22-16,-3 3-10 15,12 0-33-15,-25 0-13 0,-5 0-65 16</inkml:trace>
  <inkml:trace contextRef="#ctx0" brushRef="#br0" timeOffset="1242.195">6591 8492 168 0,'0'0'63'0,"0"0"-34"0,-4 4-19 16,0-4 20-16,4 4-9 0,0 3 0 15,0 5-3-15,0-9-2 16,0 16-8 0,0-4 1-16,4 12 4 0,0 14-3 15,-4-7 2-15,0 0-5 16,4 8-2-16,1 26 4 16,-5-16 4-16,0-14-7 15,4 15-3-15,0 26 0 16,0-4 0-16,1-3 1 15,-1-4 2-15,4 4-3 0,-3-12-2 16,3-3 0-16,1-5 1 16,-1 1-1-16,1 0-1 15,-1-4 1-15,0 4-1 16,5-4-3-16,-4 7 2 16,-1 1 1-16,5 3 2 15,-5-11-1-15,1 0-1 16,-1 4 3-16,-3-7 0 15,-1 3-4-15,-4-4 1 16,4 0 4-16,0 0 5 16,-4 1 1-16,0-5 2 0,0 8-4 15,0-4 0-15,5 1-5 16,-1-5 0-16,-4 1-3 16,4-5-1-16,-4 1 1 15,0-4 2-15,0 0-1 16,0 0-1-16,0 0 1 15,0-4-1-15,0 4-3 16,4-4 2-16,-4 4 1 16,5 0 2-16,-5 4-1 15,4-8-1-15,-4 8 1 16,0-4 1-16,0 3-3 16,0 1 0-16,0-4 1 0,0 0 0 15,0 0 0-15,-4 0 0 16,4 0 2-16,0 0 1 15,0-4 3-15,0 0 3 16,0-7-2-16,0 3 1 16,0-3-1-16,0-1 1 15,0 1-4-15,0 0-1 16,0-1 1-16,0 1 0 16,0-8-2-16,0 4-2 15,0-4 1-15,0 0-1 16,-5-4-31-16,5-11-12 15,-8-11-108 1</inkml:trace>
  <inkml:trace contextRef="#ctx0" brushRef="#br0" timeOffset="8689.1793">6379 8768 252 0,'0'0'93'0,"0"0"-50"0,-9 3-33 0,5-3 23 0,0 4-7 15,0 0 2-15,-1 0-10 16,1-4-3-16,4-4-8 16,0 0 4-16,0-7 2 0,0-1 0 15,9-10 0-15,-1 3-3 16,5-11-1-16,0 7-1 16,4-15 2-16,0 8 4 15,4 0 1-15,0 4-2 16,0 11 0-16,-4-4-3 15,4 11-1-15,-4 1-5 0,5 18-1 16,-5 0-3-16,8 12-1 16,-4 0 1-16,5 3 2 15,-5 0-12-15,4 8-6 16,-3-4-55-16,-1-3-26 16</inkml:trace>
  <inkml:trace contextRef="#ctx0" brushRef="#br0" timeOffset="9533.0788">2448 11487 200 0,'-17'0'74'0,"13"0"-40"0,0 0-13 16,4 0 22-16,0 0-8 16,-4 0-1-16,-1 4-2 0,1 3 0 15,-4-7-17-15,-1 8 0 0,1-1 1 16,-1-3 7-16,1 7 3 16,-5 5-5-16,4 6 0 15,-3 1-3-15,-1 3-2 16,-4 8-2-16,4-4-1 15,1 12-5-15,3 3 0 16,1-7-1-16,-1-1 3 16,5 1-1-16,0 0 2 15,-1 0-2-15,5-8 2 16,0 0-2-16,0-4 0 16,5 1-3-16,3-5-1 15,5-7 1-15,0 4 3 0,8-7-4 16,4-1-3-16,1 0 1 15,3-3 2-15,1-1-2 16,4 1-2-16,0 3-38 16,-4 1-17-16,8-5-121 15,-8-7-53-15</inkml:trace>
  <inkml:trace contextRef="#ctx0" brushRef="#br0" timeOffset="17063.3294">7207 8217 228 0,'-5'0'85'0,"5"0"-46"0,0 11-35 0,0-7 19 16,0 7-2-16,0-3 2 15,5 14-4-15,-1-3 1 16,0 4-11-16,0-4 3 0,5 15 4 16,-5-12 1-16,5 9-1 0,-1-5-4 15,5 4-2-15,-5 0-6 16,5-3-1-16,0-1-3 16,-1 1-1-16,1-5 1 15,0-3 2-15,0-4 14 16,-5-15 7-16,1 0 2 0,-1-19 0 15,1 4-14-15,-1-19-4 16,1 4-10-16,3-15 0 16,1 7-26-16,0-3-10 15,0 3-46-15,-1 11-21 16,1-3-32 0</inkml:trace>
  <inkml:trace contextRef="#ctx0" brushRef="#br0" timeOffset="17622.8744">7606 8583 164 0,'0'-4'63'0,"0"4"-34"0,0 0-12 0,0 0 20 15,0 4-4-15,0 0 3 0,0 3-5 16,0-3 1 0,0 7-18-16,0-3 3 0,0 11 3 15,0-4-7-15,0 7 0 16,0-3-7-16,0 4-2 16,0-4-4-16,0 3-1 15,0 1 3-15,0-4 1 16,0-4-28-16,0-4-12 15,0-3-48-15,4-8-21 16,0-8 1 0</inkml:trace>
  <inkml:trace contextRef="#ctx0" brushRef="#br0" timeOffset="17844.8304">7593 8455 232 0,'0'0'88'0,"0"0"-48"0,-4 0-27 16,-1 0 24-16,1 0-17 0,4 0-3 15,0 0-11-15,0 0-2 16,0 3-2 0,0-3-13-16,0 4-2 0,0-4-47 0,17 4-20 15,-4 0-23 1</inkml:trace>
  <inkml:trace contextRef="#ctx0" brushRef="#br0" timeOffset="18301.9439">7780 8545 276 0,'-9'-4'104'0,"9"4"-56"0,-4 0-45 16,0 0 21-16,4 12-12 16,0-12-2-16,0 11-1 15,0-4-1-15,4 5-4 16,-4-1-3-16,4 4 0 0,0-4 1 0,5 1 1 16,-1-1-1-16,5-3 1 15,-4-1-2-15,3-7-1 16,1-7 1-16,0-1 1 15,-1 1-1-15,1-9-1 16,0 5-2-16,0 0 1 16,-1 0 1-16,1 7 0 15,-4 0-3-15,-1 12 2 16,1-1 14-16,-5 19 6 16,0-3 4-16,-4 15 1 15,0-8-13-15,0 11-4 0,0-7-5 16,-4 12-2-16,0-12-2 15,-1 0 1-15,1-4-21 16,0 0-10-16,0-7-20 16,-1-8-5-16,1-4-48 15,8-22-54 1,-4 7 56-16</inkml:trace>
  <inkml:trace contextRef="#ctx0" brushRef="#br0" timeOffset="18552.2342">8115 8466 220 0,'-4'0'82'0,"4"0"-44"0,-5 0-18 0,5 0 24 16,0 4-11-16,0-1-2 15,0 1-9-15,0 0-2 16,5 0-11-16,-1-4-5 0,4 0-1 15,1 0-2-15,12-4-1 16,-4 0-4-16,17 0-2 16,-4 1-72-16,12-12-33 15,-8 3-9 1</inkml:trace>
  <inkml:trace contextRef="#ctx0" brushRef="#br0" timeOffset="18761.9598">8149 8711 332 0,'-9'8'126'0,"9"-8"-68"0,-4 0-43 16,4 0 31-16,0 0-12 16,0 0-2-16,9 0-14 15,-1 0-6-15,9-4-7 16,0 0-6-16,13 0 0 0,-5 0-48 0,13 4-21 15,-8-7-102 17</inkml:trace>
  <inkml:trace contextRef="#ctx0" brushRef="#br0" timeOffset="22379.5582">7117 9409 256 0,'0'-8'96'0,"0"8"-52"0,-17-4-34 0,13 4 23 15,0 0-12-15,0 0-1 16,8 4-12-16,-4 0-3 16,8 11-3-16,-3 0 1 0,7 8 0 0,10 3 10 15,-5-3 3-15,-5-4 4 16,5 7 0-16,5 12 0 15,-1-8 2-15,-4-4-6 16,0-3-1-16,0-8-3 16,0-7 0-16,-5-12 2 15,1-7 2-15,0-8-7 16,0-8-3-16,-1-14-3 16,-3-4-3-16,-1-1-8 15,1 5-3-15,-1 3-34 16,5 0-15-16,0 16-22 0,-5 10-9 15,-3 5-48 1</inkml:trace>
  <inkml:trace contextRef="#ctx0" brushRef="#br0" timeOffset="23250.8095">7576 9710 168 0,'4'-3'66'0,"-4"3"-36"0,0 3-13 15,0-3 22-15,-4 4-2 16,4-4 0-16,0 4-12 16,0 0-2-16,-4 3-14 15,4 1-3-15,0 7-2 0,0-4-2 0,0 12 1 16,0-4 4-16,0 3 4 16,0-3 0-16,0 4 3 15,0-4-3-15,0 3-1 16,0 1-4-16,0-8-1 15,0 0-3-15,0 0-2 16,0-3 3-16,0-9 2 16,0 1 2-16,0-8 3 15,0 1-5-15,0-9-1 16,0 1-2-16,0-8 1 16,0 4 0-16,0-8 1 15,0 1 0-15,0-1 2 0,0 0-1 16,0-3 0-1,0 3-3-15,0 1 1 16,0-1-4-16,0-3-2 16,0 7 2-16,4 0 2 15,0 4 0-15,0-8-1 16,1 8-2-16,3-4-1 16,1 8 4-16,8 0 3 15,-5-1-21-15,5 5-8 16,0-1-23-16,0 5-10 15,0-1-84 1</inkml:trace>
  <inkml:trace contextRef="#ctx0" brushRef="#br0" timeOffset="23720.5052">7504 9760 232 0,'-5'0'88'0,"5"0"-48"0,0 3-25 0,0-3 24 16,0 8-10-16,0-8-2 15,5 0-9-15,-1 0-3 0,9 0-9 16,-5 0-4-16,18 0 1 0,-5 0-4 16,9-8-2-16,-5 8-49 15,9-3-22-15,-4 3-51 16</inkml:trace>
  <inkml:trace contextRef="#ctx0" brushRef="#br0" timeOffset="24197.5169">7852 9714 216 0,'4'-7'82'0,"-4"7"-44"0,0 7-31 0,0-3 18 15,0 4-11-15,0-5-1 16,0 9-3-16,0-1-1 16,4 8-5-16,0-4 2 0,5 4 3 15,4 3-3-15,-5-7 2 16,1-3-1-16,-1-5 3 15,1-7-1-15,-5 0 2 16,0 0-4-16,5-15-2 16,-5 4-2-16,4-4-3 0,1 0 1 15,-5 3-1-15,0 1-3 16,1 11 0-16,3 0 4 16,-4 4 3-16,1 15 3 15,-1 11 3-15,0 8-1 16,-4 11 2-16,0-4-4 15,0 0 1-15,0 4-7 16,-4-11-1-16,0 3 2 16,-5-3 1-16,1-4-15 0,-1-11-4 15,1-8-43-15,-1-15-19 16,1-15-50 0</inkml:trace>
  <inkml:trace contextRef="#ctx0" brushRef="#br0" timeOffset="24494.427">8208 9609 272 0,'-25'0'104'0,"25"0"-56"0,0 0-41 0,0 0 26 16,0 0-15-16,0 0-2 15,13 0-9-15,-1 0-3 16,10 0-2-16,-5 0-2 0,8 0 1 16,0 0-1-16,5-8 2 15,-4 4-52-15,8-7-21 16,-9 3-57-1</inkml:trace>
  <inkml:trace contextRef="#ctx0" brushRef="#br0" timeOffset="24697.5801">8276 9805 348 0,'4'0'129'0,"-4"0"-70"0,17 0-47 15,-17 0 32-15,13 0-16 16,0 0-1-16,8-4-16 16,-4 0-7-16,13 4-2 15,-5 0-27-15,1 4-8 0,-5 0-62 16,4 3-27-16,-3 1-18 16</inkml:trace>
  <inkml:trace contextRef="#ctx0" brushRef="#br0" timeOffset="34615.624">8964 9413 220 0,'0'-8'85'0,"0"8"-46"0,4 15-26 0,-4-11 24 15,0 11-4-15,0-4 1 16,4 12-8-16,-4-4-2 16,5 7-13-16,-5-3-4 0,0 14-3 15,0-3-2-15,4 15-2 16,0-7 1-16,0 7-1 16,1-8 0-16,-1 5 2 15,0-5-25-15,0-7-12 16,9 0-31-16,0-15-13 15,4-12-33 1</inkml:trace>
  <inkml:trace contextRef="#ctx0" brushRef="#br0" timeOffset="35006.7282">9214 9827 316 0,'-12'-22'121'0,"3"10"-66"0,1-6-40 15,-1 14 29-15,1-15-15 16,-1 0-2-16,5 0-16 16,0-3-7-16,4-1-2 15,0 0-5-15,4-3 2 0,4 3-1 16,1 1 0-16,-1 7 0 0,9 0-2 16,0 3 0-16,9 8 3 15,-1 1 0-15,5 6 1 16,-5 1 0-16,1 8 0 15,-5-1 4-15,-4 19 5 16,-4-4 6-16,-5 8 3 16,-3-3 2-16,-10 10 0 15,1-7 2-15,-4-4 3 16,-1-3-2-16,-4-9-2 16,1-3-5-16,-14-15-2 15,-12-11-11-15,4-4-1 16,4-4-55-16,5-3-22 15,4 7-57-15,12-8-24 16,-4-4 6 0</inkml:trace>
  <inkml:trace contextRef="#ctx0" brushRef="#br0" timeOffset="37795.207">9618 9635 148 0,'4'0'55'0,"-4"0"-30"0,4 8-7 0,-4-8 20 15,0 3-1-15,0 1 2 16,0 4-10-16,0-1-5 16,0 5-14-16,0-5-2 0,0 4 2 15,0 1-6-15,0-1 0 16,0 0 0-16,4-3 0 16,1 3 0-16,-1-11 2 15,-4 4-1-15,4-4 0 16,-4 0-3-16,4-11-2 15,0 3 1-15,1-7 1 16,-1 4-1-16,4-4 2 16,-3 3-4-16,-1 1-2 0,0 3-1 15,0 5 3-15,1-1-2 16,-1 8-1-16,0-4 7 16,0 7 5-16,1 1-4 15,-5 3-2-15,0 0-1 16,4 1 1-16,-4-5-1 15,4 1 2-15,-4-1-2 16,4-7 2-16,1 0 2 16,-1-7 4-16,0 3-4 15,0-7-1-15,1-1-4 16,-1 1-3-16,0 0 2 0,5 3 2 16,-1 1-2-16,1 7 0 15,-1 0 1-15,1 7 2 16,-1-3-1-1,1 7-1-15,-5-3 1 0,4 7-1 16,-3-4-27-16,3 12-9 16,-4 0-35-16,5-1-13 15,-1-7-21 1</inkml:trace>
  <inkml:trace contextRef="#ctx0" brushRef="#br0" timeOffset="38030.92">10225 9446 252 0,'0'0'96'0,"0"0"-52"0,-5 0-23 0,5 0 28 0,-4 0-20 16,0 4-3-16,0 8-10 16,-1-5-2-16,-3 16-8 15,-1-4-6-15,-3 11-1 0,-1-8 1 16,0 12 0-16,0-11 0 15,1 3 0-15,3-3 2 16,5-4 1-16,0-4-37 16,8-8-14-16,0-3-95 15</inkml:trace>
  <inkml:trace contextRef="#ctx0" brushRef="#br0" timeOffset="38362.0965">10394 9488 296 0,'-8'11'110'0,"8"-11"-60"0,-4 0-28 0,-1 0 33 16,1 4-25-16,0 0-6 15,-5 3-11-15,5 1-3 16,-4 3-6-16,3 1-3 0,-3 3 0 16,4-4-1-16,-1 4 0 0,1-4-3 15,4 1 0-15,0-1 2 16,9 0 0-16,-1 1 1 15,5-5 0-15,0 1 0 16,-1 3 0-16,-3 0 0 16,-1 4 2-16,-3-3 5 15,-5 3 6-15,0-4-5 16,-9 16 0-16,1-12-6 16,-5 3-2-16,4-2-20 15,-12-13-9-15,4 1-49 0,-17-19-22 16,4 0-43-1</inkml:trace>
  <inkml:trace contextRef="#ctx0" brushRef="#br0" timeOffset="39014.9033">8875 8175 228 0,'-9'-7'85'0,"5"14"-46"15,-5-3-46-15,-3 11 73 0,-1-3-26 0,0 14-11 16,1-3-10-16,-1 11-13 16,0-4-2-16,5 23 0 0,-1-12-2 15,5 12 1-15,0-12 4 16,12 5 4-16,1-12-2 0,12-4 0 15,0-4-1-15,13-11 0 16,-9 0-4-16,14-19-3 16,-10 4-3-16,1-26-1 15,-4 7-1-15,-5-11 0 16,-4 7 3-16,-9-14 2 16,-8-27 0-16,-12 18 2 15,3 12-4-15,-12-7-2 16,-9-4-3-16,0 18 1 15,9 16-28-15,13 15-13 16,-1-1-42-16,9 13-17 16,0-5 0-1</inkml:trace>
  <inkml:trace contextRef="#ctx0" brushRef="#br0" timeOffset="40204.5179">9202 8455 224 0,'0'-8'85'0,"0"8"-46"0,0-4-35 0,0 4 21 16,0 4-5-16,0 0 3 16,4 3-2-16,0 1-1 15,-4 7-10-15,0-4 2 0,0 8 4 16,0 0-6-16,0-8-1 0,0 4-3 15,0-3-1-15,0-1-3 16,0-3-2-16,0-1 3 16,4-7 2-16,1 0-4 15,-1-11-1-15,0-1 0 16,5-3 2-16,-1 0-3 16,5 4 0-16,-5 0-1 15,1-1-2-15,-5 5 3 16,0 3 0-16,0 4-2 0,1 4 2 15,-1 3 5-15,0-3 5 16,0 4-3-16,1 3 2 16,-1-7-5-16,0 3-2 15,0 5 0-15,1-12-1 16,-1 0 0-16,4-8 2 16,1 4 1-16,4-7 1 15,-5 3 0-15,5-3 0 16,-5 7-2-16,5-7 1 15,-4 3-2-15,3 8 2 0,-3 0-4 16,-1 12 0-16,1-5 1 16,-1 16 0-16,1-12 0 15,-1 12 0-15,1-4-20 16,3 3-9-16,-3-3-32 16,4 4-13-16,-1-1-56 15</inkml:trace>
  <inkml:trace contextRef="#ctx0" brushRef="#br0" timeOffset="40486.553">9792 8356 260 0,'0'0'99'0,"0"0"-54"0,-5 0-26 0,1 0 26 16,0 12-14-16,4-8-4 15,-4 7-6-15,-1-4-2 16,1 8-10-16,0-3-3 0,0 10 0 16,-1-3-3-16,1 8-2 15,0-5 2-15,0 12 0 16,-1-11-17-16,1 7-5 16,0-4-31-16,4 1-12 15,0-5-21-15,4-10-8 16,13-8-9-1</inkml:trace>
  <inkml:trace contextRef="#ctx0" brushRef="#br0" timeOffset="40813.4675">10114 8405 316 0,'-4'-3'121'0,"4"3"-66"0,-17 0-49 15,13 3 28-15,-5 1-20 16,1 0-2-16,-9 4-6 15,4-1 1-15,-8 8-4 16,4-3-4-16,4 6-2 0,0-3 2 16,5 4 2-16,-1-7 0 15,18-1-1-15,-5 0-2 16,13-7 1-16,-4 4 1 16,8 3 2-16,-4-4-3 0,0 9 0 15,0-1 5-15,-9 7 2 16,1-3 6-16,-9 7 3 15,0-10-8-15,-9 6-2 16,5-3-1-16,-9-4 2 16,1-4-5-16,-14-7-3 15,5 0-46-15,-9-8-17 16,5 0-94 0</inkml:trace>
  <inkml:trace contextRef="#ctx0" brushRef="#br0" timeOffset="42848.2158">3136 12415 148 0,'4'-8'55'0,"-8"4"-30"0,8-3-10 0,-4 3 18 15,0 4 6-15,-4-7 3 16,4 3-3-16,-4 4-1 15,4 0-4 1,0 15-19-16,0 4-4 0,4-4 0 16,0 11 4-16,0 8 5 15,5 4-6-15,4 0-3 16,4-4-6-16,-5 3-4 16,5 5 0-16,5-1 1 15,-10-3-1-15,-3 0-1 16,4-8 3-16,-5 0 0 15,1-19 7-15,-1-7 4 16,0-8 1-16,-3-18 4 16,-1-8-7-16,0-8-2 0,5-7-5 15,-1-4-2-15,1 0-3 16,-1-8-3-16,5 0-23 16,4 8-10-16,-4 15-41 15,-9 12-16-15,4 3-50 16</inkml:trace>
  <inkml:trace contextRef="#ctx0" brushRef="#br0" timeOffset="43352.647">3548 12754 200 0,'0'-15'77'0,"0"15"-42"0,0 8-19 15,-5-5 22-15,5 5-11 16,0-4-1-16,0 7-11 15,0 0-2-15,0 8-7 16,0-4 5-16,0 12 2 0,5 10-4 0,-5-6-3 16,0-1-3-16,0-8 0 15,4 1-2-15,-4-12-1 16,0-11-26-16,0 0-10 16,0-7-50-1,8-8-67-15,9-12 40 16</inkml:trace>
  <inkml:trace contextRef="#ctx0" brushRef="#br0" timeOffset="43516.9948">3518 12547 256 0,'-9'-4'96'0,"9"4"-52"0,-4 0-43 31,4 0 19-31,0 0-16 0,0 0-1 16,0 4-3-16,4 3 0 15,1 5 0-15,7-9-58 0,5 9-23 16,9-1-19 0</inkml:trace>
  <inkml:trace contextRef="#ctx0" brushRef="#br0" timeOffset="44081.176">3993 12637 236 0,'0'-3'90'0,"-4"6"-48"0,4 1-18 0,0-4 29 0,-4 8-9 15,0-1-2-15,-5 8-14 16,1 8-8-16,-1 0-11 15,1 3-4-15,-5 8-1 0,-4 4-2 16,0 3-2-16,0 4 1 16,-4-11 1-16,4 0-19 15,-9-7-6-15,9-5-17 16,5-10-7-16,-1-20-13 16,4-7-2-16,9-19-51 15</inkml:trace>
  <inkml:trace contextRef="#ctx0" brushRef="#br0" timeOffset="44269.4401">3764 12664 228 0,'-4'22'88'0,"4"-3"-48"0,4-4-20 16,-4-7 24-16,4 7-13 16,9 4-6-16,0 7-12 15,8 4-6-15,5 8-4 16,-5-12-3-16,0 8 3 0,0 0-2 0,-4-3 2 15,0-5-37-15,-4-3-17 16,0-12-78 0</inkml:trace>
  <inkml:trace contextRef="#ctx0" brushRef="#br0" timeOffset="44821.7616">4146 12671 196 0,'0'0'74'0,"0"0"-40"0,4 4-29 16,-4-4 17-16,0 4-3 15,0-4 3-15,9 4-6 16,-5-1 1-16,13 5-10 0,-4-8-4 0,12 0 0 16,-3 0-2-16,7-8 2 15,-3 8-29-15,3-3-9 16,-3-1-73 0</inkml:trace>
  <inkml:trace contextRef="#ctx0" brushRef="#br0" timeOffset="45024.8053">4240 12890 280 0,'-34'15'104'0,"34"-15"-56"0,-5-4-30 0,5 4 31 0,5 0-23 15,-1 0-4-15,13 0-13 16,-4 0-4-16,16 0-3 15,-3 0-2-15,12 0 1 0,13-7-48 16,-17 7-18-16,-4 0-77 16</inkml:trace>
  <inkml:trace contextRef="#ctx0" brushRef="#br0" timeOffset="49046.4877">20344 3416 356 0,'-26'-53'134'0,"5"26"-72"0,4-14-74 0,9 26 20 16,-9-19-17-16,-17-4-2 16,-22-7 4-16,-24-4 1 15,-31-4 4-15,-29-4 3 0,-34 8 2 16,-12 4 1-16,-27 11 2 16,-16 8 1-16,-9 7 1 15,-12 11-7-15,-22 20 0 16,-8 18-3-16,-21 15 0 15,12 23 2-15,-8 7 0 16,8 12 2-16,22 19 1 16,8 7-1-16,21 11-2 0,26-3-2 15,21 15-1-15,34-15 4 16,38 3 1-16,30-18 0 16,38-4-2-16,47 3-4 15,42 1-2-15,34-4 0 16,47-8 4-16,42-4 1 15,56-3 1-15,25-15 0 16,55-8 0 0,38-8 0-16,9-10 0 15,17-16 0-15,12-11 2 16,-24-15 16-16,16-16 11 0,-22-18-6 16,-24-23-1-1,-43-22-9-15,-17-23-3 16,-39-15 1-16,-50-8 0 0,-43-11-1 15,-46 7 1-15,-43-10-15 16,-33 3-4-16,-44 3-24 16,-33-10-6-16,-47 7-102 15,-29 0-80 1,-14 7 76-16</inkml:trace>
  <inkml:trace contextRef="#ctx0" brushRef="#br0" timeOffset="50219.692">4643 12245 180 0,'4'-11'68'0,"-4"11"-36"0,0-4-15 16,0 4 20-16,0 0-2 16,0 0 2-16,-4 4-14 0,4 3-4 15,0-3-11-15,0 4 4 0,0 3 3 16,0 0-3-16,-4 8-2 16,4 0 1-16,-5 7 0 15,5-3-3-15,-4 7 0 16,4-7 1-16,-4 3 2 15,4-3-5-15,0 3-4 16,0 8-1-16,0-15-1 0,0 4 0 16,4-12 2-16,0-7-1 15,9 3 2-15,-4-7-4 16,16-7-2-16,0 3-36 16,9 4-16-16,17-8-38 15,-4 8-17-15,-9 0 6 16</inkml:trace>
  <inkml:trace contextRef="#ctx0" brushRef="#br0" timeOffset="61216.0708">8701 9484 160 0,'0'-4'63'0,"0"8"-34"0,-5 0-12 16,5-4 22-16,0 0-2 16,0 0 2-16,-4 0-6 15,0 0 0-15,4 0-19 16,0-4 5-16,4 0 2 0,0 4-3 16,1-7 2-16,3 3-7 0,1 4-3 15,-1-11-3-15,5 3-2 16,0 4 3-16,8-7 5 15,4 4-3-15,1-1 0 16,-1 1-2-16,1 3 0 16,-5 4-7-16,-4 0 0 15,-4 0 1-15,4 0 3 16,0 0-2-16,0 7-2 16,-5 1 0-16,1 3-1 15,0 0 0-15,0 1 2 16,-5-1 3-16,-4 4 4 15,1-4 0-15,-1 5 0 16,0-5 1-16,-4 4 1 16,0-4-1-16,-4 4-1 15,0-3-1-15,-1 3 0 0,1 4 0 16,-4-4 2-16,-5 7-3 16,-4-3-2-16,0 0 2 15,0-4 2-15,0 0-2 16,0-3 1-16,4-1-3 15,0 0 2-15,1 1 0 16,-1-12 1-16,0 3-2 16,5 5-1-16,-1-8-3 15,-3 0-2-15,3 0 1 16,1 0-1-16,8 0-3 16,0 0 2-16,0 0-1 0,0 0 0 15,0 0 0-15,8 4 0 16,9-4 2-16,-4 0 2 15,-1 0-1-15,5 7-1 16,13-7-2-16,-9 4 1 16,-4 3 1-16,5-3 0 15,-5 4-3-15,0-1 2 16,0 1 1-16,-5 3 2 16,1-3-1-16,0 3-1 15,-5-3 1-15,1 3 1 16,-5-4-1-16,4 5-1 15,-3-1 3-15,-1 4 0 16,0 4-1-16,-4-4-2 16,0 0 3-16,-4 4 0 15,-5 4 3-15,1-1 1 16,-5 1 3-16,0-8 4 0,-3 4-2 16,3-15 3-16,0 3 1 15,-8-3-1-15,0 4-3 16,-5-8-2-16,5 0-6 15,-5-8-3-15,5 8 0 16,-4 0 1-16,4 0-3 16,-5 0-2-16,5 0-18 15,0-4-9-15,-1 4-37 16,5-7-15-16,5 3-65 16,3-7-28-16,1-20 6 15</inkml:trace>
  <inkml:trace contextRef="#ctx0" brushRef="#br0" timeOffset="62783.2833">4927 12287 188 0,'0'0'71'0,"0"0"-38"0,-4 3-17 16,4-3 22-16,0 4-5 15,0 0 1-15,0 7-11 16,0-3-3-16,0 11-12 16,0-4 6-16,4 7 5 0,0 1-1 0,1 11 1 15,-5-8-6-15,4 12 0 16,0-4-2-16,0 15 1 16,1-11-4-16,-1 14 0 15,0-10-5-15,5 7 0 16,-5-8-1-16,4 5-2 0,-3-9-15 15,-1-6-5-15,0-5-28 16,-4-11-9-16,0-7-63 16,0-16-51-1,0-7 67-15</inkml:trace>
  <inkml:trace contextRef="#ctx0" brushRef="#br0" timeOffset="63662.8093">5250 12769 200 0,'-4'-3'77'0,"4"3"-42"0,-9-12-17 0,5 12 23 15,0-11-1-15,-1 7 3 16,-3-7-4-16,-1 0 0 16,1-1-21-16,-1-18-2 0,5 7-1 15,-4 5-6-15,8-9-3 0,0 8-3 16,8-22 0-16,-8 7-4 16,13-4-2-16,0 4-1 15,8 8 0-15,-4-4 0 16,12 15 3-16,-3-1 0 15,4 20 1-15,-5 0 0 16,1 15 0-16,-5 3 2 16,0 5 1-16,-4-1 1 15,0 12 0-15,-4-8 6 16,-9 12 6-16,4-12 5 0,-16 4 2 16,4-4-1-16,-13-4-2 15,0-3-8-15,-9-4-3 16,5-8-5-16,-9-11-3 15,5 0-22-15,-1-11-9 16,5 0-49-16,8-8-21 16,5 4-65-1</inkml:trace>
  <inkml:trace contextRef="#ctx0" brushRef="#br0" timeOffset="64572.5944">5657 12449 180 0,'5'-23'68'0,"-5"23"-36"0,0 11-13 0,0-11 21 0,0 12-9 16,0-1-3-16,0 8-8 16,0-4 0-16,0 11-11 15,0-3-3-15,0 11 0 0,0 4 3 16,0-4 2-16,0-4 1 16,0-11 0-16,0 0 0 15,0-8 0-15,0 0 0 16,0-11 0-16,0 0-2 15,4-11-1-15,0-12-5 16,0 1-1-16,0 6-3 0,1-2-1 16,-1 3-4-16,0-1-1 15,5-2 5-15,-5 6 2 16,0 5-2-16,0 3 1 16,1 4-2-16,-1 4 0 15,0 3 2-15,0 1 2 16,1 3-3-16,-1 0 0 15,0 1 1-15,0-1 0 16,1-3 4-16,-1-5 2 16,0 1 4-16,0-8 1 15,1 1-1-15,-1-16-1 16,0 4-5-16,5-4-1 16,-1 0-3-16,5 0-3 0,-5 4-1 15,5 7 3-15,-4 1 0 16,-1 7 1-16,1 0 0 15,-5 19 2-15,0 0-1 16,5 3 2-16,-1-7-20 16,5 12-6-16,-5-5-28 15,5 5-12-15,0-1-47 16,4-11-52 0,-5 4 53-16</inkml:trace>
  <inkml:trace contextRef="#ctx0" brushRef="#br0" timeOffset="64841.1792">6281 12332 228 0,'-4'-19'85'0,"4"19"-46"0,-4-4-10 0,0 4 30 16,-1 4-17-16,1 0-4 15,0 11-13-15,0-4-6 16,-5 12-11-16,1-4-1 0,-5 11 3 16,-4-4-4-16,4 8-1 0,0-4-2 15,1 0-3-15,-1 1-2 16,4-5 1-16,1 0-32 16,4-7-13-16,-1 0-28 15,10-8-9-15,-1 1-39 16</inkml:trace>
  <inkml:trace contextRef="#ctx0" brushRef="#br0" timeOffset="65196.7358">6417 12362 312 0,'-4'11'115'0,"4"-11"-62"0,-13 12-51 0,9-5 25 15,0 4-16-15,-1 1-3 16,-3 10-1-16,-1-10 2 0,1 10-4 15,-1-3 4-15,1 4 1 0,-1-4-5 16,5 3-1-16,0-7 0 0,8 4 0 16,0-7-5-1,9-1 1-15,-4 0 0 16,8 1 0-16,-5-5 6 0,1 4 4 16,-4-3 12-16,-5 7 6 15,0 4 3-15,-4-4 1 16,0 4-4-16,-8-4-3 15,-1 0-11-15,-8 0-6 16,4-4-5-16,-4 1 0 16,5-1-35-16,-10-3-13 15,1-1-60-15,0-3-24 16,0 0-39 0</inkml:trace>
  <inkml:trace contextRef="#ctx0" brushRef="#br0" timeOffset="66874.2716">3195 13535 192 0,'-8'-19'71'0,"4"-4"-38"0,-1 5-14 0,-3 14 21 15,4-4-5-15,-1 1 0 16,5 3-16-16,0 4-6 16,5 8-8-16,-1 14 7 0,9 1 5 15,-1 3-5-15,5 8 1 16,5 11-4-16,-10 4 2 16,10 4 5-16,-5 4 2 15,-1-8-1-15,1 0 2 16,-4-8 3-1,-4-3 3-15,-1-15-4 16,1-12-1-16,-1-11 4 16,5-11 5-16,-5-12-10 15,1-18-1-15,-1-12-10 16,1 8-5-16,-1 7-13 16,5-19-4-16,0 12-31 0,0 0-10 15,-1 3-25-15,1 8-10 16,4 4-24-16,17 7-9 15,-9 12 18 1</inkml:trace>
  <inkml:trace contextRef="#ctx0" brushRef="#br0" timeOffset="67349.2381">3582 13893 244 0,'-5'-22'90'0,"5"22"-48"0,0-8-42 16,0 8 16-16,0 0-3 15,5 8 5-15,-1 3-4 16,9 4 2-16,-1 4-9 16,-3 11 7-16,4 4 3 0,-5-4-3 15,5 4 0-15,0 0-2 16,-1-4 0-16,-3-7 2 0,-5-4 4 16,0-4 3-16,-4-4 2 15,0-3 1-15,0-8 2 16,0-12-5-16,-4-14-3 15,0-12-10-15,4-11-5 16,0 0-2-16,4-4-1 0,0-3 0 16,9 7 0-16,0 15-14 15,8 0-5-15,0 4-19 16,0 7-6-16,1 12-17 16,3 3-6-16,-8 8-37 15,9 4-14-15,-5 4 17 16</inkml:trace>
  <inkml:trace contextRef="#ctx0" brushRef="#br0" timeOffset="67555.3981">3509 13972 292 0,'9'-15'110'0,"4"15"-60"0,-1-11-45 0,-3 11 24 16,4 0-16-16,8 0-2 16,4 0-7-16,9 4-3 15,9-4 0-15,-5 0-28 0,4 0-9 16,1 0-99-16</inkml:trace>
  <inkml:trace contextRef="#ctx0" brushRef="#br0" timeOffset="68136.5931">4257 13769 156 0,'4'0'60'0,"-4"0"-32"0,-4 4-2 16,-1-4 25-16,-3 3-1 16,-1 5 3-16,-3-8-13 0,3 4-2 15,-4 7-21 1,1-3-6-16,-5 14-3 16,4-11-4-16,-4 16-1 0,8-4-1 0,-12 10-2 15,-4 13 1-15,4-5 1 16,4 1-19-16,4-8-8 15,4-23-67 1,-3-11-45 0</inkml:trace>
  <inkml:trace contextRef="#ctx0" brushRef="#br0" timeOffset="68342.3619">4019 13833 260 0,'0'4'99'0,"0"-4"-54"0,4 7-39 16,-4-3 20-16,4 7-16 16,1-3-6-16,7 7-2 15,-3-4 0-15,8 16-1 16,-4-1 2-16,12 0 0 0,0 1-15 16,1-1-4-16,16 8-41 15,1-7-15-15,-1 7-31 16</inkml:trace>
  <inkml:trace contextRef="#ctx0" brushRef="#br0" timeOffset="68639.7327">4448 13773 208 0,'-5'3'79'0,"5"5"-42"0,9-8-21 0,-5 0 24 0,0 0-12 15,5 0-1-15,4-8-16 16,-1 1-4-16,5-1-5 15,4 1-2-15,-4-1 1 0,-4 4-34 16,8 1-15-16,-12-1-69 16</inkml:trace>
  <inkml:trace contextRef="#ctx0" brushRef="#br0" timeOffset="68844.3714">4532 14014 348 0,'5'-4'129'0,"-5"4"-70"0,0 0-62 0,0 0 24 16,4 0-13-16,4 0-2 16,5 0-6-16,8 0-2 15,-12 0 1-15,4 0-46 0,8-4-21 16</inkml:trace>
  <inkml:trace contextRef="#ctx0" brushRef="#br0" timeOffset="80260.3624">4919 13531 216 0,'-5'-4'82'0,"10"12"-44"0,-5-12-27 0,0 4 23 16,0 4-11-16,0-4-4 15,0 0-2-15,0 0 2 16,0 19-2-16,0 0 1 15,0 0-3-15,0 3 1 16,-5 8-7-16,5-3-3 16,0 7 1-16,0-4 2 15,5 4-4-15,-5-8-1 16,4-3 0-16,4-8 2 16,1 0-3-16,4-4 0 0,-1-3-1 15,1-4-2-15,4-4 1 16,4-4-1-16,1-7-5 15,-1-5 1-15,0 5-40 16,-4 0-18-16</inkml:trace>
  <inkml:trace contextRef="#ctx0" brushRef="#br0" timeOffset="80543.0764">5152 13558 336 0,'-4'-4'126'0,"0"26"-68"0,-1-6-68 16,5-1 46-16,0 3-22 15,0 5-1-15,0 11-2 16,0 0-6-16,0 11-3 0,0 1-1 15,0 3 1-15,0 0 3 16,0-4-7-16,5-4 0 0,-1 1-33 16,0-12-12-16,0-4-33 15,5-14-13-15,-5-5-25 16</inkml:trace>
  <inkml:trace contextRef="#ctx0" brushRef="#br0" timeOffset="80896.1468">5279 13939 396 0,'-12'-31'148'0,"12"31"-80"0,-17-41-62 0,13 37 33 16,-1-15-23-16,1 4-4 16,4-7-9-16,0-1-5 15,4-19 1-15,1 16-2 0,7 0-1 16,-3 3 3-16,16 12 0 15,-4-1 1-15,9 12 0 16,-4 0-3-16,-1 15 2 0,-4-3 1 16,1 18 2-16,-1 11-1 15,-4 12 2-15,-5 0-2 16,-12 4 2-16,-8-5 0 16,0-10 3-16,-5-8 1 15,-4-8 1-15,-9-14 0 0,5-12 0 16,0 0-15-16,-5-12-8 15,5 1-67-15,8-23-29 16,1 8-58 0</inkml:trace>
  <inkml:trace contextRef="#ctx0" brushRef="#br0" timeOffset="81985.1602">6311 13441 332 0,'-9'-4'126'0,"9"4"-68"0,-8-11-39 0,4 11 32 15,-1 3-26-15,1 1-8 16,0 4-5-16,0-1-1 16,0 16-5-16,-1-1-6 0,-3 5-1 15,-1-1 1-15,-3 12 0 16,3-8 2-16,-8 4 1 16,9-4-12-16,-1 0-7 15,5-3-27-15,0 3-10 16,-1-7-23-16,5-16-10 0,0 5-39 15</inkml:trace>
  <inkml:trace contextRef="#ctx0" brushRef="#br0" timeOffset="82505.6717">6460 13452 236 0,'4'-4'88'0,"-4"4"-48"0,4 4-29 0,-4-4 21 16,0 4-2-16,0 0 4 16,0 7 2-16,0-7 2 15,-4 7-21-15,4-4 8 0,-4 5 3 16,-1-1-11-16,1 0-4 15,0 1-8-15,-5 3-2 16,5-4-1-16,0 0-2 16,0 1 1-16,-1-1 1 0,1 0-3 15,0 1 0-15,0-1-4 16,4-7 1-16,0 3 0 16,8 5 2-16,1-9-1 15,12 5 1-15,-4 3 2 16,12-3 2-16,-3 3-1 15,-1 4 2-15,1 0-2 16,-5 4 2-16,-4 0-2 0,-4 4 2 16,0-4 11-16,-9 3 6 15,0-3 1-15,-8 0-1 16,4 0-8-16,-9-4-3 16,1 0-3-16,-9-4-1 15,0 1-14-15,-4-5-4 16,4-7-56-16,-5 0-22 15,5 0-92 1</inkml:trace>
  <inkml:trace contextRef="#ctx0" brushRef="#br0" timeOffset="82944.2662">6464 13558 236 0,'4'0'88'0,"-4"0"-48"0,0 0-27 0,0 0 24 16,4 3-1-16,0 1 2 16,1 0-7-16,-1-4-4 15,4 0-15-15,-3 0 8 0,3-4 3 16,1 0-9-16,3-3-3 15,1 3-9-15,4-3-2 16,0-1 2-16,4 0 1 16,-4 1-32-16,5 3-13 0,-5 4-52 15,0-7-22-15,-1 3-12 16</inkml:trace>
  <inkml:trace contextRef="#ctx0" brushRef="#br0" timeOffset="83801.1">6668 13550 132 0,'4'4'49'0,"-4"-4"-26"0,0-4-12 0,0 4 15 15,0 0 3-15,0 0 5 16,-4 0-2-16,4 0 1 16,-5 0-18-16,5 0 6 0,0-4 6 15,0 4 0-15,-4 0 2 16,4 0-5-16,-4-3-1 15,0-1-6-15,-5 0 0 16,5 0-1-16,-5 0-1 0,5 4-1 16,-4-3-1-16,-1-1-1 15,1 0 2-15,-1 4-3 32,-4-7-1-32,1 3-2 15,-1 4 0-15,0 0-2 0,0 4-1 16,1-4-3-16,-1 7 1 15,4-7-4-15,1 8 0 16,-1-1-1-16,1-3 0 0,0 0-47 16,-1 3-21-16,5-3-73 15,8 0-67 1,0 0 76-16</inkml:trace>
  <inkml:trace contextRef="#ctx0" brushRef="#br0" timeOffset="84737.1276">6273 13497 148 0,'4'-15'57'0,"-4"15"-30"0,4-11-23 0,-4 11 15 16,0 0-5-16,0 0 2 0,0-8-3 15,0 8 2-15,0 0-8 16,0-3 11-16,0 3 8 0,0 0 3 15,0 0 5-15,0 0-5 16,0 0-1-16,0 0-11 16,0 11-5-16,0-11-7 0,-4 11-4 15,4 0 2-15,-4 12 0 16,4 0 7-16,-4 11 6 16,-5 18 3-1,1-10 1-15,3-16-3 16,-3 20 0-16,-1-1-1 15,-3 0 0-15,-10 27-2 16,10-27 1-16,3-11-2 16,1 0 0-16,-1-4-1 15,1-3 2-15,-1 10-3 16,5-22-1-16,0 4-6 16,-1-7-3-16,1-1-18 15,0 0-6-15,0-3-46 0,-1-12-18 16,5-11-92-1</inkml:trace>
  <inkml:trace contextRef="#ctx0" brushRef="#br0" timeOffset="100732.7078">6943 12124 160 0,'5'0'63'0,"-5"0"-34"0,-5-11-3 0,5 11 25 16,-4 0-3-16,0 0-1 15,0 0-11-15,-1 0-3 16,-3-8-18-16,-5 5 2 0,0 3 3 16,1-8-2-16,-1 4-1 15,0 4-1-15,1 0 0 16,3 0-2-16,-8 0 1 16,0 0-2-16,-4 0 0 15,4 4-3-15,0 4-1 16,0-5-3-16,0 5-1 0,0 3-1 15,4 8 0-15,1 4-2 16,3 7-2-16,1 15 1 16,8-3-1-16,0-1 0 15,0 1 0-15,0 7 2 16,4 0 1-16,0 0 1 16,0-4 0-16,1 0 0 0,3 4 0 15,0 4-2-15,-3-8 1 16,-1 1 2-16,0-5 2 15,0 1 1-15,-4-8 0 16,0-4 0-16,0-4 0 16,0-7-4-16,0 0-1 15,0-8 1-15,9-11-2 16,4 0-4 0,-1-19-43-16,5-3-17 15,9-8-51-15,-5 3-18 16,-4 8-24-1</inkml:trace>
  <inkml:trace contextRef="#ctx0" brushRef="#br0" timeOffset="101389.7293">6965 12358 236 0,'0'-4'90'0,"0"4"-48"0,-5 0-25 0,5 0 25 16,0 8-13-16,0 0-2 16,0 7-3-16,0-4 0 15,0 8-13-15,0-4 2 0,5 11 1 16,-1-3-1-16,0 3 2 16,0-3-4-16,1 3-1 15,-1-3-4-15,0-4 1 16,0 0-4-16,1 0-2 15,-1-4 0-15,0-8-1 0,0 1 0 16,5-8 0-16,-1 0-7 16,5-12 0-16,0 1 1 15,-1-4 1-15,1 0 0 16,4 4 4-16,-4-1 0 16,0 12 3-16,-1-7 1 15,1 14 1-15,8 1 2 16,-8 3 3-16,0-3-2 15,0 7-2-15,4 4-2 16,0-4-3-16,0 0 5 16,-1 0 1-16,1-11-5 15,0 3 0-15,0-7-1 16,-4 0 0-16,-4 0 0 0,-1-7 2 16,5-8-17-16,-5-8-6 15,1-3-17-15,-1-5-4 16,-3-14-6-16,-1 0-2 15,0 0-11-15,5 3-4 16,-1 8-39 0</inkml:trace>
  <inkml:trace contextRef="#ctx0" brushRef="#br0" timeOffset="102025.8453">7487 12083 236 0,'-5'-4'90'0,"5"4"-48"0,-4 0-29 0,4 0 22 15,-4 0-5-15,4 4 0 16,0 3-6-16,0-7-1 16,4 0-12-16,-4 0 7 0,9 0 2 15,-5 0-4-15,9-7 1 16,-1 3-8-16,5-3-3 16,-4 3-3-16,13 4-3 15,-5-8 1-15,4 8 1 16,-3 0-1-16,3 0-1 0,-4 0 3 15,0 8 0-15,-4-8 3 16,5 11 1-16,-10-7-1 16,1 7-1-16,0 0 1 15,0 8 1-15,-1-11-3 16,1 15-1-16,-4-5-1 16,3 13 1-16,-3-5-4 15,-1 8 0-15,1 0 3 0,-1 7 1 16,-4-7-1-16,1 12-2 15,-1-9 1-15,-4 5 1 16,0-5-3-16,-4 16 0 16,-1-15 7-16,-3 11 4 15,-1-7 8-15,-3-1 6 16,3-7 7-16,-3-4 3 16,-1 4-3-16,-4-19-1 15,4 4-15-15,-12-8-6 16,3-7-6-16,-7 0 0 15,7 0-11-15,-3-4-2 0,4 0-48 16,-5 0-21-16,5 0-84 16,0-8-35-16</inkml:trace>
  <inkml:trace contextRef="#ctx0" brushRef="#br0" timeOffset="128899.2308">2835 12694 148 0,'8'-38'57'0,"-12"34"-30"0,-5 4-21 15,5 0 15-15</inkml:trace>
  <inkml:trace contextRef="#ctx0" brushRef="#br0" timeOffset="129231.1575">2809 12652 293 0,'-8'0'20'0,"-9"4"-9"15,-5 7 1-15,5 5 1 0,-8-1-2 16,-5 4-1-16,-4 3 0 15,-8 8 4-15,-5 0-2 16,5 4 3-16,4 4-6 16,-5 4-3-16,5-5-3 0,4 1 0 15,8-4-2-15,-12 4 2 16,9-1-4-16,3 1 0 16,9 7-4-16,0-7-1 15,9 7 5-15,3 4 2 16,5 4-2-16,5-11 1 15,3 3 2-15,5-4 1 16,8-3-6-16,9-8 0 16,12-3 1-16,5-5 1 15,12 1 3-15,5-12 3 16,-13 1-2-16,4-1 0 16,-8 0-10-1,-5-7-3-15,-4 4-30 16,-4-1-14-16,0 1-52 15</inkml:trace>
  <inkml:trace contextRef="#ctx0" brushRef="#br0" timeOffset="130024.0742">2754 13414 184 0,'-4'-3'68'0,"-1"-1"-36"0,1 0-31 0,4 4 16 0,0 0-11 16,0 0-3-16,0 0-2 15,4 0 1-15,1 8-1 16,-1-1 4-16,0 1 1 0,0 7-2 15,9-4-3-15,-4 8 0 16,-5-4-1-16,4 4 0 16,-3-8 0-16,3 4 0 15,1 4 2-15,-1 0 1 16,1-4 1-16,3 0-2 0,1-4 1 16,0 1 0-16,0-1 3 15,-5 0-1-15,0-7 0 16,1 7 3-16,-5 1 5 15,5-1 6-15,-9 0 5 16,-9 1-1-16,1-1 0 16,-1 0-6-16,-3 4-2 15,-1 4-5-15,-4-4-1 16,-4 4-3-16,-1-7-1 16,5 3-3-16,-4-4-2 15,-4-4 1-15,3 1 1 16,5-4-23-16,1-4-8 15,3 0-28-15,4-4-11 0,9-4-50 16</inkml:trace>
  <inkml:trace contextRef="#ctx0" brushRef="#br0" timeOffset="130669.4456">2427 12554 156 0,'4'0'57'0,"-4"0"-30"0,5 4-32 16,-1 4 51-1,0-8-13-15,5 3-3 16,8 5-3-16,0-4-16 16,-5 3 0-16,9-7 2 0,1 0-5 15,-1 0 0-15,4 0-2 16,1 0-1-16,-1 4 5 15,-8 0 4-15,5 0-5 16,-1 3-3-16,0 1-1 0,-4-1-1 16,-4 1 2-16,-1-1 3 15,5 1 0-15,-8-1 0 16,-1 1-3-16,-3-1-1 16,3-3 3-16,-4 0 3 15,1 0 5-15,-5 0 2 16,0 7-3-16,-5 0-1 15,-3 4-6-15,-1 8-3 16,-8 0-5-16,-4 3 0 16,0 4-33-16,4-7-15 15,0-1-84-15,0-10-66 16,9-20 75-16</inkml:trace>
  <inkml:trace contextRef="#ctx1" brushRef="#br0">6014 15538 0,'0'0'16,"0"0"-1,0 0 1,0 0 15,0 0-15</inkml:trace>
  <inkml:trace contextRef="#ctx0" brushRef="#br0" timeOffset="143767.6153">6782 11381 180 0,'4'-3'68'0,"5"3"-36"0,-5-4-42 0,-4 4 11 15</inkml:trace>
  <inkml:trace contextRef="#ctx0" brushRef="#br0" timeOffset="144221.4943">6812 11374 238 0,'13'0'-15'16,"-1"0"6"-16,1 4 33 0,0-1 14 15,-1 1-5-15,1 0-2 16,0 0-16-16,0-1-4 15,-5 1-1-15,1 0 1 16,-5 0 6-16,0-4 3 16,0 0 5-16,-4 0 2 15,0 0-6-15,-4-4-2 16,-4 0 0-16,-1 0 0 16,-4 1-4-16,-8-1-1 15,-4 0-8-15,-1 4-4 0,1 0-1 16,-5 0 1-16,0 4 5 15,1 0 4-15,-1 3-4 16,0 1-2-16,5 3-2 16,-1 0 0-16,5 4 0 15,4 4 3-15,4 8-1 16,9-1 0-16,4 4 1 16,9 8 1-16,8 3-3 15,4-7-1-15,4-3-1 16,5-1 1-16,4-8-2 15,4 1 2-15,0-12 0 0,-4 1 1 16,0-9 2-16,0-6 3 16,-4-5-4-16,-5-3-3 15,-3-8-10-15,-5 0-5 16,-5 0-24-16,-3-7-11 16,-5-12-46-16,-4-7-17 15,-4 7-28 1</inkml:trace>
  <inkml:trace contextRef="#ctx0" brushRef="#br0" timeOffset="146626.4175">6629 11487 192 0,'9'-11'74'0,"-5"3"-40"0,0 4-18 0,-4 4 24 16,5-7-12-16,3 3-1 16,5 4-7-16,4-8-3 15,0 5-9-15,4 3 1 0,0 0 4 16,5 3-5-16,-1 5-2 0,1-4-3 16,-1 3-3-16,0 5 1 15,-3-9-1 1,-5 5 2-16,-9 3 3 15,-8-7 9-15,-8 7 3 16,-9-3 0-16,-9-8 0 16,-8 0-7-16,0 0-4 15,0-4-6-15,0 0 0 16,9-3 2-16,4-1 1 16,8-3-4-16,13 0 1 15,4-8 0-15,13 7 2 16,4 1 1-16,5 4 1 15,4 3-2-15,-5 0 1 16,1 4 0-16,-1 4 3 0,-4 3-3 16,-4 1 0-16,-4-1-1 15,-9 5-2-15,-4-1 1 16,-4 0-1-16,-5-3 2 16,-8 3 1-16,-4-3 1 15,0-4 2-15,0-1-3 16,0-3 0-16,4 0-3 15,0-3-1-15,4-1-1 16,9 0 0-16,4 0 2 0,8-3 2 16,1 3-3-16,8 4-2 15,4 0 4-15,0 4 3 16,0 3 1-16,-4-3 0 16,-4 4-3-16,-9 14-2 15,-8 1 1 1,-9-4-4-16,-4 0 2 15,-4-4 5-15,-9-4 2 16,1-4 2-16,-1-3 2 0,4-4-1 16,5-4 2-16,4-7-6 15,9-11-1-15,4 3-2 16,8-4-2-16,9-3 1 16,-1-1-1-16,5 8 0 15,0 4 0-15,0 4-3 16,-4 3 2-16,4 8-1 15,-4 8-2-15,-1 3-2 16,1 1 1-16,0 3 1 16,-5 7-1-16,1 1 4 15,-1 0 2-15,-3-5 2 16,-5-2 1-16,0-5 2 0,-5 0 1 16,-3-11-1-16,-5 0-1 15,0-11-6-15,-4 0 1 16,-4-5 0-16,0 1 0 15,0 0-3-15,4 4 2 16,8 0-1-16,5 3-2 16,8 4-2-16,5 4-1 15,3 4 4-15,5 4 3 16,5-1 1-16,-5 12-1 16,0 4 1-16,-5-1-1 15,-3 1 0-15,-9 0 2 16,-4-1 5-16,-5-3 4 15,-4-8-4-15,1-3-2 16,-5-8-2-16,0-4-3 16,-5-3-2-16,1-8-1 15,4-1-1-15,5-6 3 16,7-1 2-16,10 1 4 16,3-1 0-16,9 4 0 15,4 4-3-15,5 4-2 16,-1 3 1-16,1 4 1 15,-5 4-1-15,0 4 2 0,-4 7-2 16,-4 5-1-16,-5-1 1 16,-4 0-1-1,1 0 2-15,-5 0 1 0,-5-4-1 16,-3-7 1-16,-5 3-2 16,1-14-1-16,-5 3-4 15,0-7-2-15,0 0 0 16,0-5 4-16,0 1 1 15,4-3 3-15,4 2 3 16,5 1 2-16,4 4-8 0,9 7-1 16,3-3 0-1,5 7-4-15,0 7 2 16,5 5 2-16,-5 6 3 16,4 9 0-16,-4-1-1 15,-5 1 3-15,-3 3 2 16,-5-8 7-16,-4-6 2 15,-4-1-1-15,-9-4 2 16,-8-11-13-16,-9 0-3 16,-8-4-2-16,-4-3 1 0,-5-5-1 15,0 1 1-15,9 3 2 16,4-3 2-16,13-12 3 16,8 1 4-16,17 7 0 15,9 0 0-15,4 3-5 16,13 5-3-16,0 7 0 15,4 0-1-15,-5 11 0 16,1-3 0-16,-5 7 0 16,-3 0 2-16,-1 0-1 15,-4 4 2-15,-4-8-4 16,-5 4 0-16,-4-3 3 16,-8-1 1-16,-9-4-1 15,1-3 1-15,-5-4-2 0,0-4-1 16,-5 1-2-16,1-9 1 15,4-3 1-15,0 0 0 16,4-4-3-16,5-3 0 16,4 7 2-1,4 3-2-15,0 1-1 16,4 7-6-16,4 0-2 16,5 8-4-16,4-4-1 15,4 0-1-15,1 0-2 16,-1-4-21-16,0-7-11 15,5-4-94 1</inkml:trace>
  <inkml:trace contextRef="#ctx0" brushRef="#br1" timeOffset="223695.8771">1447 14655 236 0,'-9'-41'90'0,"1"33"-48"0,-5 8-25 0,0 0 25 16,5 11-16-16,-9 8-4 15,0 19-11-15,0 0-5 0,4 7-3 16,13 12-5-16,8 3 1 0,9 0 7 16,5 1 6-16,3-5 3 15,9-7 3-15,-8-11 3 16,8-12 2-16,-5-11-6 15,-3-18 0-15,3-16-4 16,-7-11 2-16,-1-4-8 16,0-12-2-16,5 1-19 15,-9 0-5-15,0-4-44 16,-1-4-19-16,-3 8-72 16</inkml:trace>
  <inkml:trace contextRef="#ctx0" brushRef="#br1" timeOffset="224200.9011">2011 14930 272 0,'0'-18'101'0,"-4"18"-54"0,4 7-50 16,0-7 19-16,0 8-8 15,0 3 3-15,0 4-2 16,4 0 0-16,-4 0-5 16,0 0 4-16,0 4 4 0,-4 0 3 15,0-4 0-15,-1-4-1 16,1-3-1-16,4-8-3 15,0 0-3 1,4-11-7-16,1-8 0 16,3-4 0-16,9-7-3 0,-4 0 0 15,0 0 8-15,-5 11 4 32,9-4-2-32,-4 12-2 15,4 0 2-15,0 11 0 16,0 11-3-16,0 12-1 15,0 7 3-15,-5 7 1 16,-3 5-1-16,-5 3 1 16,5 0-4-16,-1-3-2 15,1-4 0-15,-1-16 1 0,-4 1-25 16,1-19-10-16,-1-8-34 16,4-19-15-16,1 1-60 15</inkml:trace>
  <inkml:trace contextRef="#ctx0" brushRef="#br1" timeOffset="224419.6505">2423 14836 308 0,'0'12'115'0,"0"3"-62"0,0 7-51 0,0-7 25 16,0 4-16-16,0 0-1 15,0 0-6-15,4 4-3 16,0-1 0-16,-4 1-4 0,5-8 0 16,-1-4-38-16,0-3-15 15,-4-8-78 1</inkml:trace>
  <inkml:trace contextRef="#ctx0" brushRef="#br1" timeOffset="224549.1995">2368 14489 200 0,'-9'0'77'0,"5"19"-42"0,4 7-89 0,0-7-11 0,4 11-8 15,0-7 3-15</inkml:trace>
  <inkml:trace contextRef="#ctx0" brushRef="#br1" timeOffset="224908.6257">2673 14787 264 0,'-12'-7'99'0,"7"-5"-54"0,5 16-33 0,0 4 26 16,0-1-22-16,0 8-8 16,5 12-9-16,-1 10 0 15,4 5 1-15,-3 11 0 0,-1-1 2 16,0 5 12-16,0-4 6 15,1-12 7-15,-5-3 6 16,0-15 2-16,0-8 0 16,0-15-5-16,0-12-2 15,-5-18-9-15,1-11-1 16,0-20-13-16,8 1-3 16,0-15-2-16,9 3 2 0,4-3-3 15,0 7 0 1,0 4 1-16,4 3 2 0,-4 16-23 15,0 7-11-15,9 8-38 16,-1 11-16-16,-4 19-8 16,0 8-2-16,9 14-24 15</inkml:trace>
  <inkml:trace contextRef="#ctx0" brushRef="#br1" timeOffset="225127.3639">2644 14934 296 0,'-34'8'112'0,"25"-4"-60"0,-4-4-28 0,13 0 33 16,0-4-16-16,9-4-3 16,8-7-18-16,8 4-7 15,1-8-8-15,4 8-4 0,8-1 0 16,13 9-76-16,12-5-32 15,14 8-54 1</inkml:trace>
  <inkml:trace contextRef="#ctx0" brushRef="#br1" timeOffset="225518.9865">3123 15115 316 0,'-25'-45'118'0,"8"22"-64"0,0-7-45 15,13 11 27-15,4-7-13 0,8-4-1 16,9 0-13-1,-4 3-5-15,8 8-3 16,4 8 1-16,9 4 1 0,-4 7-1 0,0 3-2 16,-13 9 1-16,0 10-1 15,-4 5 2-15,-9 3 1 16,0 11 1-16,-12 1 0 16,-5 3-2-16,0-11 1 15,0 0-2-15,-4-11 2 16,-8-8-26-16,4-23-10 15,-5-11-36-15,13-15-16 16,9-3-50 0</inkml:trace>
  <inkml:trace contextRef="#ctx0" brushRef="#br1" timeOffset="226050.8048">3493 14908 220 0,'-13'0'82'0,"9"0"-44"0,4 11-44 0,0 0 14 15,0 5-5-15,0 10 3 16,0 8 6-16,4 7 4 16,0-3-8-16,0 4 11 0,1-8 4 15,-1 3 6-15,0-14 2 16,-4-8-5-16,0-7-2 0,0-12 7 16,0-15 2-16,0-15-6 15,0-15-2-15,0-15-14 16,8-4-4-16,1-11-5 15,8 0-2-15,0 3 1 16,13 16-1-16,4 7-27 16,8 11-11-16,5 20-45 15,-1 22-17-15,5 11-45 16</inkml:trace>
  <inkml:trace contextRef="#ctx0" brushRef="#br1" timeOffset="226680.593">3904 14930 272 0,'-8'0'104'0,"-1"4"-56"0,5 8-49 0,0-5 18 16,4 4-10-16,0 8 1 15,0 4-1-15,4 7 3 16,-4-7-5-16,4-1 1 0,0 1 4 0,1-4-2 16,-1-4 1-16,-4-4-5 15,4-11-1-15,0-7 1 16,1-5 2-16,-1-3-5 15,0-7-3-15,0-1-2 16,1-7 3-16,-1 3 2 16,0 5 2-16,0 3-4 0,1 4 1 15,-1 4 0-15,0 7 0 16,5 4-3-16,-5 4 2 16,0 3 1-16,5 4 0 15,-5 8-7-15,-4 4-3 16,4 0 3-16,-4-5 4 15,4-6 0-15,-4-1 1 16,5-22 0-16,-1-8 0 16,0-8 2-16,5-6 2 15,-1-1-1-15,5-4-1 16,0 4 7-16,-1 15 3 16,1 8 1-16,0 7 1 0,-1 12 2 15,1 18 4-15,4 8-15 16,-4 11-3-16,8 8 1 15,0 0 3-15,1 0-1 16,-1-8 0-16,0-11-8 16,0-4-2-16,0-11-47 15,1-12-19-15,-1-10-67 16</inkml:trace>
  <inkml:trace contextRef="#ctx0" brushRef="#br1" timeOffset="227167.3393">4613 14991 220 0,'-13'0'82'0,"9"0"-44"0,0 0-18 16,4 0 27-16,0 0-16 16,0 4-3-16,0-4-7 15,0 3-4-15,0 1-9 16,13 0-1-16,8 0 3 0,17-1-2 16,17-3 3-16,5-3-4 15,3-5-2-15,-8-3-2 0,-4 3-3 16,-4 1 3-16,0-1 2 15,-5 1-11-15,-8 3-3 32,-4 4-56-32,-5 0-21 15,-3 0-50 1</inkml:trace>
  <inkml:trace contextRef="#ctx0" brushRef="#br1" timeOffset="227542.3827">5059 14863 200 0,'4'-15'77'0,"-4"15"-42"0,4 0-12 15,-4 0 26-15,5 3-10 16,-1 1-2-16,0 4-8 15,0-8-4-15,5 3-13 16,3 5 3-16,5-8 5 0,5 4-9 16,3 3-3-16,5-7-5 15,4 4 0-15,4 4-2 16,0-8-1-16,-4 11 9 16,-8 0 4-16,-9 0 13 15,-9 8 6-15,-8 4-3 0,-17 3-1 16,-4 5-6-1,-5 2-4-15,-3 5-10 0,-1 0-3 16,0 0-19-16,9-12-5 16,4-3-57-16,13-20-159 31</inkml:trace>
  <inkml:trace contextRef="#ctx0" brushRef="#br1" timeOffset="228987.376">5836 14723 168 0,'-5'-11'63'0,"1"11"-34"0,0-8-1 0,0 8 27 15,-1 0-6-15,1 0 1 16,0 0-15 0,0 0-4-16,4 0-18 15,-5 8 1-15,5 14 0 0,5 1-3 16,-1 3 1-16,4 12-3 16,5 4 0-16,0 3 3 15,4-7 3-15,4-1 0 16,0 5 1-16,0-8 3 0,-4-12 2 15,0-3-2-15,0-11-2 16,0-12-1-16,0-7 0 16,0-12-8-16,5-11-5 15,-1-19-2-15,4-3 1 16,1-5-12-16,-1 9-6 16,-4 6-40-16,1 12-16 15,-5 12-31-15,4 10-11 16,0 5-25-1</inkml:trace>
  <inkml:trace contextRef="#ctx0" brushRef="#br1" timeOffset="229363.6013">6379 14908 228 0,'-13'11'85'0,"9"-3"-46"0,0-1-19 0,4-7 27 16,0 0-10-16,0 0-1 16,0 0-9-16,4 0-3 15,4-4-13-15,5 1-2 0,4-5 1 16,4 8-8-16,13-7-1 16,4 7-36-16,5-4-15 15,-1 4-60 1,1-8-64-16,-9 8 54 15</inkml:trace>
  <inkml:trace contextRef="#ctx0" brushRef="#br1" timeOffset="229557.7218">6358 15108 284 0,'-9'7'107'0,"13"-7"-58"0,1-7-35 0,-1 3 28 15,4 0-19-15,9-3-4 16,9 3-12-16,8-4-3 16,8 5-2-16,5 3-41 0,4 0-19 15,8 3-83 1</inkml:trace>
  <inkml:trace contextRef="#ctx0" brushRef="#br1" timeOffset="229980.4365">7066 14538 184 0,'5'-11'71'0,"-22"15"-38"0,8 15-12 0,1-8 22 16,-1 11-10-16,-3 5-4 15,-1 18-15-15,-4-3-6 16,4-12-5-16,5 0 0 0,-5 0 0 16,-4 12-1-16,4-5 1 15,0-6-4-15,1-5-2 0,-1-11-31 16,4-7-15-1,1-8-63-15</inkml:trace>
  <inkml:trace contextRef="#ctx0" brushRef="#br1" timeOffset="230343.1221">7011 14459 212 0,'5'-11'79'0,"-5"11"-42"0,8 19-12 16,-8-16 25-16,4 12-14 15,13 8-6-15,0 7-15 0,4 4-7 16,5 4-5-16,-1 0 0 0,1 3 0 16,-1-7 5-16,1 0 3 15,-5 0 2-15,0 0 5 16,-4 4-6-16,-4-12 1 16,-5 4 1-16,1-3 3 15,-1-5 2-15,-8-3 3 16,-8-4-3-16,-9-4 0 15,-4 1-4-15,-17-1 1 16,-1-11-7-16,1 0-1 16,0 0-6-16,0 0-2 15,4 0-7-15,4-7 0 16,9 3-24-16,4-4-9 16,8-7-30-16,5-4-13 15,8-7-53-15,26-4-45 16,4-12 74-16</inkml:trace>
  <inkml:trace contextRef="#ctx0" brushRef="#br1" timeOffset="230740.7329">7542 14866 224 0,'-4'0'85'0,"4"0"-46"0,-9 8-17 0,5-4 28 0,0 3-2 16,-1-7 4-16,1 0-9 16,0 0-2-16,0-7-23 15,-1 3-4-15,5-7 0 0,0-1-8 16,5-10-1-16,-1 3-5 16,9-4-1-16,-5 4 1 15,5 0 2-15,0 4-1 16,4 15-1-16,0 0 1 15,0 12-1-15,-5-1 0 16,-7 4 0-16,-1 0 0 0,-4 8 2 16,-4 11-3-16,-1-12 0 15,1-3-15-15,-9 4-4 16,-4-8-17-16,0-4-6 16,5 1-10-16,-5-16-5 15,4 0-6-15,4-15-2 16,1-3-35-1</inkml:trace>
  <inkml:trace contextRef="#ctx0" brushRef="#br1" timeOffset="230912.6125">7610 14259 280 0,'8'11'107'0,"-8"-11"-58"0,5 42-35 0,-5-35 26 15,4 27-18-15,0-3-4 0,5 29-9 16,3 19-4-16,1 4-2 15,-5-4 0-15,1-7 0 0,-1-12-4 16,1 8 1-16,-1-19-44 16,1-3-20-16,-1-1-76 15</inkml:trace>
  <inkml:trace contextRef="#ctx0" brushRef="#br1" timeOffset="231326.4104">6757 15417 184 0,'0'4'68'0,"-5"0"-36"0,14 7-9 0,-5-4 26 0,0-3-5 16,5 0-1-16,4-4-2 15,4-4-1-15,12 0-22 31,14-3 7-31,25-1 3 0,12 1-11 16,5-1-2-16,-8 1-9 0,-22 3-4 16,-9 0 3-16,27 0 4 15,33 1-36-15,-9 3-13 16,-16-8-41-16,-13 1-16 16,-4 3-39-1</inkml:trace>
  <inkml:trace contextRef="#ctx0" brushRef="#br1" timeOffset="231885.9406">7134 15802 208 0,'0'-12'77'0,"-4"16"-42"0,4-4-41 15,-4 8 108-15,-13 3-38 16,0 0-22-16,4 4-18 16,-4 12-17-16,0-1-3 0,0 8 0 15,0 8-5-15,0-1 1 16,0 12 2-16,0 0 1 16,0-4-15-16,5-4-6 15,3-7-20-15,1-8-8 16,3-7-38-16,5-20-14 31,5-6-1-31</inkml:trace>
  <inkml:trace contextRef="#ctx0" brushRef="#br1" timeOffset="232299.7966">7020 15813 196 0,'8'-23'74'0,"-3"20"-40"0,12-1-24 16,-13 8 17-16,8 3-11 16,5 12-4-16,0-8 4 0,5 12 1 15,-1 0-8-15,4 3 8 0,1 4 3 16,4 8-2-16,-1-4 0 16,1-4-6-16,-5 0-2 15,-3-3-6-15,-5 7-1 16,0-4 1-16,-9-8 0 0,1-3 4 15,-5 8 3-15,4 10 0 16,-3-3 1-16,-1-7 2 16,-4-1 4-16,-9 0 7 15,-3-7 5-15,-10-7-1 16,-12-5 2-16,-8-7-4 16,-9-4-2-16,0-3-11 15,0-1-6-15,4 1-5 16,5-1-3-16,8 1-4 15,4-1 0-15,5 1-25 16,8-1-10-16,4 4-24 0,5 1-11 16,3-1-26-16,10-4-12 15,7 1-17 1</inkml:trace>
  <inkml:trace contextRef="#ctx0" brushRef="#br1" timeOffset="232659.526">7678 15579 344 0,'-21'-19'129'0,"4"16"-70"0,4 6-56 16,9 5 26-16,-1-1-11 15,-3 12 0-15,-1 8-6 16,1 14 0-16,-1 16-7 16,5 3-3-16,0 12 1 0,0-1-2 15,4 5-1-15,4-8 1 16,0-4 1-16,5-11 1 16,3-8 3-16,5-7-3 15,5-16 0-15,-1-10-1 16,0-20-2-16,4-3-13 15,-3-12-4-15,3-7-37 16,-12-4-18-16,-5 0-55 16,1-7-53-16,-9-5 67 15</inkml:trace>
  <inkml:trace contextRef="#ctx0" brushRef="#br1" timeOffset="232831.39">7415 15919 352 0,'0'19'132'0,"0"-31"-72"0,8 1-52 0,-4 11 29 16,9-4-14-16,12-3-4 15,14-1-13-15,16-3-3 16,9 3-3-16,3 1-47 0,10-1-20 16,-9 4-96-1</inkml:trace>
  <inkml:trace contextRef="#ctx0" brushRef="#br1" timeOffset="238316.0982">6001 16918 200 0,'0'-4'77'0,"4"8"-42"0,-4 7-19 0,0 1 22 16,0 7 0-16,0 3 2 16,-4 5-11-16,-9 7-3 15,1 0-15-15,-5 15 4 0,-5 0 3 16,1 7-4-16,0 8 0 0,0 8-6 15,4-15-3-15,0-1-2 16,0-7 0-16,4-11-2 16,0-8-1-16,5-26-43 15,4-8-21 1,4-11-12-16,8-11-57 16</inkml:trace>
  <inkml:trace contextRef="#ctx0" brushRef="#br1" timeOffset="238697.8513">6094 16937 264 0,'5'26'101'0,"-5"-18"-54"0,0 22-37 0,4-15 23 16,0 4-7-16,5 0-1 15,3 4-5-15,1-1 0 16,0 5-11-16,4 3-1 0,0 0 2 15,-4 0-6-15,4-7 0 16,-5 3-2-16,1 8-2 16,0 0 1-16,-5 11-1 15,1-15 4-15,-5 4 2 16,-4-7 9-16,0-1 2 0,-4-3 7 16,-5-1 5-1,-8-10-3-15,-8-1 2 0,-18 0-10 16,-3-3 0-16,-5 0-11 15,4-5-4-15,5-3-5 16,3 0-1-16,5-3 2 16,9-1 0-16,4-4-32 15,8-3-13-15,9 0-34 0,4-1-13 16,25 1-73 0</inkml:trace>
  <inkml:trace contextRef="#ctx0" brushRef="#br1" timeOffset="239120.4954">6566 17458 292 0,'-22'-23'110'0,"1"8"-60"0,-9 3-28 16,22 5 31-16,-1-4-19 15,1 3-5-15,4-3-19 16,4-16-7-16,4 1-2 16,13-4-4-16,4 3 2 0,5 5 1 15,3 10 0-15,1 1-3 16,0 0 0-16,-5 11 4 0,-3 0 3 15,-6 11 1-15,-3 12 0 16,-4-1-3-16,-5 12 1 16,-8 4-2-16,-5 7 2 15,-4 1-4-15,-3-1-2 16,-6-7-14-16,-12-5-6 16,0-10-15-16,0-8-6 15,5-7-18-15,3-20-6 16,5-10-28-1,8-35-33-15,5 1 49 16</inkml:trace>
  <inkml:trace contextRef="#ctx0" brushRef="#br1" timeOffset="239340.0485">6621 16775 268 0,'4'22'101'0,"0"-3"-54"0,9 8-28 16,-9-8 29-16,1 11-13 15,3 7-2-15,1 1-13 16,-5 4-5-16,4 3-8 16,-4 8-3-16,5 0 0 0,-5 3-5 15,0 4 1-15,1 8-7 16,-1-11-3-16,0-12-30 16,0-11-13-16,1-7-37 15,3-27-14-15,1-12-4 16</inkml:trace>
  <inkml:trace contextRef="#ctx0" brushRef="#br1" timeOffset="239618.8011">6982 17020 244 0,'-13'23'90'0,"13"-23"-48"0,-13 37-18 0,9-29 29 16,0-1-7-16,-1 1 0 15,5-4-13-15,0 0-3 16,5-1-17-16,-1 1-1 0,9-4 1 16,-1 0-9-16,18-4-2 15,-4 4-11-15,12-7-4 16,-4-1-64-16,4-3-26 15,9 0-49 1</inkml:trace>
  <inkml:trace contextRef="#ctx0" brushRef="#br1" timeOffset="239853.2358">6973 17314 352 0,'0'4'132'16,"0"-4"-72"-16,4 4-46 0,-4 0 33 0,5-4-17 0,-1 0-5 15,13 3-14-15,0 1-7 16,13-4-3-16,-5 0-1 0,13 0 0 16,-4 0-62-16,4-4-28 15,18-7-78 1</inkml:trace>
  <inkml:trace contextRef="#ctx0" brushRef="#br1" timeOffset="240598.1492">7618 16952 200 0,'-17'-26'74'0,"13"26"-40"0,4-8-13 16,0 8 25-16,0 0-11 16,0 8 0-16,4 7-11 15,5 11-5-15,8 4-11 16,4 4 6-16,4 12 5 0,-3 3 1 0,3 0 3 16,9-4-7-16,-8 4-1 15,-1-4-5-15,-4 8 1 16,1-12-6-16,-6 1-1 15,1-12 4-15,-4-3 3 16,0-16 0-16,0-11 1 16,-1-19 2-16,-3-11 2 15,-1-15-9-15,5-12-2 0,4-18-5 16,-4 26-1-16,0 3-17 16,4-10-5-16,0 7-40 15,0 0-16-15,-1 0-89 16</inkml:trace>
  <inkml:trace contextRef="#ctx0" brushRef="#br1" timeOffset="241532.8151">8336 17337 192 0,'-5'7'71'0,"1"-7"-38"0,0 0-12 0,0-7 25 0,-1 3-11 15,5-3-2-15,0-5-13 32,0-3-5-32,5 0-8 15,3 4-5-15,-4-1 1 0,5 5 0 16,-1-1 3-16,1 5 6 15,-1 3 2-15,-3 3 1 0,-1 5 1 16,-4 3 0-16,-4 0 0 16,-1 5-4-16,-3-5 0 15,4 0-7-15,-5 1-1 16,1-5-2-16,3-3-2 16,5-4 1-16,-4 0 1 15,0-4-1-15,0-3-1 16,4-1-2-16,0-7 1 15,4 0-1-15,0-4 0 16,5 0 2-16,-1 8 0 16,5-1 0-16,-5 1 0 15,1 11-3-15,-5 0 2 0,0 11 10 16,-4 5 3-16,0 2-1 16,-8 1-1-16,-1 0-2 15,5-4 0-15,0-3-4 16,0-5-1-16,4-7-6 15,0 0 0-15,-5-4-39 16,1-3-16-16,4-5-51 16,13-6-20-16,4-1 6 15</inkml:trace>
  <inkml:trace contextRef="#ctx0" brushRef="#br1" timeOffset="242151.2655">8904 16847 220 0,'5'-31'82'0,"-5"31"-44"0,-5-3-20 0,5 3 23 15,0 3-1-15,0 1 3 16,-4 19-18-16,0-4-4 16,-5 22-13-16,1-15 1 0,-9 24 4 15,0-9-12-15,-4 19-2 16,4-7 6-16,0 7 4 0,0-7-13 16,0 0-4-16,-4 19 12 15,8-35 8-15,0-6-12 16,5-9-6-16,-1-3-28 15,5-15-13-15,0-12-47 16,8-7-17-16,0-11 3 16</inkml:trace>
  <inkml:trace contextRef="#ctx0" brushRef="#br1" timeOffset="242579.8801">8964 16843 180 0,'4'-8'68'0,"-4"4"-36"0,4 8-18 0,-4-8 20 0,0 4-6 16,5 0 0-16,-1 0 0 15,0 8 0-15,0 0-15 16,1 10 1-16,3 9 2 0,1 7 1 16,-1 3-1-16,1 1-2 15,3 4-1-15,5-5-5 16,0 5-3-16,0-1-5 15,0 1 0-15,4-4 2 16,-8-12 1-16,0-3 3 16,0-1 3-16,-1 1 9 15,-3 7 3-15,-1-15 9 16,-3 4 4 0,-1 0-7-16,-13-4-2 15,-3 4-5-15,-5-4-1 16,-9 0-6-16,-12-4-3 15,-5 1-1-15,-3-9 1 16,-5 5-5-16,4-8-1 0,5 0-4 16,4 0-3-16,4-8-9 15,4 8-3-15,9-3-34 16,4 3-13-16,4 0-41 16,9 0-17-16</inkml:trace>
  <inkml:trace contextRef="#ctx0" brushRef="#br1" timeOffset="243135.2548">9537 16892 180 0,'0'-27'68'0,"-4"27"-36"0,4-18-18 0,0 10 20 16,0 0-2-16,0 1 1 16,0 3-3-16,0 4 1 15,0 8-17-15,0 7 5 0,-5 22 4 16,1 9-3-16,0 7 0 15,0 14-5-15,-5 5-1 16,5 15-6-16,0-4 0 16,4 7-5-16,4-22 0 15,4-4-1-15,1-11 1 0,4-11 0 16,4-12 1-16,0-8-2 16,4-7-2-16,0-7 1 15,0-19-1-15,-4-12-20 16,0-7-7-16,0-12-30 15,0-14-12-15,-4 7-71 16</inkml:trace>
  <inkml:trace contextRef="#ctx0" brushRef="#br1" timeOffset="243355.3519">9291 17163 340 0,'8'8'126'0,"-8"-8"-68"0,26 15-46 0,-22-8 32 15,21-7-14-15,-3 4 0 16,20-4-17-16,22-4-6 16,-5 4-4-16,1-7-27 0,-22 7-11 15,-4 0-141 16</inkml:trace>
  <inkml:trace contextRef="#ctx0" brushRef="#br1" timeOffset="248703.0102">6018 18121 132 0,'0'0'52'0,"-4"0"-28"0,4-7-13 0,0 7 18 16,0-4-4-16,0 4 0 16,0-4 2-16,0 4 2 15,0 4-15-15,0 7 12 0,-4 12 6 16,-1 0 4-16,-3-5 0 15,-5 13-13-15,-4 6-6 16,-4 16-8-16,4-11-1 0,-4 3-5 16,-1-4-2-16,6 5 2 15,-1-16 0 1,0 0-1-16,4-11-2 0,4-8-19 16,1-11-8-16,4-15-24 15,8-4-10-15</inkml:trace>
  <inkml:trace contextRef="#ctx0" brushRef="#br1" timeOffset="249127.4185">6018 17993 204 0,'-8'15'77'0,"8"-4"-42"0,0 5-19 0,-5-9 22 15,10 4-14-15,3 1-1 16,5-1-2-16,4 4 1 15,0 4-12-15,0 4 1 0,4 3 0 16,-4 4-2-16,0 0 0 16,0 4 1-16,0 8 4 15,-4-8-6-15,-1 0-2 16,1-4 1-16,0-7 2 16,-5-1-4-16,-3-3-3 15,-1 4 7-15,-4-16 6 16,0 4-3-16,-9-3 1 15,-3 0-8-15,-10-1-1 16,1 1-2-16,-4 3-2 0,-1 0 1 16,-4 1-1-16,5-5 0 15,-9 1 2-15,0-8-1 16,4 0 2-16,5-8-4 16,4 1-2-16,4-1-1 15,0 1 3-15,4-1-38 16,5 0-15-16,3 1-35 15,5 3-14-15,21 8-18 16</inkml:trace>
  <inkml:trace contextRef="#ctx0" brushRef="#br1" timeOffset="249629.0993">6510 18416 220 0,'-50'0'82'0,"41"7"-44"0,-4 4-22 16,5-7 22-16,-1 4-11 15,1-5-1-15,-1 5-6 16,1-8-3 0,4-11-3-16,4-12 1 0,4-3-6 15,0-1-3-15,5-7-6 16,8 4 0-16,8 0 0 16,5 4 0-16,-1 14 0 15,1 5 2-15,-4 14 1 0,-5 5 3 16,-8 10-3-16,-5 12-2 15,-4 4 2-15,-8 0 0 16,-4 7-4 0,-9 8 1-16,-9-12 4 15,5-3 2-15,0-8-2 16,-5-11-3-16,1-8 2 0,-5-22 0 16,5-12-17-16,3-3-7 15,5-8-30-15,5 0-10 16,7 0-72-1,5-15-29-15,5 0 85 16</inkml:trace>
  <inkml:trace contextRef="#ctx0" brushRef="#br1" timeOffset="249832.27">6600 17854 204 0,'8'15'77'0,"-8"0"-42"0,9 11-17 16,-5-11 23-16,0 19-8 15,0 11 0-15,5 8-9 16,4 0-3-16,-5 4-12 16,1-5 1-16,-5 5 1 0,4-4-4 15,-4-16-2-15,1 1-2 16,-1-4-3-16,0-4-13 16,-4-7-4-16,0-8-51 15,4 0-22-15</inkml:trace>
  <inkml:trace contextRef="#ctx0" brushRef="#br1" timeOffset="250124.3502">6926 18144 268 0,'-8'0'101'0,"8"0"-54"0,-9 0-35 0,5 0 26 16,4 4-18-16,0 3-6 0,0-7-4 15,0 4 0-15,9 4-5 32,-1-8-1-32,9 0 2 0,-4 0-1 0,17 0 0 15,-5 0-8-15,18 0 0 16,16-12-61-16,-4 1-26 15,-12 3-41 1</inkml:trace>
  <inkml:trace contextRef="#ctx0" brushRef="#br1" timeOffset="250359.1512">6952 18449 256 0,'-9'12'96'0,"9"-12"-52"0,-4 7-18 16,0-3 31-16,4 4-12 15,0-8-4-15,13 0-6 16,-5 0 0-16,18 0-19 16,-5 0-7-16,17 0-2 0,26-8-6 15,-5 4-3-15,-4 4-72 0,-21 0-30 16,-4 0-58-1</inkml:trace>
  <inkml:trace contextRef="#ctx0" brushRef="#br1" timeOffset="254935.9971">7542 18016 148 0,'4'-19'55'0,"0"15"-30"0,1-7-10 16,-5-1 20-16,0 12 3 0,0-7 2 16,0 3-9-16,0 0-2 15,0 1-16-15,4-1 5 0,-4 15 16 16,0 12-5-1,0-1-6-15,0 1-2 16,0 7-3-16,0 8-2 16,0 0-4-16,0-4-2 15,-4 3-4-15,-1 1-1 32,1 4-1-32,4-9 2 15,0-2-3-15,0-9-2 0,4-7 0 16,1-7-1-16,3-8 0 15,5-8 2-15,17-3-6 16,4 0 1-16,4-4-28 16,0 0-11-16,4-1-10 15,-8 5-3-15,-4-8-6 16,-4 4 1-16,-5-4-46 16</inkml:trace>
  <inkml:trace contextRef="#ctx0" brushRef="#br1" timeOffset="255202.5155">7873 17940 268 0,'-9'-7'101'0,"9"7"-54"0,0 7-44 0,0 5 21 15,0 6-8-15,5 16 1 16,-1 4-1-16,0 7 0 15,-4 4-8-15,4 4-5 0,1 0 0 16,-1 4-2-16,0-8-1 16,5 0 1-16,-1 0 1 0,1-8-1 15,-1-7-1-15,1-7-39 16,-5-12-16-16,4-4-30 16,1-11-12-16,-1-15 3 15</inkml:trace>
  <inkml:trace contextRef="#ctx0" brushRef="#br1" timeOffset="255604.6985">8051 18284 324 0,'-8'-31'121'0,"8"31"-66"0,-9-37-49 0,5 22 25 15,4-8-13-15,0 0-3 16,0-11-8-16,4 4-3 15,1 8-2 1,-1 3-2-16,9 0 1 0,-5 4-1 16,9 3 0-16,-4 1-3 15,12 11 2-15,-4 0 1 16,9 11 0-16,-4 1 6 0,-1 18 6 16,1-7 3-16,-5 10 0 15,-4-2-3-15,-5 6-2 16,-3-3 7-16,-9 12 6 15,-4 21-1-15,-9-36 1 16,4-5-8-16,-8-3-2 16,1-4-3-16,-10-8-1 15,5 0-5-15,-9-15-3 16,-4-7-27-16,9-8-10 16,8 0-35-16,8-3-15 15,1 3-51 1,8-8-63-16,4-22 65 15</inkml:trace>
  <inkml:trace contextRef="#ctx0" brushRef="#br1" timeOffset="256647.9157">8739 18336 156 0,'0'0'57'0,"-4"4"-30"0,4 0-16 0,0-4 18 15,0 4-2-15,0-1 4 0,0 1-2 16,0 0 0-16,-5-4-16 15,5 0-1-15,-4-4 1 0,0 4-5 16,4-4-2-16,0 1-6 16,0-1 0-16,0 0 0 15,0-3 0-15,0 3-3 16,4-4 0-16,0 4 6 16,9 4 3-16,-4-7-1 15,-1 3 0-15,1 4 5 0,-5 0 6 16,0 0-8-16,-4 4-2 15,0 3-4-15,-4-3 1 16,0 4-2-16,-5-1 2 16,1 1-2-16,-1-4 2 15,5-1 0-15,-5-3 3 16,5 0-5-16,0-3-3 16,0-1 3-16,4-4 1 15,4 1-3-15,0-5-1 16,-4 12 1-16,4-11 2 15,1 4 0-15,-1 3 2 16,0 4 0-16,0 0 1 16,1 0 2-16,-1 4 1 15,0 7 3-15,0 8 1 16,-4-8 1-16,0 0 2 0,0 1-1 16,-4-5 2-16,4 1-6 15,-4-4-1-15,0-1-4 16,-5-6-1-16,5-1-23 15,0 0-9-15,-1 0-57 16,5 0-23-16</inkml:trace>
  <inkml:trace contextRef="#ctx0" brushRef="#br1" timeOffset="259144.5886">9214 17835 260 0,'0'-15'96'0,"0"15"-52"0,-8-12-23 0,4 12 30 15,-1 4-7-15,1 4-1 16,0 3-13-16,-5 0-4 15,1 12-15-15,-1 3-2 0,1 12-2 0,4 15 1 16,-1 3 0 0,1 1-4-16,4 3-1 0,0 1-1 15,0-1-2-15,0-7-2 16,4-12 1-16,1 1-1 16,3-16 0-16,-4-3 0 15,9-4 0-15,-4-8 2 16,8-11 0-16,-5 0-9 15,5-19-2-15,-4 4 1 16,4-15 1-16,-9 3 3 16,1-10 2-16,-5 7-1 15,-4-4 1-15,0 7 0 16,-8 1 3-16,3 3 0 16,-7 12 1-16,-9 0-9 0,4 7-4 15,4 4-4-15,0 0 0 16,5 4-18-16,3-4-4 15,1 0-22-15,0-4-7 16,8-4-40 0</inkml:trace>
  <inkml:trace contextRef="#ctx0" brushRef="#br1" timeOffset="259767.2998">11010 17691 156 0,'13'-45'57'0,"-9"41"-30"0,-4 4-5 0,0 8 23 0,0 3-10 15,0-3-2-15,-4 3-2 16,-1 12 0-16,1-4-16 16,-4 11 0-16,-1 4 1 0,-4 11-6 15,1 0-1-15,-5 12-5 16,0 3-1-16,0 0-1 16,0-3-2-16,-5 0-2 15,5-16 1-15,-4-7-19 16,4-8-9-16,5-10-18 0,3-28-9 15,5-14-16 1,8-16-46 0,5-7 23-16</inkml:trace>
  <inkml:trace contextRef="#ctx0" brushRef="#br1" timeOffset="260126.7547">11039 17529 180 0,'13'11'68'0,"-13"-11"-36"0,13 34-22 15,-5-11 20-15,5 0-1 0,-4-4 3 16,3 11-11-16,1-4-3 16,8 12-10-16,18 18 1 0,-1-3 2 15,-4 0-6-15,0 0-1 16,0 3-2-16,-9-14-2 16,-4-1 3-16,1 5 0 15,-10-12 10-15,-3-8 3 16,-1-3 8-16,-8-1 2 15,-8-3-2-15,-9 8-1 16,-9-12-3-16,-8 3-1 16,-8 1-6-16,-5-4-3 15,5-3-1-15,-5-5 1 16,5-3-7-16,3-4-4 16,5 0-3-16,5-4 3 15,3 0-24-15,5 1-9 0,4-1-15 16,9 0-7-1,3 0-14-15,10-3-4 16,12 3-44-16</inkml:trace>
  <inkml:trace contextRef="#ctx0" brushRef="#br1" timeOffset="260598.557">11587 18167 236 0,'-13'0'90'0,"13"0"-48"0,-17-12-20 0,13 12 28 15,-4 0-11-15,-5-11 0 16,4 0-18-16,1-1-5 16,4-7-10-16,-1 1 0 0,10-9 4 15,-1 5-8-15,13-9-1 0,-4 9-3 16,16-1-2-16,-3 4 3 16,8 8 2-16,12 3 0 15,-20 8-1-15,-5 0-2 16,-4 16 1-16,0-5 1 15,-13 23 0-15,-4 7 0 16,-8 5 2-16,-9-5-1 16,0-15 2-16,4-3-9 15,-8-4-1-15,4 0-1 16,-9-15 0-16,5-1-17 16,0-14-9-16,-4-15-31 15,8-16-11-15,8-18-39 16</inkml:trace>
  <inkml:trace contextRef="#ctx0" brushRef="#br1" timeOffset="260819.8077">11770 17552 244 0,'17'53'93'0,"-17"-53"-50"0,8 67-33 16,-8-55 25-16,4 18-15 15,1-4-3-15,-1 20-10 16,0-9-3-16,0 16-2 16,5 23-2-16,-5-24 1 0,0-14-23 15,0 0-10-15,5 3-42 16,-1-18-67 0</inkml:trace>
  <inkml:trace contextRef="#ctx0" brushRef="#br1" timeOffset="261254.8477">12444 17982 200 0,'-8'0'74'0,"4"11"-40"0,-5 0-18 16,1 1 24-16,-1-5-6 16,-3 16 1-16,-1 0-5 15,-4 7-1-15,0-8-16 16,4 1-3-16,-12 3-3 16,-1-3-3-16,1 11-3 15,3-4-3-15,-3 8-1 16,4-16-27-16,4 1-10 15,-4 0-33-15,4-8-11 0,8-11-20 16</inkml:trace>
  <inkml:trace contextRef="#ctx0" brushRef="#br1" timeOffset="261459.0827">12113 18046 280 0,'5'4'107'0,"-5"-4"-58"0,12 22-33 0,-12-18 29 15,5 7-11-15,-1 1-2 16,13 10-18-16,-4-7-9 16,12 8-3-16,1-4-2 0,7 11 0 15,-3-4-31-15,8 12-14 16,-8-11-46-16,0 3-19 16</inkml:trace>
  <inkml:trace contextRef="#ctx0" brushRef="#br1" timeOffset="261819.5152">12568 18042 192 0,'0'8'71'0,"0"-5"-38"0,0 1-14 0,0-4 21 15,0 0-7-15,4 4 0 16,0-4-5-16,5 0-3 15,-1 0-13-15,1-4-5 16,-1 4-1-16,1 0-1 0,7 0 0 16,-3 0-8-16,13-4-2 15,-5 1-47-15,17-1-18 16,-8 0-52 0</inkml:trace>
  <inkml:trace contextRef="#ctx0" brushRef="#br1" timeOffset="261944.5173">12661 18182 228 0,'-13'15'88'0,"13"-15"-48"0,-8 11-12 15,3-7 32-15</inkml:trace>
  <inkml:trace contextRef="#ctx0" brushRef="#br1" timeOffset="262069.5084">12631 18231 504 0,'4'11'39'0,"1"-3"-21"16,-1-5-4-16,9-3 2 0,-1 0-8 16,14 0-4-16,-5 0-14 15,17-3-6-15,-8-1-83 16,8 0-34-16,13-4 2 16</inkml:trace>
  <inkml:trace contextRef="#ctx0" brushRef="#br1" timeOffset="265264.8174">13128 17752 108 0,'0'0'44'0,"-4"0"-24"0,-1 3-15 16,5-3 13-16,0 0 5 16,0 0 6-16,0 0 1 15,0 0 4-15,0 0-18 16,0 0 6-16,0 0 2 0,0 0-4 15,0 0 1-15,0 0-10 16,0-3-2-16,5-5-1 16,3-3 0-16,1-4 0 0,3 0 2 15,5-4-5-15,-4 15-1 16,0-4-4-16,4 8-3 16,-5 0 4-16,1 12 3 15,-4-1 10-15,-5 16 5 16,0-5 0-16,-8 16-2 15,0-8 2-15,-5 12 2 16,-4 22-7-16,1 0-1 16,-1-15-1-16,0-4 0 15,-4-7 0-15,5-4 0 16,7-4-6-16,1-11-4 0,4-4-4 16,4 0-1-16,1-8 2 15,3 1 0-15,9-4 1 16,0-4 0-16,-4 0-40 15,25 0-15-15,-8 0-30 16,21-8-12-16,21-7-34 16</inkml:trace>
  <inkml:trace contextRef="#ctx0" brushRef="#br1" timeOffset="265675.3951">13569 17695 228 0,'-12'0'85'0,"12"0"-46"0,-5 8-21 0,5-5 25 16,0 5-11-16,0-8-1 15,0 4-5-15,0 0-1 16,0 7-14-1,5 4 4-15,-5 0 5 0,0 0-7 16,4 8 0-16,0 11-5 16,0 3 0-16,-4 5-5 15,0 3-2-15,0 0 0 16,0-3 1-16,0-12 5 16,0 0 6-16,5-11-7 15,-1 0-3-15,4-15-2 16,5 3-1-16,0-7-3 15,4-11 0-15,4 0-23 0,0-8-10 16,5 0-30-16,-9 4-11 16,-5 4-12-16,1-16-5 15,0 4-1 1</inkml:trace>
  <inkml:trace contextRef="#ctx0" brushRef="#br1" timeOffset="265894.1695">13765 17691 288 0,'0'0'107'0,"-5"0"-58"0,5 12-44 0,0-9 24 0,0 9-5 15,0-5 1-15,0 20-10 16,0 22-2-16,5 4-7 16,-5 7-2-16,0 8 2 0,0-4-1 15,0-4 0-15,0 1-6 16,4-12-1-16,0 0-30 15,0-8-14-15,1-14-29 16,-1-12-13-16,0-4-28 16</inkml:trace>
  <inkml:trace contextRef="#ctx0" brushRef="#br1" timeOffset="266284.6635">13985 18084 360 0,'-38'-19'134'0,"38"19"-72"0,-13-27-59 0,9 24 28 16,0-13-16-16,0 5-1 16,4-4-8-16,0-4-2 15,4-7-2-15,0 3-2 0,13-7 1 16,0 4-4-16,9 3 2 15,-5 8 1-15,8 4 0 16,-3-4-3-16,-1 22 2 16,9 16 1-16,-4 7 2 15,-9 4 3-15,-4 15 2 16,-8 7 1-16,-9-18 2 16,0-4-1-16,-9 4 0 15,5-8-5-15,-9 4-3 0,-8 7 0 16,-9-7 1-16,-8-3-23 15,0-20-11-15,0-11-12 16,0-27-6-16,4-7-16 16,8-3-9-16,9-5-52 15</inkml:trace>
  <inkml:trace contextRef="#ctx0" brushRef="#br1" timeOffset="267910.7824">10386 17065 160 0,'0'0'60'0,"0"0"-32"0,8 27-20 15,-8-16 18-15,5 8 5 16,-5 15 5-16,0 15-8 16,0 15-2-16,0 34-15 15,0 4 2-15,0 7 3 0,0 16-4 0,0 7-2 16,-5-12-3-16,1-3-2 16,4-11-6-16,0-8 1 15,0-15 4-15,0-19 2 16,0-15-11-16,0-15-6 15,0-11-22 1,0-16-8-16,-4-18-32 16,4-16-11-16,0-3-5 15</inkml:trace>
  <inkml:trace contextRef="#ctx0" brushRef="#br1" timeOffset="269222.0145">10458 17058 216 0,'0'0'82'0,"-4"0"-44"0,4 7-22 0,0-7 22 16,0 0-11-16,0 0-1 15,4 4-9-15,9 4-2 0,4-5-9 16,8 5 3-16,5-8 3 0,4-8-2 16,8 5 0-16,5-9-9 15,-5 1 0-15,1 0-1 16,8-1 2-16,0 5-3 16,4-1 0-16,4 4 3 15,9 1 1-15,0-1-4 16,-4 0 1-16,-5 0 0 15,-12 1 2-15,-5-1-1 0,1 4-1 16,-1-4 1-16,1 4-1 16,-1 0 0-16,9 4 0 15,0-4 0-15,0 0 0 16,0 0 2-16,-4 0 3 16,-1 0 7-16,1 0 2 15,-9 0-3-15,-4 0-1 16,-4 0-4-16,0 0 1 15,4 4-2-15,-1-1 0 16,1 1-6-16,0 0 1 0,9 3 2 16,-5 1 3-16,5-4 2 15,-1 0 1-15,13-1-2 16,-4 1-1-16,0-4-3 16,-4 0-2-16,4 8-2 15,4-8-1-15,8 11 4 16,5-11 1-16,-17 4 2 15,30 3 2-15,-9-7-3 16,0 0 0-16,0 0-1 16,1-7-2-16,7 7 1 15,9 7 1-15,-4-3-3 16,-8 4 0-16,-9 3 3 0,-5-7 1 16,-3 7-1-16,-1 0 1 15,1-3-4-15,7-1-2 16,-3 1 4-16,0-1 1 15,-5-3 0-15,-4-4-2 16,-4 0 5-16,-4 0 4 16,0 0-5-16,-1-4 0 15,5 1 0-15,5-1 0 16,3 0-2-16,0 0-2 16,1 4-2-16,-1-3 1 15,1-1 1-15,-9 4 2 16,-5 0-1-16,1 0-1 15,4 0-2-15,-4 0-1 0,4 0 2 16,4 0 0 0,0 4 1-16,0 3 2 0,-4 1-1 15,-4-1 2-15,-5 1-2 16,-4 3 2-16,-4-3-2 16,-4-1-1-16,-9 4 1 15,5 1 1-15,-5-8-1 16,-4 3-1-1,0-3 1-15,-4 3-1 16,-1-7 0-16,-3 4 0 16,-1-4 0-16,1 8 2 15,-5-8-1-15,0 4-1 16,1-1 3-16,-1 1 0 16,-4 4 1-16,0-1 0 15,-4 4 0-15,-1 1 2 0,1-1-1 16,0 0 2-16,4 1-2 15,0-1 2-15,0 12-4 16,0 3 0-16,0 8-1 16,4 11 1-16,0 12-2 15,1-1 2-15,-5 9 0 16,4 2 3-16,0-2 3 16,0 6 2-16,1 5 1 15,-1-1 0-15,0-7 0 16,0-8 0-16,1-3 0 15,-1-8 0-15,-4 0-4 0,0-26-3 16,0-5-2-16,0 5 0 16,0 11 0-16,-4-11 1 15,-1-4-27-15,5-8-9 16,0-4-30-16,0-7-14 16,0 0-30-16,0 0-11 15,-12 0-47 1</inkml:trace>
  <inkml:trace contextRef="#ctx0" brushRef="#br1" timeOffset="270488.4466">10462 18480 252 0,'0'0'93'0,"0"0"-50"0,0 0-33 0,0 0 23 15,0 0-9-15,0 3-2 16,0 1-4-16,4 4 1 16,1-5-10-16,3 5 1 0,9 0 3 15,4-5-3-15,1 1 2 16,3 4-5-16,5-5-2 16,4 1 0-16,0 0 1 15,4 4-3-15,-4-1 0 0,0 1-1 16,8-5-2-1,5-3 3-15,4 0 0 0,13-3 3 16,8-1 1-16,4-4-3 16,-8 1-3-16,-9 3 2 15,1-4 2-15,4 5-4 16,-5-1-1-16,13 4 0 16,-4 0 0-16,0 0 2 15,-4 0 1-15,-5 0 1 31,-4-4 2-31,-4 4 1 16,-4 0 3-16,0 0-1 0,4 0 0 16,4 0-5-16,4 0-1 15,5 0-1-15,-1 0-2 16,5 0 3-16,-8-4 2 16,-5 4 0-16,4 0 2 15,1 0-4-15,8 4 0 16,0-4-1-16,4 0-2 15,0 4 1-15,0 0-1 0,-12-4 0 16,-1 3 2-16,0 1-1 16,5 4-1-16,8-4 3 15,0-1 0-15,5 1 1 16,-1-4 0-16,-12 8-2 16,0-5-2-16,-1 1 3 15,1 4 0-15,4-1-1 16,4-3-2-16,0 4 1 15,0 3-1-15,-4-7-3 16,-8 3 0-16,-5 5-1 0,4-12 3 16,1 0 2-16,12 0 4 15,0 0-2-15,0-8 0 16,0 4-1-16,-4 4-2 16,-4-7-4-16,-5 3-2 15,1-4 9-15,-1 5 5 16,5-5-1-16,-1 4 1 15,1 4-3-15,0-7 2 16,-5 3-2-16,-8 0 0 16,-4 4-3-16,-13 0-2 15,0 0 1-15,-9 4-1 16,-4 0-3-16,-4 3 2 0,-4 5-28 16,-4-1-13-16,-5 0-25 15,-8 1-10-15,-5-1-36 16,-4-4-14-16,-4-7 2 15</inkml:trace>
  <inkml:trace contextRef="#ctx0" brushRef="#br1" timeOffset="273861.8428">14389 17974 236 0,'0'8'90'0,"0"-8"-48"0,-5 4-31 0,5 3 23 15,-4-3-7-15,4 3-1 16,0 5-8-16,0-9-3 16,0 13-9-16,0-1 0 0,0 4 4 15,0-4-2-15,0 3 1 16,0 1 1-16,0-7 4 15,0 3 1-15,0-4 3 16,0-3-6-16,0-5 1 0,0 5-8 16,0-19-1-16,0 3-4 15,0-15-1-15,0 8-1 16,4-22-2-16,1 10 3 16,3-7 2-16,-4 4 0 15,5 0-1-15,-1 7 3 16,1 4 0-16,-1 4-1 15,1 12 1-15,-1-1-2 16,1 8-1-16,-1-1 1 16,1 16-1-16,-1-4 0 0,5 4 0 15,-5 4 0-15,5-8 2 16,0 4-1-16,-5-12 2 16,1 5-2-16,-1-9 2 15,-3 1 0-15,-1-11 1 16,0-1-5-16,5-3 1 15,-5-1-2-15,4 1 0 16,1 0 2-16,3-1 2 16,-3-3-3-16,4 0 0 15,-1 0 1-15,1 0 2 16,0 4 5-16,4-1 4 16,-4 1-4-16,4 7 1 15,0 1-5-15,0 6 0 16,0 1 3-1,0 4 1-15,-5-1 1 16,1 8 0-16,0-3 2 16,-1 10 4-16,-3 1-6 15,-1 7 0-15,-3-4-4 16,-1 5-3-16,4 6-3 16,1 1 1-16,-1-8-32 15,-3-7-13-15,3-16-43 16,-8 1-19-16,0 0-52 15</inkml:trace>
  <inkml:trace contextRef="#ctx0" brushRef="#br1" timeOffset="283084.5037">5666 13754 164 0,'0'-15'63'0,"0"7"-34"0,-4-3-12 0,4 7 20 16,-5-4-6-16,5 1 2 15,0 3-10-15,-4 0-4 0,4 1-11 16,0 3 1-16,4 0 4 0,1 7-3 15,-1 4 0-15,0 5-2 16,0 2 2-16,0 9 1 16,1-1 3-16,-5-3-3 15,0-1-1-15,0 1 2 16,0-4 5-16,0 0-5 16,0-8-2-16,0-3-1 15,0-8 1 1,0-12-3-16,0 1-4 15,0-4-2-15,4-4-3 0,0-4-1 16,0 1 2-16,5-8 0 16,-1 3 1-16,1 1 0 15,-1 7 0-15,1 4 2 16,-1 4-3-16,1 7 0 16,-5 4-1-16,0 7 0 15,1 1 2-15,-1 11 2 16,0-4-1-16,5 4 2 15,-5-4-4-15,4 0 0 16,-3-4 3-16,-1-7 1 16,0 4-4-16,0-8 1 15,1 0 0-15,-1-8 0 16,0 4 0-16,5-7 2 16,-1-4-3-16,1 0 0 15,-5 0 1-15,4 3 2 16,-3 1 3-16,3 3 4 15,0 1-4-15,5 7-1 0,0 0-2 16,4 11-2-16,-4 1 1 16,4 10-1-16,4 16 0 15,-4-15 2-15,0 7-6 16,0 0-1-16,-4 0-45 16,-1-7-16-16,1 3-93 15</inkml:trace>
  <inkml:trace contextRef="#ctx0" brushRef="#br1" timeOffset="289162.3822">7389 11174 200 0,'-4'0'77'0,"-5"0"-42"0,1-8-17 0,4 5 25 16,-1 3-2-16,-3-12 0 16,4 1-9-16,4-12-5 0,4-3-15 15,0-4-1-15,5-8 2 0,-1 4-5 16,5-11 0-16,0 7-4 0,-1 15-3 16,1 1 0-16,8-1 1 15,-4 1-3-15,4 6 0 16,1 5 1-16,7 4 2 15,-3 3-3-15,-1 11 0 16,-3 1 1-16,-10 18 0 16,1-3 0-16,-13 18 2 15,0-14 1-15,-8 14 1 16,-1-3 0-16,-8 0 0 16,4 0 2-16,-8-12 1 15,4-3-1-15,-4-8 1 16,-5-4-4-16,1-11 0 15,0 0-23-15,3-15-12 16,5 0-23-16,5 0-11 16,7 0-37-16,10 0-54 15,7-23 48-15</inkml:trace>
  <inkml:trace contextRef="#ctx0" brushRef="#br1" timeOffset="289465.6475">7614 10816 252 0,'9'0'93'0,"-9"0"-50"0,8 11-37 0,-8-11 20 16,4 11-3-16,1 1 1 15,3 3-5-15,1 3 1 16,-5 13-11-16,0-5-1 0,0 16-1 15,0-9-3 1,5 17-1-16,-1-13-1 16,1 5 1-16,-1-8-4 15,1 0 0-15,-1-4-15 16,5-4-4-16,-4-3-28 16,-5-12-9-16,0 0-52 15,0-22-37 1,1-23 61-16</inkml:trace>
  <inkml:trace contextRef="#ctx0" brushRef="#br1" timeOffset="290018.2535">7304 10578 188 0,'-4'0'71'0,"0"-4"-38"0,-1 0-17 16,5 4 24-16,0-7 3 16,0 7 4-16,5-4-6 0,-1-3 0 15,0 3-23-15,5 4-4 0,3-8-2 16,1 8-5-16,0 0 1 15,0 0-1-15,-5-4 3 16,1 4-3-16,12-7-2 16,-4 3-2-16,13 4-3 15,-5-7 1-15,13 7 1 16,-4 0-1-16,4 0 2 16,-4 0-13-16,0 0-6 15,-4 0-9-15,-5 0-5 16,5 0-3-16,-9-4-2 0,-4 4-1 15,0-8 0-15,-4 5-18 16,0-5-5-16,0 0-35 16</inkml:trace>
  <inkml:trace contextRef="#ctx0" brushRef="#br1" timeOffset="290522.1394">7669 10408 228 0,'-12'-19'88'0,"12"19"-48"0,0-3-16 0,0 3 27 15,-5 0-11-15,1 0-1 16,4 0-18-16,0 0-5 16,4 3-10-16,1 5-4 0,3-8-1 15,-4 4-1-15,9 3 0 16,-5-7 0-16,14 12 2 16,-5-9-1-16,12 5-1 15,-7-1 1-15,-1 1-1 0,-4 0 2 16,0-1 1-1,-4 1-1-15,-5 3-2 16,0-4 3-16,-8 5 2 0,0-1-4 16,-4 4-1-16,0-4 9 15,-9 1 3-15,5-1-1 16,-1 0-1-16,1-7-6 16,-1 0-1-16,1 0-3 0,-1 0-1 15,1-1-21-15,4 1-10 16,-1 0-20-16,1-4-5 15,4 0-22-15,4 0-8 16,5 4-17 0</inkml:trace>
  <inkml:trace contextRef="#ctx0" brushRef="#br1" timeOffset="291128.4687">7958 10917 232 0,'0'-7'88'0,"-4"3"-48"0,4-3-5 0,0 7 32 16,0 0-21-16,0 0-8 16,0 0-23-16,0 7-8 15,4 4-4-15,0 1 0 0,0 7 2 0,1 3 4 16,-1 1 5-16,0-1-4 15,0 1 2-15,-4 0-1 16,5-8 1-16,-1-8-4 16,0 1 0-16,0-8-5 15,1-4 0-15,-1-7-1 16,0-8 1-16,5-4-2 0,-5 12 2 16,0 0-18-16,5-1-4 15,-1 1 4-15,1 0 6 16,-1 7 6-16,0 8 2 15,1 0-2-15,-5 14 2 16,0-3 3-16,1 19 1 16,-1-7 1-16,-4 11 0 15,0-8 0-15,-4 4 0 16,-1-4-2-16,-3 4-2 16,4-4 1-16,-5 4 1 15,-3 7-10-15,3-10-4 16,1-9-21-16,-1-7-6 15,5-7-22-15,0-8-9 0,8-11-61 16</inkml:trace>
  <inkml:trace contextRef="#ctx0" brushRef="#br1" timeOffset="291410.628">8348 10917 228 0,'-12'4'88'0,"12"-4"-48"0,-9 4-16 0,5-4 29 16,4 0-14-16,0 0-2 15,4-4-13-15,0 4-5 16,13-7-11-16,-4 3-5 0,8-4-2 15,-4 5-1-15,9-5 0 16,-5 0-40-16,9 8-18 16,-5-7-85-1</inkml:trace>
  <inkml:trace contextRef="#ctx0" brushRef="#br1" timeOffset="291632.1437">8319 11174 264 0,'-26'4'101'0,"26"-4"-54"0,-8 0-24 16,3 0 31-16,10-4-15 16,-1 4-2-16,13-8-16 0,-4 5-3 15,12 3-10-15,-4-8-5 0,9 4-2 16,-4 4-63-16,7 4-28 15,-7 4-62 1</inkml:trace>
  <inkml:trace contextRef="#ctx0" brushRef="#br1" timeOffset="294179.695">9045 10642 200 0,'-5'0'74'0,"5"0"-40"0,0-7-13 0,0 7 25 31,-4 0-9-31,0 0 1 0,0 0-6 0,-1 0-2 16,-3 0-17-16,4 0 3 0,-9 3 4 15,4 1-2-15,-8 0 1 16,5 0-4-16,-14-1-1 16,5 1-4-16,-5 0 1 15,5 0-2-15,0-1 0 16,4 5-5-16,-4-4-1 0,4 3-3 15,0-3-1-15,4 4 1 16,0 3 0-16,1 0 0 16,-1 1 0-16,4-1-3 15,1 8 2-15,-1 0-1 16,5 3 0-16,0 1 2 16,8-8 0-16,-4 4-3 15,9-4 2-15,-1-4-1 16,9 1 0-16,-4-1 2 15,12 0 2-15,-3-3-8 16,3-1-3-16,-4 1-2 0,5 3 1 16,-5-3 6-16,0 3 4 15,-4 4 1-15,-8 0-1 16,-1 4 1-16,-4 0 1 16,-4 4 10-16,-8-1 4 15,4-3-1-15,-13 4-1 16,4-1-6-16,-8-10 0 15,-1-1-3-15,-3 0 0 16,4-7-8-16,0 4 0 16,4-8-32-16,8 0-12 15,1 0-33-15,20 0-13 16,1 0-54-16</inkml:trace>
  <inkml:trace contextRef="#ctx0" brushRef="#br1" timeOffset="294445.4392">9189 11155 244 0,'-4'-4'90'0,"-1"-3"-48"0,5 3-20 0,0 4 28 15,-4 0-4-15,4 0 2 16,0 0-17-16,0 0-9 15,0 4-13-15,-4 3-6 0,4-3 0 16,0 4-2-16,0-5 2 16,0 5-40-16,0-8-14 15,4 0-35-15,0 0-13 16,1 0-20 0</inkml:trace>
  <inkml:trace contextRef="#ctx0" brushRef="#br1" timeOffset="294845.0971">9460 11034 288 0,'-25'-30'107'0,"25"30"-58"0,-38-34-26 0,29 30 31 0,1-7-10 0,-1 0-4 16,1-12-18-16,4 4-6 15,4-7-10-15,0 3-4 0,12-3-1 16,-3 3-1-16,8 1 2 16,0 3-3-16,8 7 0 15,-4 1-1-15,5 11-2 16,-5 0 3-16,5 11 2 16,-5-3 0-16,-4 18 2 15,-4-3-2-15,-5 19-1 16,1-9 3-16,-9 13 2 15,0-9 0-15,-9 1 0 16,5-4-6-16,-9-4 1 16,5-7 0-16,-14-16 2 15,5 1-12-15,-12-27-3 0,3 4-25 16,-3-23-8-16,3 16-40 16,9-16-15-1,4 8-29 1</inkml:trace>
  <inkml:trace contextRef="#ctx0" brushRef="#br1" timeOffset="295598.8584">9736 10876 172 0,'9'0'66'0,"-9"0"-36"0,-4 11-18 0,4-7 19 15,0 4 1-15,0-1 4 16,-5 12-3-16,5-4 2 16,-4 4-19-16,4-4 0 0,-4 4-2 15,0 0-5-15,4-8-1 16,0 4-2-16,0 0 1 15,0-7 2-15,0-8 2 0,0 0-5 16,0-19-2-16,0 4-2 16,8-8-2-16,-4 8-2 15,9-15-1-15,-4 7 2 16,3 4 0-16,-3 4-2 16,-1 8 2-16,1-1 1 15,-1 12 0-15,-3 0 2 16,-1 7 3-16,0-3-4 15,-4 14-1-15,0-3 2 16,0 4 1-16,0-1-1 16,0-10 1-16,0 3 2 15,4-8 4-15,-4 1 0 0,5-12 0 16,-1 0-3 0,4-7-1-16,-3 0-3 0,3-8-2 15,0 4 1-15,5 3 1 16,-4 1-8-16,3 7-3 15,1 1 7-15,0 10 5 16,0-3-3-16,-1 15-2 16,-3-4-2-16,4 15 3 15,-1-11-27-15,1 15-10 16,-4-12-21-16,3 5-6 16,1-1-47-1,4-14-33-15,-4-1 61 16</inkml:trace>
  <inkml:trace contextRef="#ctx0" brushRef="#br1" timeOffset="295833.2834">10318 10767 264 0,'4'-4'101'0,"-4"4"-54"0,-13-4-20 15,9 4 34-15,0 4-25 16,0 0-8-16,-5 7-11 15,5-4-3-15,-5 16-8 16,1-4-2-16,-5 15 0 0,5-12-2 16,-5 16-2-16,0-8 1 15,1 8 1-15,3-4-30 0,1 0-11 16,-1-8-29-16,9-7-10 16,0 0-53-1</inkml:trace>
  <inkml:trace contextRef="#ctx0" brushRef="#br1" timeOffset="296212.3871">10479 10759 284 0,'0'0'107'0,"0"0"-58"0,-4 0-40 0,0 0 25 15,-1 4-17-15,1 0-2 16,-4 3-5-16,3 1-1 15,-3 7-5-15,0-4 2 0,-1 8 0 16,1-4-2-16,-1 4-3 0,5-4-3 16,4 0 1-16,0 0-1 15,8-4-2-15,-3 1 5 16,3-1 3-16,1 0 8 16,3-3 2-16,-3-1 1 15,3 1 1-15,-3 0-2 16,-1 3-1-16,-3 0-3 15,-5 8-1-15,0-8-5 16,-9 8-1-16,5-4-1 0,-9 4-2 16,5-4-10-16,-5-3-6 15,0-5-28-15,1-7-11 16,3 0-31-16,5-15-13 16,0 4-24-1</inkml:trace>
  <inkml:trace contextRef="#ctx0" brushRef="#br1" timeOffset="296619.8333">10640 10627 272 0,'-21'15'104'0,"21"-15"-56"0,-8 0-27 15,4 0 30-15,-1 0-7 16,1 0-1-16,4-4-13 16,0 1-6-16,9-1-14 15,-1 0 0-15,5-4 3 0,-1 1-5 16,1 3-2-16,0 0-1 16,0 8-1-16,-5 0 0 15,-4 3 2-15,1 1-1 0,-5 7 2 16,0-4-2-16,-5 4 0 15,5 4-1-15,0-7 0 16,0 3 0-16,0 0 2 16,0-4-1-16,5 0 0 15,-1 1-1-15,4-5 0 16,1 1-5-16,4-4-1 16,-1-1-19-16,5-3-7 15,-4 0-64-15,17-15-28 16,-9 4-48-1</inkml:trace>
  <inkml:trace contextRef="#ctx0" brushRef="#br2" timeOffset="304084.7297">11995 7165 172 0,'0'-34'66'0,"0"30"-36"0,-5-7-11 0,5 11 21 16,-4-8-3-16,4 4 3 15,0 4-11-15,0 0-3 16,-8 12-15-16,3-1-2 0,1 12 1 16,0-1-6-16,4 8-2 15,-4 4 1-15,4 8 2 16,-5-1 2-16,5 1 3 15,0-1 1-15,0 1 3 0,0-12-3 16,0-7 1 0,5-8-1-16,-1-12 3 0,4-10-7 15,1-12-2-15,-1-7-3 16,5-20-2-16,0 9-2 16,4-9 1-16,4 1 1 15,0 0 0-15,0 7-5 16,-8 19 1-16,0 4 2 15,4 11 3-15,-4 1 2 16,4 18 1-16,-5-4-2 16,1 19-2-16,0-3-2 0,0 18 1 15,-1-7 1-15,5 14 2 16,-4-6-21-16,4 6-7 16,-4-10-51-16,12-4-22 15,5-4-33 1</inkml:trace>
  <inkml:trace contextRef="#ctx0" brushRef="#br2" timeOffset="304415.134">12623 7402 384 0,'-21'-11'143'0,"16"-8"-78"0,-12-11-56 0,13 26 30 16,0-11-20-16,0 4-5 15,8-12-14-15,0 0-2 16,5-11 0-16,8-3-4 0,0 22 2 16,-5 0 2-16,9 15 3 15,-4 0-2-15,0 15 0 16,0 0 3-16,-4 15 1 16,-4-4-1-16,-9 12 1 15,0-12-2-15,-5 8 2 16,1-7 2-16,-9-1 2 15,5 1-1-15,-9-24 1 16,4 9-9-16,-12-27-3 16,4 7-41-16,-1-15-18 0,10-18-51 15,12-4-22-15</inkml:trace>
  <inkml:trace contextRef="#ctx0" brushRef="#br2" timeOffset="304996.7257">12950 7240 180 0,'12'26'68'0,"-12"-26"-36"0,-4 16-18 0,4-9 20 0,0 4-4 16,0 1 0-16,-4 3-6 16,0 0-3-16,-1 4-11 15,1-4 7-15,0 0 3 0,0-4-4 16,-1-3 1-16,1-1-6 16,0-7-1-16,4-7-4 15,4-12 1-15,0 0-4 16,13-7 0-16,-4 3-3 15,8 0-1-15,-4 1-1 0,5 3-2 16,7 8 0 0,-12 11 0-16,0 0 3 15,-4 11 0-15,0 0-2 16,-1 19 2 0,-3-11 3-16,4 19 1 15,-5-8-12-15,5 12-7 16,-5-8-44-16,1-4-19 15,-1-4-45 1</inkml:trace>
  <inkml:trace contextRef="#ctx0" brushRef="#br2" timeOffset="305232.1666">13497 7353 256 0,'-21'8'96'0,"21"-8"-52"0,-26 3-16 16,22 1 30-16,0 0-8 15,0-4 0-15,8 0-13 16,0 0-5-16,13-4-18 16,-4 0-9-16,12-3-3 0,-3-1-2 0,12 1 2 15,-5-1-58-15,9 1-27 16,-4-1-86-1</inkml:trace>
  <inkml:trace contextRef="#ctx0" brushRef="#br2" timeOffset="305850.5949">13892 7044 208 0,'-4'-11'79'0,"4"11"-42"0,-5 7-26 0,5-3 21 15,0 7-13-15,0 1-1 16,0 6 1-16,0 1 0 16,0 4-10-16,0 0 1 0,5-5 3 15,-1 1-1-15,0 4 3 16,0-4-2-16,9 3 0 15,-4-3-3-15,16-7 1 16,-4-1-4-16,9-11 1 16,-5 0-3-16,5-11 0 15,-4 7-10-15,-1-34-4 0,13-22-20 16,-21 18-8-16,0 1-8 16,-4-5 0-16,0 9-15 15,-5-1-6-15,5-7-27 16</inkml:trace>
  <inkml:trace contextRef="#ctx0" brushRef="#br2" timeOffset="306289.0065">14414 7085 100 0,'-8'4'38'0,"3"0"-20"0,5 7-4 16,0-11 15-16,0 0-1 15,0 4 3-15,0 4-4 16,0-5 1-16,0 5-16 15,0 3 0-15,0 1 1 0,0-1 2 0,5 8 0 16,-1-4 1-16,0 11 3 16,0-3-2-16,0 11-1 15,1-12 3-15,-1 1 0 16,0 0 1-16,0-5 0 16,1-2-5-16,-1-5-1 15,-4 0-8-15,4-7-2 16,-4 0-7-16,0-4-2 15,0 0-29-15,4-4-10 16,-4 4-60 0,5-4-64-16,-5 4 48 15</inkml:trace>
  <inkml:trace contextRef="#ctx0" brushRef="#br2" timeOffset="306712.5873">14427 7315 220 0,'-5'-3'82'0,"5"3"-44"0,0-12-14 0,0 12 27 16,0-7-11-16,0 3-3 15,5-7-10-15,-5-1-5 16,8-6-12-16,5-5-6 0,4 8-3 16,4 4-4-16,5 7 2 15,-1 8-1-15,-8-1 0 16,-4 1 2-16,4 4 2 15,-4-1-1-15,3 4 2 16,-3 1-2-16,0 10 2 16,0 1-4-16,-5 7 0 15,1-7-4-15,-1 7 1 16,1-4-25-16,-1-3-10 0,-4 0-33 16,9-12-15-16,-4 0-24 15</inkml:trace>
  <inkml:trace contextRef="#ctx0" brushRef="#br2" timeOffset="306931.3575">14936 7289 260 0,'-8'0'99'0,"8"0"-54"0,-5 0-37 0,5 0 24 15,0 11-18-15,0-11-5 16,0 12-5-16,0-1-4 15,0 8 1-15,0-4-1 0,0 4 2 16,0 0-3-16,-4 3 0 16,0 1-39-16,0 0-18 15,4-8-61 1</inkml:trace>
  <inkml:trace contextRef="#ctx0" brushRef="#br2" timeOffset="307073.8145">14898 6897 220 0,'-26'-42'85'0,"26"42"-46"0,-8 4-43 15,8 4 15-15,-4 3-8 16,4 4-2-16,4 0-14 16,4 4-4-16,5 7-77 15,4-3-33-15</inkml:trace>
  <inkml:trace contextRef="#ctx0" brushRef="#br2" timeOffset="307447.673">15199 7259 260 0,'-4'-11'96'0,"4"11"-52"0,-4-8-25 16,4 8 29-16,0 0-15 15,0 0-1-15,0 4-17 16,0 0-4-16,-9 14-7 15,5-6 2-15,-4 10 3 0,-1-3 4 16,1 8 2-16,-1-5-4 0,1 8-1 16,3 1 0-16,1-5 4 15,0-3-4-15,0-1 0 16,-1-3 5-16,1-8 2 16,0-3 3-16,0-16 2 15,-1 1-6-15,1-23-1 16,0 3-12-16,4-22-1 15,4-41-2-15,5-1 0 16,3 8-3-16,10 12 2 0,3 3-15 16,1 11-6-16,3 12-22 15,-8 22-10-15,-4 4-22 16,9 8-10-16,8 7-68 16</inkml:trace>
  <inkml:trace contextRef="#ctx0" brushRef="#br2" timeOffset="307669.0599">15034 7368 288 0,'-9'-15'107'0,"9"15"-58"0,9-22-31 0,-5 14 28 15,4 0-9-15,-3 5 1 16,20-9-22-16,18 1-7 15,-14 4-6-15,-3 3-11 0,12-4-3 16,26 4-49-16,-1-7-23 16,-3-4-63-1</inkml:trace>
  <inkml:trace contextRef="#ctx0" brushRef="#br2" timeOffset="308189.6942">15467 7568 288 0,'-22'0'107'0,"22"0"-58"0,-25-11-33 0,21 11 29 15,-9-11-11-15,5-1 0 16,-1-10-13-16,1 3-5 16,8-11-9-16,8-23-7 0,5 23-3 15,-5 3-3-15,9 5 1 0,9 3 1 16,-1 7 2-16,1 12 1 16,-9 0 3-16,-5 15-1 15,-7 1 2-15,-1-1-2 16,-8 15-1-16,-5 15 3 15,1 8 0-15,-5-4-10 16,0-4-3-16,-4-18-4 16,0-9 1-16,-4-14-17 0,4-15-6 15,0 7-14-15,4-37-4 16,9-35-68 0</inkml:trace>
  <inkml:trace contextRef="#ctx0" brushRef="#br2" timeOffset="308911.3916">15815 7104 184 0,'-5'0'71'0,"5"12"-38"0,-8 10-19 0,0-7 22 16,3 0-7-16,1-3-2 15,4 3-2-15,0-4 1 16,0 8-14-16,0-4-2 0,0 4 0 0,0 0-4 15,0 3 2-15,0-3-5 16,4 4 0-16,1-4 5 16,-5-4 3-16,0 0 2 15,-5-4 5 1,5-3-6-16,-4-8 1 16,0 0-6-16,0-12-2 0,-1 1 0 15,5-12-1-15,0 5-2 16,5-13 1-16,7-14-2 15,5 0-1-15,-4-4-2 16,0 11-1-16,-1-3 6 16,-3 14 5-16,-5 5-2 15,5-1-1-15,-5 4-5 16,4 0 0-16,1 8-2 16,8 0-2-16,-4-1 3 15,8 1 0-15,-4 4 1 16,4 7 0-16,13-4 0 0,-4 8 0 15,-1-1-29-15,-7 1-10 16,-5 7-32-16,0-7-10 16,-5 7-47-1</inkml:trace>
  <inkml:trace contextRef="#ctx0" brushRef="#br2" timeOffset="309574.7469">16095 7364 224 0,'0'-18'85'0,"-4"14"-46"0,4 0-35 16,0 4 21-16,0 0-12 16,0 0 0-16,0 8-1 15,0-1 2-15,0 8-7 16,0 12 2-16,0-5 2 0,0 1 7 16,0 3 3-16,0-3-6 15,-5 3-2-15,5-3-3 0,0 0 1 16,0-1-6-16,0-10-1 15,0-1 4-15,0-11 5 16,0 0-3-16,0-15 0 16,0-4-4-16,5-7-1 15,-1 3-6-15,4-3 1 16,-3 3 0-16,3 4 2 16,1-4-8-16,-1 12-3 15,5 7 5-15,-5 8 3 16,-3 4 2-16,3 3-1 15,-4 0 1-15,1 8 1 0,-1-4-1 16,0 0-1-16,0 0 9 16,5-7 6-16,-5-1 2 15,4-14-1-15,1-1-6 16,4-10-2-16,-5 2-4 31,9-10-1-31,-4 0-3 0,4 3-3 16,4 0-1-16,0 8 3 15,-4 11-2-15,-4 8-1 16,0 0 3-16,0 19 2 16,-5-1 0-16,5 12-1 15,-5-4-28-15,5 8-11 16,0-8-23-16,-1 0-6 16,1-3-76-1</inkml:trace>
  <inkml:trace contextRef="#ctx0" brushRef="#br2" timeOffset="309894.7963">16821 6738 184 0,'17'-30'71'0,"8"19"-38"0,9-12-3 0,-30 16 28 15,-4 3-9-15,5-4-2 0</inkml:trace>
  <inkml:trace contextRef="#ctx0" brushRef="#br2" timeOffset="310056.5295">16893 6686 508 0,'-13'56'22'0,"0"38"-3"0,-4 5-8 15,9-24-1-15,-1-11-6 16,9 34-1-16,0-15-1 15,17 11 1-15,5-14-2 16,12 6 2-16,-5-10-48 0,5-20-20 16,-4-3-55-1,12-23-53-15,-3-3 66 16</inkml:trace>
  <inkml:trace contextRef="#ctx0" brushRef="#br2" timeOffset="310542.2046">17300 7538 256 0,'-17'-4'96'0,"17"4"-52"0,-8-45-14 0,4 41 31 16,4-15-16-16,0 4-3 0,8-15-19 15,-4 7-6-15,13-7-10 16,0 4-7-16,9 3-3 0,-5 4-1 15,4 8 0-15,1 4 5 16,-1 7 1-16,-3 0 0 16,-10 11-2-16,-3-4 1 15,-13 16 1-15,-1-4-1 16,-7 11-1-16,-1-4-19 16,-4 8-8-16,-9 12-10 15,5-24-5-15,4-3-2 16,5-11 0-1,-1-1 5-15,9-29 1 0,-1 3-5 0,10-11 0 16,-1-1 12-16,4-6 8 16,9-12 36-16,4 15 18 15,1 4 18-15,-1 18 7 16,4 8-12-16,-12 8-4 31,0 4-17-31,4 7-6 0,-4 4-10 16,-1 11-3-16,1 0-2 0,0 15 1 0,0-11-2 15,-1 4-1-15,-3-4-26 32,-1-8-10-32,1-3-46 15,3-12-62-15,5-11 35 0</inkml:trace>
  <inkml:trace contextRef="#ctx0" brushRef="#br2" timeOffset="310840.5116">17844 7289 236 0,'-17'4'88'0,"17"-4"-48"0,-9 0-16 0,9 0 27 16,0 0-9-16,0 0-2 16,0 0-5-16,0 0-2 15,13-4-18-15,0 4-5 0,16-11-2 16,27 3-4-16,-18 4-1 16,-4-3-10-16,8 3-3 0,-8 0-50 15,9 1-23-15,16-5-67 16</inkml:trace>
  <inkml:trace contextRef="#ctx0" brushRef="#br2" timeOffset="311118.6358">17814 7595 324 0,'0'-4'123'0,"0"-4"-66"0,8 4-51 0,-3 4 25 15,7-7-8-15,5 3-2 16,9-3-11-16,8-1-4 16,8 1-4-16,5-1-2 0,-13 0 1 15,-4 5-21-15,16-9-9 16,-7 1-58-16,7-4-26 0,18-8-14 15</inkml:trace>
  <inkml:trace contextRef="#ctx0" brushRef="#br2" timeOffset="311466.8611">18187 6738 228 0,'0'4'85'0,"0"15"-46"0,-4 23-30 15,0-20 22-15,-4 20-13 16,-5 22 0-16,0-15-4 15,5-8 1-15,-18 31-8 16,-12 60-2-16,12-45-1 0,5-19 9 16,-4 15 3-16,4-16-7 15,4 5-3 1,4-19-4-16,4 0 1 16,5-8-37-16,4-15-17 15,0-7-82 1</inkml:trace>
  <inkml:trace contextRef="#ctx0" brushRef="#br2" timeOffset="312467.2074">18935 6621 208 0,'4'-7'79'0,"-4"7"-42"0,4 0-8 0,-4 0 30 16,0 0-6-16,0 0-1 15,9 7-16-15,-1-3-5 16,17 11-18-16,-3-3 8 0,12 14 2 15,-5 0-9-15,10 31-5 16,12 49-6-16,-26-38 0 16,-4-12 2-16,-12 31 2 0,-1 52-3 31,-16-52-1-31,-1-11-1 16,-12 7 1-16,4-16-24 15,-8 5-8-15,-1-19-46 16,-8-8-16-16</inkml:trace>
  <inkml:trace contextRef="#ctx0" brushRef="#br2" timeOffset="315895.8532">18582 7270 176 0,'-12'0'68'0,"12"0"-36"0,0 0-13 0,0 0 21 16,0 0-5-16,0 0 2 16,-5 0-4-16,1 0 0 15,0 8-18-15,0-8 2 0,-5 11 1 16,1 0 1-16,-1 4 1 16,1 1-5-16,-5 6-1 15,4-3-6-15,1 15-3 16,-1 0-5-16,5 7 0 15,0-3 0-15,4 11 2 16,0-11-3-16,8 0 0 16,-3-8 1-16,7-4 2 15,-3-3-1-15,16-4-1 16,-3-4 1-16,11-8-1 16,-3-3 2-16,8-19 1 0,-4 4-1 15,5-23-2-15,-10 7 1 16,1-14 1-16,-5 7-1 15,-8-4 2-15,0 0 9 16,-4 1 4-16,-4 7 8 16,-5-12 2-16,0 16-9 15,-8-5-5-15,0 5-5 0,-9 3 0 16,4 8-6-16,-8 4-3 16,5 0 3-16,-10-1 1 15,5 5-18-15,-4 3-7 16,4 0-43-16,5 4-18 15,3 0-71 1,13-7-50-16,-4-1 88 16</inkml:trace>
  <inkml:trace contextRef="#ctx0" brushRef="#br2" timeOffset="317058.4779">18705 7266 180 0,'-8'0'68'0,"8"0"-36"0,-13-7-26 0,9 7 15 0,-5 0-13 15,5 0-2-15,-9 7 5 16,5-7 4-16,-5 0-7 15,0 4 9-15,5 4 5 0,-1-8 4 16,1 4 4-16,-1-4-14 16,5 0-4-16,0 0-8 15,0 0-3-15,0 0-40 16,-1 0-16-16,1 0-68 16</inkml:trace>
  <inkml:trace contextRef="#ctx0" brushRef="#br2" timeOffset="318221.8935">11659 8681 220 0,'-13'11'82'0,"13"-11"-44"0,0 4-22 15,0 3 22-15,0-7-5 16,0 0 3-16,17 0-7 15,-4 0-3-15,17 0-14 0,-5 0-1 0,18-7 0 16,20 3-9-16,-16-3-2 16,-9 3-4-16,26 4 3 15,-13 0 2-15,21 0 4 16,-12 0-13-16,7-12-7 16,27 1-36-16,-47 4-15 15,-5-1-65 1</inkml:trace>
  <inkml:trace contextRef="#ctx0" brushRef="#br2" timeOffset="318646.2644">12309 8481 248 0,'-39'-4'93'0,"39"4"-50"0,-12-4-24 16,7 4 26-16,1 0-8 15,4 0-2-15,4-3-13 0,1-1-6 16,3 4-9-16,1 0-5 0,3 0-1 16,5 0 3-16,9 4 2 15,-5-1 2-15,9 5 2 16,-5-1 1-16,5 5 1 15,-5-5 2-15,-3 5 2 16,-5-1 2-16,0 4 3 16,-5 0 2-16,-3 8 1 15,-1-4-7-15,-12 7 0 16,0-3-6-16,-13 11 1 16,-17 11-7-16,8-15-1 15,5-4-4-15,-4 1-1 16,4-5-26-16,-1 1-9 15,5-4-37-15,13 0-14 16,0-4-47-16,12-8-17 0,9-7 31 16</inkml:trace>
  <inkml:trace contextRef="#ctx0" brushRef="#br2" timeOffset="319401.2058">13442 8304 260 0,'-26'-12'96'0,"10"9"-52"0,-1 3-25 15,8 0 26-15,1 0-6 16,-5-4 2-16,-4 0-10 16,0 0-2-16,0 0-16 15,-4 4-3-15,-1 0 0 0,5 0 3 16,-4 4 2-16,0 0-8 0,-4 4-2 16,-1 3-1-16,9 0 2 15,0-3-3-15,0 3 0 16,0 4-1-16,4 0-2 15,1-3 1-15,7 6-1 16,1-3-3-16,4 8 2 16,0-4 1-16,9 4 0 15,-5-5 0-15,9 5 2 16,-5-4-1-16,5-4-1 16,0-4 1-16,4 1 1 15,0-5-3-15,8 1 0 16,-4-1-1-16,9 5 0 15,-5-5 2-15,-3 16 0 16,-5-4 2-16,-5 11 3 16,1-8-2-16,-9 5 0 0,1-1 5 15,-14 8 5-15,1-4 6 16,-9 4 3-16,4-11-9 16,-13 3-3-16,5-3-6 15,-17-4-1-15,4-4-1 16,-8-4-2-16,8-7-26 15,4 4-10-15,5-8-42 16,16 0-15-16,1 0-88 16</inkml:trace>
  <inkml:trace contextRef="#ctx0" brushRef="#br2" timeOffset="320039.1059">14130 8338 248 0,'-13'-23'93'0,"0"19"-50"0,13 0-30 16,0 4 33 0,0 4-18-16,-4 11-13 0,0-3-8 15,4 18-5 1,0-8 1-16,-5 20 2 0,1-8-2 0,0 30 0 16,0-15-3-16,-1 11-1 15,-3 27 3-15,-1-11 3 16,1-9-2-16,4-10 0 15,-1-12-23-15,5-18-9 16,0-9 1-16,5-18 3 16,3-7 8-16,5-8 3 0,0-15 2 15,8 0 2-15,0-8 6 0,0 0 4 16,1 0 10-16,3-7 5 16,5 0 13-16,-9 11 6 15,-4 7-11-15,8-6-5 16,-3 2-11-16,7 1-3 15,-3 8-4-15,12-1-3 16,-8 0-51-16,4 4-22 16,8 4-45-1</inkml:trace>
  <inkml:trace contextRef="#ctx0" brushRef="#br2" timeOffset="320257.409">14214 8628 284 0,'9'19'107'0,"-9"-19"-58"0,25 34-31 15,-25-30 28-15,13 18-20 16,4 16-7-16,-4-8-11 16,-5-3-6-16,14 6-1 15,-5-2 1-15,8-1 3 16,1-4-22-16,12 4-10 0,-9 1-31 15,5-16-11 1,-4 3-59-16</inkml:trace>
  <inkml:trace contextRef="#ctx0" brushRef="#br2" timeOffset="320475.4802">14868 8692 276 0,'-4'11'104'0,"4"-11"-56"0,4 16-36 0,-4-13 26 16,0 12-16-16,0-3-4 16,-4 10-11-16,4-3-5 15,-4 11-1-15,4-7-1 0,-5 0 2 16,1-8-34-16,4 4-13 16,0-1-35-16,0-14-15 15,0 0-7 1</inkml:trace>
  <inkml:trace contextRef="#ctx0" brushRef="#br2" timeOffset="320584.8679">14830 8409 172 0,'-17'-30'66'0,"13"30"-36"16,-1 4-37-16,5-4 8 0,0 0-5 16,5 7 3-16,3 5-71 15,1-1-28-15</inkml:trace>
  <inkml:trace contextRef="#ctx0" brushRef="#br2" timeOffset="320995.9634">15170 8609 344 0,'-22'-4'129'0,"22"4"-70"0,-8 4-58 0,4-4 25 16,-1 11-7-16,1 12 1 15,0 3-7-15,0-10 0 16,-5 18-8-16,1-4 10 0,-1 4 7 16,1-4 0-16,-1 0-1 15,1-7-5-15,-1-1-2 16,5 1-4-16,0-12 1 16,4 1-6-16,0-12-3 15,0 0-1-15,8-23 1 0,-4 4-1 16,5-19 2-16,-1 4-4 15,14-7 0-15,-5 11-4 16,4 7 1-16,-4 4 0 16,8 15 2-16,-4 4 1 15,5 16 3-15,-5-1-3 32,5 19 0-32,-5-8-21 0,0 12-10 15,9 3-42-15,0 1-17 16,-5-5-34-16,5-6-14 15,-1-9 28 1</inkml:trace>
  <inkml:trace contextRef="#ctx0" brushRef="#br2" timeOffset="321317.5952">16035 8820 304 0,'-4'34'115'0,"-13"-19"-62"0,0 16-33 0,13-24 32 15,-9 8-8-15,1-3-1 16,-14-1-5-16,5 0 1 16,-13 4-21-16,4-3 5 0,-12-9 1 15,8 5-8-15,-9-8-2 16,5 0-8-16,4-19-2 16,-13-30-7-16,14-11-2 15,11 3-3-15,14-11 2 16,16 8-3-16,5 26-1 15,-4 4-15-15,7 7-4 16,-3 4-3-16,4 8 2 16,-4 3-5-16,4 16-3 15,-4 3-12-15,-13 19-4 16,-5 4-55 0,-3 8-59-16,-1-12 51 0</inkml:trace>
  <inkml:trace contextRef="#ctx0" brushRef="#br2" timeOffset="322247.7048">16044 8820 212 0,'-21'-18'79'0,"21"10"-42"0,-5-3-23 16,5 7 20-16,-4-4-6 16,4 1 0-16,4-1-9 15,1 1-4 1,-1 10-8-16,4 9-5 0,1 7 1 16,-5 7 0-16,0-3 5 0,1-1 5 15,-1 1 2-15,-4 0 3 16,0-5-4-16,0-2 0 15,0-1-4-15,0-4 1 16,0 0-4-16,0-11 1 16,4 0-5-16,0-15-2 15,1-7-3-15,-1-5 1 16,0 4 1-16,9-14 2 16,8-20-3-16,-8 19 0 15,0 8 7-15,-1 0 6 16,10 0-8-16,-10 19-2 0,1-1-4 15,4 16 0-15,13 15 2 16,-5 15 0-16,1 7 0 16,-9-10 0-16,-5-5 0 15,1 4 2-15,0-7 8 16,0-1 3-16,-1-3-4 16,1-4-1-16,-5-3-2 15,5-9 1-15,-4 1-4 16,-1-19-2-16,1 0 0 15,3-11 1-15,10-20-1 16,-5 16-1 0,-5 8-2-16,5 6-1 15,5 9-1-15,-10 11 3 16,1-4-2-16,0 22-1 16,-1-3-15-16,5 15-5 15,-4-4-26-15,8 0-8 16,-4 1-31-16,5 3-13 15,-5-8-15 1</inkml:trace>
  <inkml:trace contextRef="#ctx0" brushRef="#br2" timeOffset="322664.1397">16940 9032 260 0,'-9'-16'99'0,"9"16"-54"0,-4-18-24 15,4 18 28-15,0-12-11 16,4-18-2-16,0 4-5 15,1 3-2-15,7-15-16 16,10-11-3-16,3 0 0 0,0 15-6 16,-8 19 0-16,-4 0-4 15,4 11-1-15,4 4 1 16,-12 8 2-16,-1 3-1 16,-8 16 2-16,0-5-2 0,-4 9-1 15,0-1-4-15,-9-8 0 16,5 1-16-16,-5-4-6 15,0 0-5-15,-8-8-1 16,4-3 2-16,-9-16 4 16,5 4 3-16,13-22 4 15,4-16 4-15,12 1 2 16,5 3 8-16,8 12 4 16,0 18-3-16,0 8 1 15,1 15 3-15,-10 8 2 16,1-4 0-16,0 15 1 15,0 0-7-15,-1 0 1 0,1 0-19 0,0 3-6 16,0-10-40 0,-1-5-54-16,9-3 31 15</inkml:trace>
  <inkml:trace contextRef="#ctx0" brushRef="#br2" timeOffset="322886.0312">17288 8307 316 0,'-5'-18'121'0,"5"29"-66"0,5-4-53 16,-5-3 25-16,4 11-9 15,0-3-1-15,5 18-7 16,-1-8-4-16,1 24-3 31,-1-5-3-31,-4 27 1 0,1-11-1 16,-5 14 0-16,0-10-49 0,-5 7-19 15,1-12-74 1,0 8-34 0,0-11 90-16</inkml:trace>
  <inkml:trace contextRef="#ctx0" brushRef="#br2" timeOffset="323058.5267">17326 8692 268 0,'-13'11'101'0,"13"-11"-54"0,-13 31-44 0,9-16 23 16,4 0-6-16,4-4 0 16,9-3-8-16,4-12-3 15,13-7-5-15,12-1-3 0,-4 1 0 16,-8 0-39-16,17-8-14 16</inkml:trace>
  <inkml:trace contextRef="#ctx0" brushRef="#br2" timeOffset="323401.5857">17682 8707 244 0,'9'-15'90'0,"-1"15"-48"0,5 4-29 0,-9 3 24 15,1 5 1-15,-1-5 2 16,0 16-9-16,0-4-4 16,5 11-15-16,-5-4-8 0,5 1 0 15,-5-1-1-15,0 1 1 16,0-5 0-16,1 1 2 0,-1-4-34 0,-4 0-13 31,0-8-40-31,-4-7-16 16,-1 3-25-1</inkml:trace>
  <inkml:trace contextRef="#ctx0" brushRef="#br2" timeOffset="323558.2219">17657 8360 288 0,'-21'-4'107'15,"21"4"-58"-15,4 12-44 0,-4-12 22 0,4 11-20 16,0-7-3-16,5 3-3 16,-1 5 1-16,9-5-1 15,-4 1-25-15,8 3-9 0,9 8-89 16,4-4-46 0,-4 0 82-16</inkml:trace>
  <inkml:trace contextRef="#ctx0" brushRef="#br2" timeOffset="323941.5011">18145 8590 240 0,'-13'-3'90'0,"9"-1"-48"0,4 0-12 0,0 4 31 16,-4 0-5-16,-5 4 2 15,-3 0-16-15,-5 3-3 16,0 1-22-16,0-1-1 0,4 8 0 16,4-3-2-16,-3 21 2 0,-5 24 0 15,4-19 2-15,5-4-4 16,3 0 0-16,1 0-4 15,8-4-1-15,1-4-5 16,20 1-1-16,-4-5-1 16,13-7 1-16,-4-3-37 15,12-5-15-15,22-29-48 0,0-24-21 16,-5-7-58 0</inkml:trace>
  <inkml:trace contextRef="#ctx0" brushRef="#br2" timeOffset="324947.8535">19355 9035 208 0,'-4'0'79'0,"4"0"-42"0,-22 0-1 0,18 0 32 0,-9 0-14 16,1 0-4-16,-18 0-12 15,4 0-3-15,-8 0-20 16,5 0 0-16,-9-3-1 0,8-1-5 15,-8-8-3-15,4-6-3 16,-5-16 0-16,-7-23-4 16,16-3 0-16,17-1-1 15,18 1-2-15,7 3-2 16,14 5-1-16,8 10-1 16,-13 20 2-16,0 3-5 0,9 15-1 15,-5-7 2-15,-12 22 4 16,0 0 5-16,-13 16 3 15,0-1 0-15,-9 12-2 16,-3 11-6-16,3-19-1 16,1-4-26-16,-5-3-8 15,-4 3-12-15,0-10-5 16,8-9-67 0</inkml:trace>
  <inkml:trace contextRef="#ctx0" brushRef="#br2" timeOffset="325564.2379">19435 8820 280 0,'-4'-22'104'0,"13"-5"-56"0,-5-10-30 16,0 18 28-16,0-4-20 15,5-11-7-15,-1 4-14 0,1 4-3 16,-1 7-2-16,1 7-3 0,-1 9 2 16,1 6 1-16,-5 5 2 15,0 0-1-15,-4 18-1 16,0 19 3-16,-4-7 0 15,0 7-1-15,-5-15-2 0,5-3-6 16,-4-5-1-16,-1 1-10 16,5-12-4-16,0 1-3 15,-1-12 3-15,1-23 2 16,4-7 4-16,0-15 4 16,0 3 2-16,4 8 1 15,1 0 2-15,-1 4 4 16,4 15 1-16,1 11 14 15,-1 12 8-15,1 18 7 16,-5 16 3-16,0 10-5 16,1-10-2-16,-1-1-7 0,0 12 0 15,-4-4-1-15,4 23-1 16,1 33-5-16,-1-37-4 16,0-19 5-16,0 8 5 15,1-12-4-15,3-11 1 16,-4-4-6-16,5-15-2 15,-1-3-2-15,5-27 0 16,0 3-15-16,16-29-7 16,-3 7-32-16,12-34-15 15,-4 19-36-15,8-26-15 16,18-46 0 0</inkml:trace>
  <inkml:trace contextRef="#ctx0" brushRef="#br2" timeOffset="326478.0275">19461 8568 200 0,'4'-12'77'0,"-4"9"-42"0,-4 3-10 16,0 0 27-16,-5 0-6 15,1 0-2-15,-5 7-12 16,4-3-3-16,-8 7-16 16,-12 12 8-16,3 3 2 0,1 8-3 15,4 0 1-15,-1 11-10 16,10-11-2-16,3-7-3 15,5-1-1-15,0-3-1 0,8-1 2 16,0 1-3-16,13-4-2 16,-4 0-3-16,12-8 1 15,-3 0-10-15,7-3-5 16,-3 3-39-16,3-33-16 16,18-24-54-1,13-22-62-15,7 1 62 16</inkml:trace>
  <inkml:trace contextRef="#ctx0" brushRef="#br2" timeOffset="327167.855">19941 8605 236 0,'-13'-26'90'0,"0"18"-48"0,-12-7-40 0,16 12 19 15,1 3-2-15,-1 0 3 16,1 0-1-16,-1 11-1 15,5 8-10-15,4 7 7 0,4 8 3 16,9 8 3-16,8 3 1 16,9-4-5-16,-9-10 1 15,-4-1 2-15,8-8 3 16,-3-7-9-16,3-3-4 0,-4-5-5 16,5-11 0-16,12-14-2 15,-17-1 0-15,-4 4-3 31,0-27-2-31,-4 12-32 0,0-15-16 16,4-12-23-16,-5-11-6 16,1 12-20-16,4 29-6 15,0-3 0 1</inkml:trace>
  <inkml:trace contextRef="#ctx0" brushRef="#br2" timeOffset="327625.0641">20505 8813 276 0,'0'11'104'0,"0"-15"-56"0,-4-7-38 0,0-4 25 0,4-4-4 16,0-11 2-16,4-4-12 16,4-4-5-16,1 8-9 15,-1 4-5-15,5-1 1 0,0 5-4 16,-1 7-2-16,1 3-1 15,0 5 0-15,0 3 3 16,-5 15 2-16,1 1-2 16,-5 6 0-16,0 16 1 15,-4 0 2-15,-4 0-6 16,-5-4 1-16,-3-3-17 0,-1-5-6 16,-4-6-7-16,0-9 0 15,0-11-2-15,4-11 2 16,5-15 2-16,8-4 2 15,8-7-5-15,1 18-2 16,-5 4 18-16,5 4 9 16,-1 0 24-16,5 11 13 15,-1 4 14-15,1 12 7 16,0-1-22-16,0 19-10 16,4 15-9-16,0 4-1 0,-5-3-4 15,1-16 0-15,-4-4-6 16,3 4 0-16,-3-11-23 15,-1 0-11-15,1-4-71 16</inkml:trace>
  <inkml:trace contextRef="#ctx0" brushRef="#br2" timeOffset="327906.3085">20845 8092 296 0,'4'-22'110'0,"-4"29"-60"0,4 5-41 0,-4-5 31 15,0 5-15 1,4 21-13-16,-4-2-7 16,5 14-4-16,3 23 3 0,5 15 5 15,-5-8-5-15,-3-11 0 16,-1-18 0-16,4 18 0 15,-3-12-22-15,3 1-10 16,1-7-30-16,-1-5-11 16,1-7-61-1</inkml:trace>
  <inkml:trace contextRef="#ctx0" brushRef="#br2" timeOffset="328094.379">20705 8602 296 0,'-5'0'110'0,"10"0"-60"0,12-4-45 16,-5 4 24-16,10 0-16 15,7 0-2-15,14 0-5 16,-1 0-1-16,-8 0-3 16,-4 0-24-16,8-4-9 0,-8 0-32 15,12-3-10-15,-8 3-38 16</inkml:trace>
  <inkml:trace contextRef="#ctx0" brushRef="#br2" timeOffset="328342.9396">21286 8511 320 0,'-8'23'121'0,"8"-23"-66"0,-5 26-53 0,5-22 25 16,0 7-14-16,0 1 0 16,0 10-9-16,5 12-5 15,-1-8 0-15,0-3 2 0,0 4 2 16,1 6-32-16,-5-14-15 16,0 0-25-16,0-7-9 15,4-12-35 1</inkml:trace>
  <inkml:trace contextRef="#ctx0" brushRef="#br2" timeOffset="328503.3353">21252 8273 216 0,'-13'8'82'0,"13"-8"-44"0,0 19-42 0,0-15 13 15,0 3-10-15,0 1-1 16,9 7-37-16,-5 0-16 15,9 4-27-15,0-4-10 16</inkml:trace>
  <inkml:trace contextRef="#ctx0" brushRef="#br2" timeOffset="328915.1976">21494 8775 368 0,'-51'-19'137'0,"43"8"-74"0,-5-8-56 16,0 4 29-16,9-4-17 16,4 0-3-16,4 4-12 15,-4 4-4-15,21-4-1 0,9-8 0 0,4 4 1 16,4 4 0-16,-8 8 2 15,-5-1-3-15,1 12-2 16,-5 0 2-16,0 7 2 16,1-3 0-16,-5 14 2 15,-5-3-2-15,-7 11 2 16,-1-3 0-16,-4 3 1 16,0-4-2-16,-13 1 1 15,-8 3-2-15,0-8-1 16,4-10-17-16,-17-1-9 15,-13-11-17-15,0-11-8 16,5-8 0-16,8-4 2 0,4-22-48 16,22 3-55-1,16-3 48-15</inkml:trace>
  <inkml:trace contextRef="#ctx0" brushRef="#br2" timeOffset="329601.8488">21902 8568 264 0,'-5'0'101'0,"5"3"-54"0,0 5-37 0,0 0 25 16,0-1-8-16,0 4 1 15,0 4 2-15,0-3 1 16,0 7-16-16,0 11-11 0,0-4-4 16,0 4 2-16,0 1 3 15,0-5 2-15,0-11 1 16,0 0-2-16,0-4 1 15,0 1 5-15,0-5 2 16,0-7-3-16,5-11-1 16,3-19-6-16,-4 3-3 0,1 5 0 15,7-12 1-15,1 7 1 16,0-7 3-16,-1 8-1 16,5 0 2-16,9-8-2 15,-9 19 2-15,0 3-6 16,0 12-3-16,8 15 1 0,-8 4 0 15,0-4 1-15,0 19 2 16,0-4-1-16,0 8-1 16,-4-4-10-16,0 0-6 15,-1 0-12-15,1-11-5 16,-4-1-13-16,3-10-4 16,-3-9-26-16,4-6-9 15,-1-5-39 1</inkml:trace>
  <inkml:trace contextRef="#ctx0" brushRef="#br2" timeOffset="329961.7871">22657 8296 308 0,'0'-15'115'0,"0"15"-62"0,-25 4-46 0,16 3 26 0,5 1-23 15,0-4-5-15,-5 11 9 16,-8 4 7-16,4-1-10 15,1-6 5-15,-5 3 2 0,4 4-6 16,0-4-2-16,1 0-5 16,12 4-4-16,0 0-3 15,8 3 1-15,9 8 1 16,0-7 0-16,0-4 2 16,4 11 1-16,-4-7-4 15,-4 7 1-15,0-4 11 0,-5 4 7 16,-4 8 8-16,-8-4 5 15,-4-7-2-15,-1-9 0 16,1-3-14-16,-5-3-4 16,0-1-16-16,-8-11-6 15,0 0-26-15,0-15-11 16,-13-19-50-16,0-19-22 16,4 4-47-1</inkml:trace>
  <inkml:trace contextRef="#ctx0" brushRef="#br1" timeOffset="344512.6797">8624 11540 128 0,'9'-42'49'0,"-9"42"-26"0,4 0 2 0,-4 0 20 15,0 4 0-15,0 0 3 16,0 7-1-16,0 0 1 16,-4 8-26-16,4-4 5 0,-4 12 1 15,-5 14-9-15,1 5-3 16,-1 3-9-16,1-4-3 16,-1 0-2-16,-4 4 1 15,-4-4-2-15,5 1-1 16,-5-12-10-16,4-4-6 15,0-15-28-15,5-8-9 16,8-10-36-16,4-9-16 0,4-22 3 16</inkml:trace>
  <inkml:trace contextRef="#ctx0" brushRef="#br1" timeOffset="344894.7233">8633 11589 288 0,'-4'0'107'0,"4"0"-58"0,0 7-46 16,0 1 21-16,4-4-14 16,0 3-3-16,5 4-4 15,-1 1 0-15,9 10-2 16,-4-3-1-16,4 11 3 0,0-7 0 0,4 11 1 16,-4-11 2-16,4 3 1 15,-4 0-3-15,0 8-3 16,0-3 2-16,0 3 0 15,-4-8 14-15,-5-3 6 16,1-5 11-16,-9 1 5 16,0-4-3-16,-17-7-1 15,0-1-7-15,-13 5-3 16,5-12-5-16,-9 4-2 16,-13 3-10-16,9-7-5 0,0-7-2 15,4 3-1-15,8-4-16 16,5 1-4-1,8 3-45-15,5 0-20 0,8 0-47 16,4 1-17-16</inkml:trace>
  <inkml:trace contextRef="#ctx0" brushRef="#br1" timeOffset="345274.2918">9172 11464 288 0,'-9'-30'107'0,"9"30"-58"0,-4-15-42 0,0 15 23 0,0 0-10 15,-1 0-1-15,5 8-7 16,0-5-2-16,-4 20-6 16,0-12 4-16,0 27 4 0,4-4-4 15,0 19 0-15,0-12-4 16,0 12-3-16,0 19 2 16,4-23 0-16,-4-8-1 15,4 1-2-15,0-8 3 16,5 0 0-16,-1-8-17 0,1-11-7 15,-1 0-37-15,5-19-14 16,0 1-67 0</inkml:trace>
  <inkml:trace contextRef="#ctx0" brushRef="#br1" timeOffset="345479.6283">9011 11759 268 0,'12'18'101'0,"-12"-18"-54"0,22-7-31 15,-22 7 29-15,12-4-17 16,-3 4-4-16,8-11-14 16,-5 7-6-16,18-4-3 15,-4 5-8-15,20-1-3 0,-7 4-74 16,20 0-33-16</inkml:trace>
  <inkml:trace contextRef="#ctx0" brushRef="#br1" timeOffset="345745.283">9511 11732 276 0,'-12'15'104'0,"12"-15"-56"0,-9 4-43 0,5 0 22 0,8 0-15 0,0-4-4 0,13 0-3 15,-4 0-1-15,17-8-2 16,-5 4-17-16,5-3-5 0,-4-1-111 15</inkml:trace>
  <inkml:trace contextRef="#ctx0" brushRef="#br1" timeOffset="345979.6763">9596 11955 344 0,'5'-12'129'0,"-5"12"-70"0,12-3-49 0,-12 3 28 31,5 0-19-31,-1 0-5 16,9 3-9-16,-1 5-2 15,5-4-1-15,0 3-37 0,9-3-14 16,-5 0-112-1</inkml:trace>
  <inkml:trace contextRef="#ctx0" brushRef="#br1" timeOffset="347142.0826">10089 11457 228 0,'0'-15'85'0,"0"15"-46"0,-5-12-10 15,1 12 30-15,0 0-6 16,0 0 1-16,-5 4-15 16,5 0-4-16,-5 11-20 15,1 0 2-15,-9 15 3 0,4-7-9 16,-4 22-3-16,5-7-8 16,-1 11 0-16,4-8 0 0,5 12 0 15,0-8 0-15,12 4 2 16,1-7 1-1,8-4 1-15,-4-4-2 0,12-12 1 16,-4-3 0-16,5-11 1 16,-5-1 0-16,0-14 0 15,-4-1 2-15,-4-7 1 16,0 4-3-16,-13-4-1 16,0 0-1-16,-17 3 1 15,0 1-2-15,-13 0-1 16,4 7-13-16,-7 4-4 15,7 0-26-15,5 0-11 0,0 0-28 16,8-4-12-16,4 4-53 16</inkml:trace>
  <inkml:trace contextRef="#ctx0" brushRef="#br1" timeOffset="347881.4134">10556 11604 260 0,'-22'-15'96'0,"22"15"-52"0,-17 4-16 16,13-4 30-16,-4 3-10 0,3-3-4 15,-3 8-16-15,-1-4-5 16,-3 7-13-16,-1 0 0 16,-4 8 3-16,4-4-7 0,1 8-3 15,-1-4-5-15,0 3 1 16,5-3 1-16,3 4 0 16,1-4-3-16,8 3 0 15,1-3-1-15,12-4 3 16,-5 0-2-16,14-3 1 15,-5-1 0-15,4 4-2 16,-3-4 14-16,-1 8 7 0,-4-7 14 16,-4 3 5-16,-5-4-5 15,-12 4-2-15,4-4-12 16,-13 1-5-16,5-1-7 16,-14-3-2-16,5-1-12 15,-12-3-4-15,3 0-47 16,-8-8-20-16,5 4-96 15,-5-8-72 1,-13-33 99-16</inkml:trace>
  <inkml:trace contextRef="#ctx0" brushRef="#br2" timeOffset="360395.9282">10356 7821 64 0,'0'0'27'0,"0"15"-14"0,0-7 2 0,0-8 15 0,0 0-5 15,0 0-2-15,0 0-2 16,-4 3-1-16,4-3-5 16,0 0 1-16,-4 4-9 15,4-4-2-15,-5 4-1 0,5-4 2 16,0 0 1-16,-4 4-3 16,4-4-1-16,0 3 1 15,0 1 0-15,4 0 0 0,5-4 2 16,4 0-1-16,4 0 2 15,4 0 0-15,4 0 1 16,9 0-4-16,0 4-1 16,0 3-1-16,4 5-2 15,1-1 1-15,-6 0 1 16,-3 0-1-16,0 1-1 16,-9-1 1-16,0 4-1 15,1 0 0-15,3 0 2 16,-8 0-3-16,0 8 0 15,-4 0 1-15,4-1 2 0,0 1-1 16,-5 3-1-16,1-3 1 16,0 3-1-16,0 5 0 15,-5-9 2-15,1 8 5 16,-1 1 6-16,-4-5-7 0,1 4-3 16,-1-7 0-16,0-1 0 15,0 1-1-15,1 3 1 16,-1 1-4-16,-4-1-2 15,0 1 2-15,0-1 0 16,0 0 9-16,-4 5 7 16,-1 3-5-16,1 3-1 15,-4 1-3-15,-1 0 1 16,5-1-6-16,0 9-1 16,-1-12 0-16,1 0 2 0,0-4-1 15,4 0-1-15,0 4 3 16,0 0 0-16,0 0-1 15,0 0 1-15,0 3 0 16,0 9 1-16,0-5-2 16,-4 8-2-16,4 0 1 15,0-11-1-15,0 7 0 16,0 0 0-16,0-11 4 16,4-3 5-16,0 3-5 15,5-1 0-15,3 1-2 16,1 0 1-16,4-3-4 0,4-5 0 15,13 4 1-15,0-3 2 16,0-5-3-16,4 8 0 16,1-7 3-16,-1 0 1 15,0-1-1-15,0-3 1 16,-8 4-2-16,-5-12 2 16,-3 4 0-16,-1 0 3 15,-4-4-3-15,0-3-2 16,4-8-3-16,0 4 1 15,-4-4 3-15,4-4 3 16,-4 0-4-16,0 0-3 16,0 1 1-16,-4 3 2 0,0-4 0 15,-5 0 2-15,1 0-2 16,-5 1 2-16,0 3 7 16,1-8 3-16,-5 4-2 15,0 4 1-15,-5 0-7 16,1 0-3-16,0-7-1 15,4 7 1-15,-9 7-1 16,1-3-1-16,-1 4 1 16,1 3-1-16,-1 4 0 15,1 0 0-15,-1 4 0 16,1 4 0-16,-1 3-3 16,1-3 2-16,-1 3 1 15,1 8 2-15,-1 4-3 0,5 3 0 16,0 4 1-16,0 4 2 15,-1 8-3-15,1 0-2 16,0 3-1-16,0 4 3 16,-1-7 0-16,1 7 3 15,0-4-1 1,0 8-1-16,-1 7 3 16,1-3 0-16,-4 7 3 15,-1-7 1-15,1 0-1 16,-1 3 1-16,1-15 2 15,-5 8 2-15,0 4 1 16,-4 3 2-16,-4 1-1 16,-9-16 2-16,-8 4 3 15,0 0 1-15,0-3-6 16,-5-5 0-16,5 1-4 16,0-4 2-16,4 0-4 15,0-1-2-15,4-6-5 16,9-5-2-16,4-7-2 0,0 0 3 15,0-11-29-15,0-12-9 16,-4-11-47-16,4-15-20 16,0-8-68-16</inkml:trace>
  <inkml:trace contextRef="#ctx0" brushRef="#br2" timeOffset="366749.585">9244 12513 152 0,'0'-4'57'0,"0"4"-30"0,-4 0-10 0,4 0 22 15,-4 8-7-15,-1 3 1 16,1 4-7-16,-4 8-2 16,-1 3-13-16,1 4-2 0,-1 4-2 15,1 4-3-15,-1 7-1 16,1-7 1-16,-1 3 0 0,1 1-2 16,-1-1 1-16,1-18-2 15,-1 0-1-15,1-8-19 16,3-8-10-16,5-7-32 15,-4-7-13-15,4-12-21 16</inkml:trace>
  <inkml:trace contextRef="#ctx0" brushRef="#br2" timeOffset="367206.2324">9286 12415 132 0,'5'0'49'0,"-5"15"-26"0,4-8-27 16,-4 1 52 0,4-1-15-16,0 5-4 15,1 3-6 1,-1 4-13-16,4 7 0 0,5 4 1 16,8 4-2-16,-4 0 0 15,0 0-3-15,5 8 1 16,-1-1-6-16,0 4-1 15,0-3 0-15,0-1 2 16,-4-7 8-16,-4 0 3 16,-4-7 5-16,-5-5 3 15,0 1 4-15,-8-12 2 16,-5 1-3-16,-8-1-1 16,-4-7 1-16,-9 3 0 0,-3-3-2 15,-1 0-2-15,-5-4-8 16,1 4-3-16,4-4-7 15,0 0-2-15,9 0 2 16,-1-4 1-16,5 0-4 16,0 0 1-16,0-3-2 0,8 3-2 15,4-7-35-15,5-1-14 16,13-7-26-16,3 4-11 16,10 0-46-1</inkml:trace>
  <inkml:trace contextRef="#ctx0" brushRef="#br2" timeOffset="367766.4248">9787 12962 156 0,'-8'3'60'0,"4"1"-32"0,-5-4-2 0,1 4 23 0,-1-4-2 16,1-4 1-16,-1 0-11 16,1 1-3-16,-1-9-19 15,1-3-5-15,3-4 1 0,1-7-7 16,0-4-2-16,4-4-1 16,4 4-1-16,0 0-3 15,5 3 2-15,4 8-1 0,-1 16-2 16,1-9 0-1,4 12 3-15,-4 0 0 0,4 12 1 16,-4-1 0-16,-5 11 2 16,1-3 1-16,-5 11 3 15,0-7-5-15,-4 11-1 16,-4 11 0-16,-5-22 0 16,5 0 2-16,-4-5 1 15,-9-2-6-15,0-13 0 16,-5-3-23-16,-3-7-8 15,-1-12-25-15,5-4-8 16,8-3-43 0</inkml:trace>
  <inkml:trace contextRef="#ctx0" brushRef="#br2" timeOffset="368032.4081">9821 12347 224 0,'-8'4'85'0,"8"-4"-46"0,-9 11-35 16,5-7 21-16,4 11-3 15,0-4 2-15,0 0-5 16,0 5 1-16,4 14-11 16,5 19 6-16,4-4 4 0,-5 12-4 15,1 3 2-15,-1 8-10 0,0 3-4 16,1-3-2-16,-5-4-1 15,0-7-7-15,1-4 0 16,-1-23-57-16,-4-7-22 16,8-12-42-1</inkml:trace>
  <inkml:trace contextRef="#ctx0" brushRef="#br2" timeOffset="380576.0914">13094 10601 160 0,'21'-61'63'0,"-17"39"-34"0,9-12-8 15,-13 22 25-15,0 1-2 16,0 7 4-16</inkml:trace>
  <inkml:trace contextRef="#ctx0" brushRef="#br2" timeOffset="380744.2927">13128 10476 452 0,'-9'30'27'0,"-3"12"-7"0,-5-4-11 16,-9 11-6-16,-4 7-2 0,1 4 1 0,-9 8-1 15,-1 4-1-15,5-4 1 16,5-4 1-16,3-7-23 16,5-20-11-16,8-14-19 15,5-12-6-15,4-22-9 16,25-34-1-16,4-12-13 15</inkml:trace>
  <inkml:trace contextRef="#ctx0" brushRef="#br2" timeOffset="381088.8568">13107 10469 192 0,'0'3'74'0,"0"1"-40"0,8 7-27 0,-4-3 18 15,1 7-9-15,3 11 1 16,1-3-6-16,3 15 1 15,-3-12-7-15,-1-3 1 0,9 18 1 16,-4-7-1-16,8 8 1 16,-4-5-2-16,4 13 2 15,-4-9 5-15,5 4 2 16,-5-3 1-16,-5 3 4 16,1-11 9-16,-9-4 4 15,1-3 3-15,-14-1 4 16,1-3-11-16,-14-1-4 0,-12 5-12 15,-8-5-3-15,-9-7-5 16,-8-3-1-16,-5-1-1 16,5-3-2-16,8-8-10 15,12-4-4-15,5 0-33 16,13 0-14-16,4 0-23 16,17 4-9-16,21 0-39 15</inkml:trace>
  <inkml:trace contextRef="#ctx0" brushRef="#br2" timeOffset="381526.3355">13748 11185 252 0,'-22'0'96'0,"14"-7"-52"0,-9-5-14 0,4 9 31 15,0-9-20-15,-4-7-6 16,0-3-15 0,0-8-5-1,9-1-8-15,4-6-7 0,8-1-1 0,9 0-1 0,-1 12-2 0,1 3 0 16,8 1 3-16,13-5-2 15,-8 16 1 1,-5-4 2-16,5 11 0 0,-5 0 0 16,0 16 0-16,-8-1 0 15,-9 15 0-15,0-3 0 16,-8 18 2-16,0-7-6 16,-5 15 1-16,1-15-8 15,-13 12-3-15,-5 3-8 16,1-15-3-16,-5-19-12 15,-4-19-3-15,4-15-39 16,9-15-16-16,12-15-1 16</inkml:trace>
  <inkml:trace contextRef="#ctx0" brushRef="#br2" timeOffset="381745.1136">13862 10280 208 0,'-4'34'79'0,"4"-34"-42"0,-4 49-17 0,4-23 27 16,0 8-14-16,0-7-1 15,4 22-6-15,0-8-1 16,0 20-14-16,1-9-4 0,-1 16-1 16,-4-11-1-16,0 15 0 15,0-12-14-15,4 4-4 16,0 23-65-16,1-19-25 0</inkml:trace>
  <inkml:trace contextRef="#ctx0" brushRef="#br2" timeOffset="383405.5192">14304 10831 196 0,'-26'0'74'0,"22"0"-40"0,-9-4-13 15,5 4 25-15,-1 0-4 16,1 0 0-16,-1-8-12 16,1 5-4-16,8 3-15 15,0 0-2-15,8 0-2 0,5 0-6 0,4 0 0 16,8 0-3-16,1 0 0 15,-1 0-9-15,26-4-3 16,-8 0-39-16,16 0-18 16,-8 0-54-1</inkml:trace>
  <inkml:trace contextRef="#ctx0" brushRef="#br2" timeOffset="383655.5855">14325 11023 280 0,'0'-11'107'0,"-4"3"-58"0,8-7-40 0,-4 15 25 0,0 0-17 15,4 0-2-15,0 0-9 16,9 0-2-16,0 11-2 15,0-11-4-15,16 12-1 0,-3-1-23 16,25 0-10-16,-9-7-32 16,9 0-14-16,-9 3-23 15</inkml:trace>
  <inkml:trace contextRef="#ctx0" brushRef="#br2" timeOffset="384078.2222">14911 10465 236 0,'-9'-15'90'0,"9"7"-48"0,-13 4-23 0,5 4 29 0,8 0-17 16,4-3-5-16,-4 14-11 15,4 4-2-15,5 15-8 16,4 8 6-16,-5-4 2 0,1-8 5 16,8 16 1-16,-5-5-8 15,5 9-2-15,0-9 1 16,0 12 4-16,0-7 1 16,0 3 3-16,0-7-4 15,0-4 2-15,0-4 2 16,0-15 3-16,0-4-2 15,0-14-2-15,-4-5-9 16,4-26-5-16,0 4-13 16,0-23-6-16,0 8-25 15,0-12-9-15,8-14-16 16,-4 14-4-16,1 19-19 16,-10 20-9-16,-3 3-20 15</inkml:trace>
  <inkml:trace contextRef="#ctx0" brushRef="#br2" timeOffset="384431.4786">15556 10970 224 0,'0'0'85'0,"0"0"-46"0,0-11-17 15,0 11 26-15,0 4-12 0,0-1-3 16,0 5-15-16,0 0-4 16,4 10-8-16,-4-3 0 0,4 4 4 15,-4 4-6-15,0 0 0 16,0-5-2-16,0 1 1 15,0-4-15-15,0-3-5 16,0-1-26-16,0-3-11 16,0-5-39-1</inkml:trace>
  <inkml:trace contextRef="#ctx0" brushRef="#br2" timeOffset="384548.0377">15535 10789 244 0,'-13'-7'93'0,"13"7"-50"0,-4-4-46 15,4 4 16-15,-5 0-18 16,5 0-4 0,0 7-42-16,5 5-19 15,-1-1-19-15,0-3-6 16</inkml:trace>
  <inkml:trace contextRef="#ctx0" brushRef="#br2" timeOffset="385007.8847">15789 10899 264 0,'-8'3'99'0,"8"-3"-54"0,-4 19-42 16,4-15 23-16,0 7-11 15,0-3 2-15,4 7-1 16,0 0-1-16,5 4-7 16,-5 0 1-16,8-8 4 0,-3 4-3 15,8 0 0-15,-4-7-6 16,4-8-3-16,0 0 0 0,0-8 1 16,0-3 3-16,0-8 2 15,-5 8-6 1,1-12-2-16,0 4-3 0,0 4 3 15,-5 4-2-15,0 7 1 16,1 0 6-16,-1 12 2 16,-3-1 9-16,-1 20 2 0,0-5-2 15,-4 27 1-15,0-7-7 16,-4 11-3-16,0-8-1 16,-5 15-1-16,1-7-5 15,-5 4 1-15,0-4-29 16,-4-1-10-16,5-6-41 15,-5-16-16-15,-5-8-42 16</inkml:trace>
  <inkml:trace contextRef="#ctx0" brushRef="#br2" timeOffset="385509.0334">16570 10397 252 0,'5'-19'93'0,"-5"19"-50"0,0 8-33 0,0-5 23 16,-5 16-12-16,-3 11-1 15,4-3-8-15,-1-5-2 16,-7 20-6-16,-1-8-3 0,-8 15 2 16,4-8 0-16,-17 16 1 15,8-16-9-15,-8 12-2 16,5-7-34-16,3-1-15 15,1-7-68 1</inkml:trace>
  <inkml:trace contextRef="#ctx0" brushRef="#br2" timeOffset="385927.2197">16570 10423 216 0,'5'12'82'0,"3"-9"-44"0,0 16-27 16,-8-15 23-16,0 7-7 15,0 1 1-15,5 10-11 16,-1-3-3-16,9 15-8 16,-5-15 0-16,9 11 1 0,-4-3-1 15,8 6 1-15,-4-2 9 16,4 3 5-16,-4-8-7 15,5 4-3-15,-5-3 2 16,0 7 2-16,-5-12 3 0,-3 1 3 16,-1-1 9-1,-8 1 5-15,0 0-3 16,-17 3 1-16,5-11-15 16,-14 15-5-16,5-7-8 15,-26 3-2-15,9-3-1 16,-17 0 1-16,8-1-20 15,-4-7-8-15,9-3-18 16,3-12-6-16,10 0-12 0,12-15-1 16,0 3-35-16,25-29-16 15,1 7-8 1</inkml:trace>
  <inkml:trace contextRef="#ctx0" brushRef="#br2" timeOffset="386563.0653">17186 10212 156 0,'25'-34'60'0,"-16"15"-32"0,-5-11 0 16,-4 26 25-16,0 12-5 16,0-4 1-16,-4 11-18 15,-1-8-9-15,-3 27-13 16,-1-4 0-16,-3 31 2 0,3-8-2 16,-8 30 2-16,5-23-2 15,-5 30 2-15,0-18-6 0,4 19-1 16,4-12-4-16,9 0-1 15,0-15 1-15,9-7 2 16,-5-4-6-16,13-27-1 16,-4-3-29-16,8-27-10 15,-4 0-55 1,4-30-66-16,-4 0 48 16</inkml:trace>
  <inkml:trace contextRef="#ctx0" brushRef="#br2" timeOffset="386769.5447">16910 10740 232 0,'38'-11'88'0,"-38"11"-48"0,42-8-20 16,-37 8 27-16,20-11-14 15,-4 3-4-15,9-7-19 16,21-11-6-16,0 3-3 15,4 12-10-15,5 0-2 0,3 7-56 0,5 0-23 16,-8 4-25 0</inkml:trace>
  <inkml:trace contextRef="#ctx0" brushRef="#br2" timeOffset="387085.688">17721 10525 236 0,'-13'-15'90'0,"13"11"-48"0,0 12-29 16,0-4 22-16,0 3-9 15,0 8-3-15,0 4-11 0,4-4-5 16,0 4-4-16,-4-4-3 0,5 8 3 16,-1-4-2-16,0 11-1 15,0 0-6-15,1 0-1 16,-1 0-39-16,-4 12-14 16,0-4-58-1</inkml:trace>
  <inkml:trace contextRef="#ctx0" brushRef="#br2" timeOffset="387291.6883">17538 10782 260 0,'-13'3'96'0,"13"-3"-52"0,-4 0-25 15,4 0 29-15,4 0-26 16,1 0-9-16,16 0-8 15,-4 0-5-15,17 0 1 16,-9 0-6-16,13 0 1 0,-4 0-66 0,26 8-31 16,29-1-17-1</inkml:trace>
  <inkml:trace contextRef="#ctx0" brushRef="#br2" timeOffset="387827.3974">18476 9922 172 0,'-4'-8'66'0,"0"16"-36"0,4-16-7 0,0 8 24 16,-5 8-7-16,5 3 0 15,0 0-10-15,0 4-2 16,0 4-15-16,0-4 1 0,0 16 2 15,0 18-4-15,0 3-2 16,0 5-1-16,0 7-1 16,0-7-4-16,0 3-1 15,0 0-1-15,0-22-2 0,0-8-30 16,0 8-13-16,0-8-38 16,-4 4-13-16,0-8-19 15</inkml:trace>
  <inkml:trace contextRef="#ctx0" brushRef="#br2" timeOffset="388200.1626">18285 10865 252 0,'-4'7'96'0,"4"-7"-52"0,8 11-32 0,-8-7 26 0,9-4-7 15,8-4-1-15,4 4-8 16,-4-7-3-16,38 3-11 16,30-7-5-16,-25 3-2 0,-10 5-15 15,10 3-5 1,25 0-48-16,-34 0-21 16,-9 0-36-16</inkml:trace>
  <inkml:trace contextRef="#ctx0" brushRef="#br2" timeOffset="388708.8576">18315 11295 244 0,'13'-15'90'0,"-13"15"-48"0,12-16-27 0,-12 16 26 15,0-3-11-15,0-1-2 16,5-4-12-16,-1 5-3 15,13-5-7-15,12-3-4 0,1 3 1 0,0 1-2 16,0 3-1-16,-9 4 7 16,-8 7 5-16,-1-3-2 15,-7 11 2-15,-1 0-3 16,-13 19 2-16,1-4-4 16,-13 12-2-16,4-1 0 0,-5 20 1 15,5-12-1-15,-4 7 0 16,4-3 3-16,4-8 3 15,1-11 0-15,7 0 1 16,-3-3 0-16,16-13 2 16,-3 5-3-16,16-31-1 15,-4 8-6-15,21-15-3 16,-4 4-47-16,17-19-21 16,-9 7-70-16,5-14-30 15,-4 10 39 1</inkml:trace>
  <inkml:trace contextRef="#ctx0" brushRef="#br2" timeOffset="389293.3128">17759 10782 168 0,'0'-12'66'0,"0"12"-36"0,-4-7-15 15,4 7 18-15,-5 0-3 32,5 0 0-32,0 0-9 15,0 0-2-15,0 7-11 16,0 1 6-16,0 7 3 0,0 0 4 0,5 4 4 16,-1 4-2-16,-4-1-2 15,0-7-7-15,0 12-1 16,0-5-8-16,0 1-3 15,4 7-1-15,0-4 1 16,-4-3-34-16,5-4-13 16,-5-11-29-16,0-8-9 15,4-4-32 1</inkml:trace>
  <inkml:trace contextRef="#ctx0" brushRef="#br2" timeOffset="390169.4349">19423 11110 140 0,'-13'-8'52'0,"9"4"-28"0,-9 1-8 15,4 3 18-15,1 0-7 16,0 0 34 15,-9-4 3-31,0-7-32 16,0 3-2-16,4-7-5 0,0-4-5 0,5-7 1 16,-1-4-10-16,13-8-2 15,-4 8-5-15,13-12-3 31,17-18-3-31,-9 22 1 0,-4 8-4 0,8 7 1 16,14 1 4-16,-1 10 2 16,-4 24-3-16,-17-1-1 15,0-7-2-15,-4 22 3 32,-5-3 2-32,-8 14 2 15,-4 24-1-15,-5-8 1 16,1-4-4-16,-5-8 0 15,-4-7-4-15,0-11-1 0,4-8-11 16,-8-15-1-16,-13-15-15 16,17-8-7-16,0 8-18 15,13-15-8-15,0 3-38 16</inkml:trace>
  <inkml:trace contextRef="#ctx0" brushRef="#br2" timeOffset="390341.2776">19542 10725 192 0,'4'38'74'0,"-4"-38"-40"0,4 41-24 16,-4-33 20-16,0 18-14 0,0-11-3 15,4 23-8-15,1-4-4 16,3 7 0-16,-4-7 3 0,5 4 2 16,-1-4-20-16,1-4-10 15,-1-7-79 1</inkml:trace>
  <inkml:trace contextRef="#ctx0" brushRef="#br2" timeOffset="390645.8595">20174 10310 280 0,'-9'4'107'0,"5"7"-58"0,-4 8-51 0,-1 4 22 0,5-1-10 0,0-3 0 16,-5 19 0-16,-3 26 1 16,-1-22-5-16,4-5-4 0,-16 16 1 15,4-8 0-15,-13 19 1 16,4-7-9-16,-8 0-4 15,8-8-35-15,-8-12-14 16,8 1-67 0</inkml:trace>
  <inkml:trace contextRef="#ctx0" brushRef="#br2" timeOffset="391024.8179">20127 10333 208 0,'0'15'79'16,"0"-15"-42"-16,5 41-12 0,-5-33 27 0,4 15-17 16,4 7-7-16,1-4-13 15,-1-3-5-15,5 14-5 16,0-14 1-16,8 7 3 0,-4-3 4 16,13 7 4-16,-5-8-9 0,5 8-2 15,-5-4-4-15,1 4 1 16,-1-8-2-16,-4 12 2 15,-4-11-2-15,-12 3 2 16,-1-4 20-16,-17 4 12 16,0-3 8-16,-16-1 4 15,3-3-19-15,-12-1-6 16,4-3-12-16,-17-4-4 16,-34 0-3-16,26-7 0 15,8 0-4-15,-4-5-2 16,-13 1-23-16,25-4-7 0,9 0-33 15,13-4-10-15,21-3-35 16,13-1-15-16,0 4-1 16</inkml:trace>
  <inkml:trace contextRef="#ctx0" brushRef="#br2" timeOffset="391409.9865">20789 10137 252 0,'0'-30'96'0,"-4"30"-52"0,0 11-25 0,4-7 29 16,-4 3-15-16,-1-3-4 15,1 11-12-15,-4 15-6 16,-1 4-6-16,1-11 1 0,-1 33 3 16,-3 50-1-16,3-46 1 15,1-3 1-15,3 18 1 16,1-11-3-16,4 8-3 16,0-12-2-16,4 5-3 15,1-16 3-15,7-8 0 0,1-7-6 16,4-15-2-1,0 0-16-15,13-31-4 0,-5 1-31 16,5-19-12 0,-5 7-74-1</inkml:trace>
  <inkml:trace contextRef="#ctx0" brushRef="#br2" timeOffset="391608.957">20552 10668 296 0,'8'12'110'0,"-8"-12"-60"0,17 7-30 0,-17-7 30 16,13 0-10-16,8 0 2 16,5-11-22-16,8 0-7 15,8-4-8-15,9 3-4 0,4 5 2 0,5 3-37 16,-18 4-17-16,-4 0-73 15,5-4-31-15</inkml:trace>
  <inkml:trace contextRef="#ctx0" brushRef="#br2" timeOffset="392049.5696">21176 10152 280 0,'-17'22'104'0,"17"-22"-56"0,-4 0-32 0,4 0 29 16,0 0-13-16,4-3-1 15,4-1-12-15,5 0-1 16,-5-3-11-16,1 3-2 0,8-8-1 15,8 5-5-15,-8 3 1 16,-4 0 4-16,0 8 2 16,4 4 9-16,-4 7 4 15,-9 4-3-15,-4 3-1 16,-4 8-7-16,-5 4 0 16,1-7-1-16,-1 10 1 0,5-3-2 15,0-11 1-15,-1 0 0 16,5-4 1-16,9 7-4 15,4-11-1-15,8-4 1 16,-4-11 0-16,-4 0-7 16,20-11 0-16,27-12-43 15,-26 5-17-15,-4 6-107 16</inkml:trace>
  <inkml:trace contextRef="#ctx0" brushRef="#br2" timeOffset="395266.0621">13018 12445 208 0,'-9'11'79'0,"1"-7"-42"0,3 11-26 0,1-4 21 16,-9 8-13-16,1 19-3 16,-5-4 4-16,-9 15 1 0,-4 11-10 15,1 8 2-15,-5 0 1 0,0 0-7 16,4-15-2-16,5 3-5 16,-1-3-1-16,9-19 1 15,4-4 0-15,1-11-25 0,7-11-10 16,5-16-7-16,5-11-2 15,3-18-19 1,5-9-52-16,0-10 20 16</inkml:trace>
  <inkml:trace contextRef="#ctx0" brushRef="#br2" timeOffset="395634.0536">12924 12449 200 0,'4'-30'77'0,"1"26"-42"0,7-8-39 15,-7 12 15-15,7 12-10 16,5-1-1-16,0 0 6 0,5 12 4 15,3 11-5-15,-4 7 15 0,0 5 6 16,1 3-2-16,-5 4 0 16,0 3-9-16,-5-3-4 15,5 11-4-15,0-19 0 16,0 4-4-16,-4-3 0 16,0-12-1-16,-5 7-2 15,-4-7 18-15,-4-4 10 16,-4-7 8-16,-4-1 3 15,-5-10-8-15,-8-1-2 16,-13 0-12-16,-13 1-3 16,-12-5-8-16,-1 1-4 0,5-4-1 15,4-1-1 1,4-3 0-16,5-3 0 16,8-1-3-16,4-4 0 0,5-3-12 15,8 3-5-15,4-10-47 16,9 2-18-16,8 5-39 15,9 0-54 1,25-16 56-16</inkml:trace>
  <inkml:trace contextRef="#ctx0" brushRef="#br2" timeOffset="396040.3608">13506 13056 264 0,'-22'-23'99'0,"5"8"-54"0,-4-22-37 0,13 18 24 16,-1-12-18-16,5 1-5 15,4-15-8-15,13 0-1 16,-1 3 0-16,10 5-3 0,3 3 2 15,5 7 1-15,0 8 0 16,4 8 0-16,-5 4 0 16,-3 7 0-16,-5 7 0 15,-4 12 0-15,-4 7 2 16,-5 16-1-16,-8 3 2 16,-8 8-2-16,-5 3 2 15,-8-7-2-15,-5-3 2 0,1-5-4 16,-5-18-2-16,-4-8-12 15,-4-7-5-15,4-20-16 16,8-22-5-16,14-11-27 16,3-12-9-16,18-3-3 15</inkml:trace>
  <inkml:trace contextRef="#ctx0" brushRef="#br2" timeOffset="396260.4096">13599 12347 200 0,'4'7'77'0,"1"-3"-42"0,-1 4-10 0,-4-1 25 16,4 12-23-16,0 4-7 15,5 11-4-15,-1 15-1 16,1 7-8-16,-1 8-4 0,5 12 0 16,0-8-2-16,-5 3 2 15,-4 1-13-15,1-8-3 16,-1-3-65-16,0-12-27 15,-4-8 0 1</inkml:trace>
  <inkml:trace contextRef="#ctx0" brushRef="#br2" timeOffset="397256.0896">13862 12890 160 0,'0'-19'63'0,"0"19"-34"0,-8 0-5 0,3 0 22 16,1 8-14-16,4-8-6 0,0 11-9 15,0 0-1-15,0 4-9 16,0 0 0-16,0 8 0 0,0-4 1 16,4 4 2-16,1-1-3 15,3-7 1-15,-4 4-5 0,5-7 0 16,-1-1-1-16,1-7 1 16,-1-1-2-16,5-6 2 15,-4-1-2-15,3-15-1 16,1 4 1-16,0-8-1 15,-5 4-3-15,5 4 2 16,-4 0-1-16,3 15 0 16,1 0 4-16,0 12 3 15,-5-1 4-15,1 15 5 16,-5 16-6-16,-4-8 0 0,0-4-2 16,-4 4 1-16,-5 22-2 15,-8-7 0-15,0 0-8 16,5-18-2-16,3-9-34 15,-8-3-11-15,-4-4-87 16</inkml:trace>
  <inkml:trace contextRef="#ctx0" brushRef="#br2" timeOffset="398064.8626">13943 11185 160 0,'4'-11'63'0,"-4"11"-34"0,4 0-14 0,-4 0 18 15,5 4-3-15,-1 3 0 16,0-3-2-16,0 4 0 16,1 10-15-16,-1-3 1 0,4 1 2 15,-3-1-2-15,3 4 2 16,-4-4-9-16,1 3-2 16,-1-6-3-16,0-1 1 15,0 0-4-15,5-7 0 16,-1 0 3-16,1-8 1 0,-1 0-4 15,1-7 1-15,-1 4-2 16,1-5-2-16,-1 1 0 16,1 0 3-16,-5 3-2 15,4 8 1 1,-3 0 4-16,3 15 3 16,1-11 7-16,-1 19 2 15,-4-5 4-15,1 13 3 16,-1-5 0-16,-4 8 2 15,0-4-4-15,-4 8 0 16,-1-8-10-16,-3 4-3 16,4-8-4-16,-5 4 1 15,1-7-18-15,-5-12-6 0,4 5-41 16,-16-13-17-16,4 1-76 16</inkml:trace>
  <inkml:trace contextRef="#ctx0" brushRef="#br2" timeOffset="398693.4382">14355 12845 232 0,'-5'0'88'0,"5"0"-48"0,0-12-29 0,0 12 21 15,0 0-15-15,0 0-2 16,0 0 0-16,0 0 2 15,5 0-9-15,-1 0 0 0,9 0 2 16,-1 0-6-16,10-3-2 16,-6 3-1-16,23-4-1 15,-5 4-29-15,8 0-13 16,-4 0-86 0</inkml:trace>
  <inkml:trace contextRef="#ctx0" brushRef="#br2" timeOffset="398928.8263">14367 13101 324 0,'-4'-7'121'0,"4"7"-66"0,0-8-44 16,0 8 26-16,4-4-14 15,1 4 0-15,16-3-14 0,-4-1-3 16,21 0-4-16,-4 4-15 16,17 4-4-16,-9 0-66 0,13 3-30 15,-4-3-24 1</inkml:trace>
  <inkml:trace contextRef="#ctx0" brushRef="#br2" timeOffset="400261.132">15509 12535 184 0,'-4'-7'71'0,"-5"3"-38"0,1-3 1 0,-1 3 29 15,1 0-4-15,-1 0 3 16,-3 4-20-16,-5 4-8 15,0 4-19-15,-4 7-10 0,4 7-3 16,0 12-2-16,4 12 0 16,-4 14-3-16,8 12 0 15,9-1 2-15,5 1 0 16,7-8 3-16,10-7 1 16,-1-12-1-16,4-15 1 15,1-11 0-15,-5-15 3 16,0-4-1-16,5-19 0 15,-1 4-1-15,1-23 0 0,-5 12 0 16,-4-27 0-16,-5 11 0 16,-3-11 0-16,-5 4-5 15,-12 0-1-15,3 8 3 16,-11 3 1-16,-6-7-3 16,1 7-1-16,0 12-13 15,0 7-5-15,-1 8-14 16,1-1-3-16,8 1-30 15,5 11-11-15,8 0-52 16</inkml:trace>
  <inkml:trace contextRef="#ctx0" brushRef="#br2" timeOffset="401554.5025">15815 12354 176 0,'-5'-15'66'0,"5"19"-36"0,5 0-15 0,-1 3 20 0,4 1-4 16,9 3 2-16,5 8 5 16,-1-4 6-16,0 4-24 15,0 4 2-15,1 3 2 0,-5 4-7 16,0 8 1-16,-5-4-9 16,-3 11-3-16,-5 4-3 15,-4 8 0-15,-4-8 0 16,-5 0 1-16,1 4-2 15,-1-8-2-15,-3-7-21 16,-1-4-9-16,-4 0-18 0,4-12-8 16,-4-7-22-1,0 0-11 1,-4-3-10-16</inkml:trace>
  <inkml:trace contextRef="#ctx0" brushRef="#br2" timeOffset="402104.9516">15068 12185 184 0,'4'-15'71'0,"-4"3"-38"0,0 20-12 0,0-8 22 15,-9 11-10-15,1 8-2 16,-1 7-12-16,-3 8-4 15,3 12-8-15,1 6-1 0,-1 9 1 16,5 3 3-16,4 11 1 16,0 5 1-16,4 3 0 15,0-4-4-15,5 4 0 0,4-8-5 16,4-7-2 0,8-8 0-16,9-11-1 0,0-11-16 15,13-4-6-15,4-15-60 16,12-8-26-16,1-18-6 15</inkml:trace>
  <inkml:trace contextRef="#ctx0" brushRef="#br2" timeOffset="402643.4189">16498 12207 216 0,'-8'-15'82'0,"8"15"-44"0,-26-4-18 15,13 8 24-15,1 0-13 0,3 0-6 16,-4 15-8-16,-8 18-3 16,0 9-8-16,0 3-2 0,4 15 2 15,0 0-1-15,0 15 0 16,4 8 1-16,5 0 3 16,3-12-2-16,10-3-2 15,7-16-2-15,5-7-3 16,5-3 1-16,7-16 1 15,1-8-10-15,0-7-4 16,-1-7-45-16,-3-8-20 0,-5-23-51 16</inkml:trace>
  <inkml:trace contextRef="#ctx0" brushRef="#br2" timeOffset="403287.7322">16732 12449 272 0,'-9'-30'104'0,"9"30"-56"0,-13 26-41 16,5-19 26-16,-1 1-15 15,1 3-2-15,-1 8-9 16,1 11-5-16,-1 8-1 16,5 11-1-16,0 8 2 0,4 7-3 15,0-23 0-15,0-3-1 0,4 0 0 16,5 18 2-16,-1-33 2 15,1 0-1-15,8-5 2 16,8-10-2-16,-4-8 2 16,-4 0-4-16,5-11 0 15,-6-16-8-15,-3 8-2 16,0 4 6-16,-17 4 2 16,-1-8 5-16,-12 4 1 15,5 4-1-15,-9-4 1 16,-9 3-2-16,9 1-1 15,4 3-10-15,4 5-4 16,4-1-26-16,5 0-9 16,8-3-70-1</inkml:trace>
  <inkml:trace contextRef="#ctx0" brushRef="#br2" timeOffset="403617.0476">16952 12253 264 0,'5'0'99'0,"-5"0"-54"0,21 15-28 0,-21-8 25 15,12 5-9-15,-3-1-2 16,12 15-11-16,-4-3-2 16,9 15-11-16,3 26-2 0,-3 7-1 15,-9 9 0-15,-4 3 2 16,-9 3-3-16,-8 5 0 16,-13-4-6-16,-5-1 0 15,-7 1-45-15,-1-4-21 16,0-23-81-1</inkml:trace>
  <inkml:trace contextRef="#ctx0" brushRef="#br2" timeOffset="404198.7768">17670 12494 228 0,'-5'-15'85'0,"1"7"-46"0,4 1-32 0,0 7 20 15,0 0-7-15,0 0-2 0,0 0-4 16,0 4 1-16,0 3-8 16,0 1 5-16,4 7 1 0,1 7-4 31,-1 5-1-31,0 3-6 15,5 8-2-15,-5 3 0 0,4 1 0 16,1 7 0-16,-5-4 2 16,0-7-10-16,1 11-2 15,-1-12-24-15,-4-3-10 16,0-3-26-16,0-13-11 16,-4-10-11-1</inkml:trace>
  <inkml:trace contextRef="#ctx0" brushRef="#br2" timeOffset="404375.2028">17491 12773 200 0,'-4'-4'74'0,"4"4"-40"0,9-7-16 16,-5 3 25-16,9-4-18 16,8 1-3-16,9 3-16 15,3-3-4-15,6 3-2 16,3-4-7-16,-12 5 0 0,-5 3-48 15,26-8-18-15,34 4-25 16</inkml:trace>
  <inkml:trace contextRef="#ctx0" brushRef="#br2" timeOffset="404753.1459">18476 12162 176 0,'-4'0'68'0,"4"0"-36"0,-4-30-13 15,-1 26 23-15,5 0-14 16,0 4-4-16,0 0-3 16,0 0 1-16,0 4-12 15,0 4 1-15,5 11 0 0,-1-4-4 16,0 19 1-16,0-8-5 16,1 19 0-16,-1-15 1 15,-4 16 0-15,0-5-9 0,0-3-2 16,0-4-31-16,0-4-15 15,0-4-68 1</inkml:trace>
  <inkml:trace contextRef="#ctx0" brushRef="#br2" timeOffset="405075.5449">18378 12860 252 0,'-8'19'93'0,"4"-19"-50"0,4 3-35 15,0-3 21-15,0 8-15 16,4-8-3-1,4 0-5-15,-3 0-1 16,7 0-3-16,-3 0-2 0,12 0 3 16,-4-8-2-16,21 5-1 15,22-9-15-15,-1 1-5 16,-4-8-63 0,-4 4-67-16,5 0 36 15</inkml:trace>
  <inkml:trace contextRef="#ctx0" brushRef="#br2" timeOffset="405610.4799">18442 13222 236 0,'-4'4'90'0,"4"-4"-48"0,0-4-27 0,0 0 26 15,0 0-9-15,0 4-1 16,8-11-13-16,1 11-4 15,4-11-8-15,-1 3-2 0,5 4 0 0,0-7-5 16,9 4 1-16,4 3 0 16,-5 4 2-16,-8 0 3 15,-4 11 2-15,-9 4 1 16,-8 4 2-16,-9 4-1 16,-8 7 0-16,-5 8 1 15,1 11 4-15,-5-12-2 16,5 16 1-16,-1-4-10 0,9-15-1 15,4 0-2-15,5-8 0 16,4-3 0-16,4 0 0 16,4-12 0-16,9 0 0 15,8 1 4-15,0-12 2 16,-4 0-2-16,26-12-3 16,20-10-20-16,1-1-8 15,4-3-87-15,-5-1-40 16,-7 1 19-1</inkml:trace>
  <inkml:trace contextRef="#ctx0" brushRef="#br2" timeOffset="406111.5359">19461 12317 260 0,'-4'-4'96'0,"-9"15"-52"0,0 4-34 0,9-11 25 16,-5 11-12-16,-8 19-1 15,-4 0-9-15,0 11-3 16,4 8-5-16,4 11 7 0,1 15 5 16,7 4 6-16,10-3 6 15,3-1-12-15,13-7-2 16,1-12-7-16,3-11-3 16,0-8-2-16,1-10-3 15,-1-9-17-15,1-3-6 0,-1-8-57 16,1-11-25-16,8-11-39 15</inkml:trace>
  <inkml:trace contextRef="#ctx0" brushRef="#br2" timeOffset="407225.2342">20051 12486 136 0,'8'-3'52'0,"-3"3"-28"0,3-12-13 0,-8 9 33 15,0-5-7 1,4 0-3-16,-4 1-4 16,0 3-17-16,0 0 8 0,-4 4 5 15,4 0 1-15,-8 0 4 16,-1 0-4-16,1 0 1 16,-1 0-3-16,-8 0 0 15,4 0-8-15,-8 0-2 16,-4 0-9-16,8 0-4 15,0 4-1-15,0 0-1 16,4-4 0-16,-8 4 0 16,8-1-3-16,-8 9 2 15,4-5 1-15,0 8 0 16,4-3 0-16,0 3 2 16,5-4-3-16,4 8 0 0,-1-8 1 15,5 1 2-15,0-1-3 16,9-7 0-16,-1 3 1 15,9 1 0-15,0-4-3 16,9 3 2-16,-5-3-8 16,5 3-4-16,16 5 2 15,-21-5 4-15,-4 1 4 16,0 7 4-16,-4 0-2 0,0 4-2 16,4 15 2-16,-5-8 2 15,1 4 2-15,-4 1 1 16,-5-1 9-16,0-4 6 15,-4 4 3-15,0-15 4 16,0 0-3-16,-13 1-2 16,-8 2-11-16,0-6-6 15,4-5-3-15,-9 1 1 16,-3-1-17-16,3 1-6 16,9-4-28-16,0 3-11 15,9-7-19-15,8-11-6 16,13 0-51-16</inkml:trace>
  <inkml:trace contextRef="#ctx0" brushRef="#br2" timeOffset="407635.9198">20318 12004 192 0,'5'0'71'0,"-5"0"-38"0,25 22-14 0,-25-18 23 0,13 11-1 15,-5-4 0-15,18 23-3 16,20 19 1-16,-16-11-21 15,-4-8 7-15,-1 15 3 0,1-8-2 16,-1 12-1-16,-4-8 0 16,0 12-1-16,-4-8-9 15,-4 19-4-15,-4-12-4 16,-9 16-2-16,0-12-3 16,-13 16-2-16,0-8-8 0,-12 0-3 15,-1-8-27-15,-3-11-11 16,-14 11-25-16,13-18-9 15,9-38-65 1</inkml:trace>
  <inkml:trace contextRef="#ctx0" brushRef="#br2" timeOffset="408240.3895">21188 12007 216 0,'0'-22'82'0,"-4"14"-44"0,0 1-25 0,4 7 22 16</inkml:trace>
  <inkml:trace contextRef="#ctx0" brushRef="#br2" timeOffset="408412.4487">21167 11985 434 0,'-12'22'30'15,"3"16"-16"-15,1 19-5 0,-1 18 1 0,-4 4-4 16,9 12 2-16,0 3-3 16,4 12 2-16,4-1 0 15,5-10 1-15,3-12-7 16,5-8 0-16,0-15 1 15,-4-26 3-15,0-3-26 16,8-9-11-16,-4-3-57 16,21-8-22-16,17-22 0 15</inkml:trace>
  <inkml:trace contextRef="#ctx0" brushRef="#br2" timeOffset="409379.207">21753 12200 208 0,'-4'-23'79'0,"-5"16"-42"0,1 3-32 0,4 4 17 15,-1 0-1-15,1 0 4 16,-4 7-2-16,3 1 0 16,-3 15-12-16,-1 18 2 0,-3 4 1 0,3 1-3 15,1 3 1-15,8 7-7 16,0 1-3-16,4-1 1 16,4 5 0-16,1-9-1 15,4-2-2-15,4-9-2 16,0-11 1-16,0-7 3 15,-5-12 1-15,1-11-1 16,0-11 1-16,-1-12 0 16,-3 4 1-16,-5 4-2 0,0-11-2 15,1-8-2-15,-5 4 1 16,-9 7-6-16,-8 4 0 16,-4 4-6-16,4 8-2 15,0-1-7-15,0 4-3 16,0 4-14-16,9 0-5 15,-1 0-67 1</inkml:trace>
  <inkml:trace contextRef="#ctx0" brushRef="#br2" timeOffset="409872.0173">21965 11943 216 0,'4'-3'82'0,"-4"3"-44"0,5 11-29 0,-5-7 22 16,4 7-8-16,0 0 1 15,13 16 0-15,0-5 0 16,13 20-13-16,-5-8 9 0,5 19 6 15,-4-12-8-15,-1 16-2 16,-4-16-7-16,0 19-1 16,-4-11-5-1,-8 19 0-15,-1-11 3 16,-12 15 1-16,0-12-3 16,-9 8-1-16,0-19-25 0,-4-4-11 15,5 0-23 1,-9-30-10-16,4 4-22 0,12-38-9 15,5 8 5 1</inkml:trace>
  <inkml:trace contextRef="#ctx0" brushRef="#br2" timeOffset="410401.4618">22351 11743 156 0,'0'4'60'0,"-4"4"-32"0,4 3-9 0,0-11 21 15,0 11-9-15,0-7-1 16,0 4-2-16,4-5 0 16,1-3-15-16,-1 0 5 0,0 0 3 15,5-3-3-15,-1-5 2 16,5 4-11-16,0-7-5 16,-1 4-6-16,1-1 1 15,0 4 3-15,0 4 1 16,-5 4-4-16,1 11 1 15,-5-4 2-15,-4 12 1 0,0-12 3 16,-4 12 3-16,-1-4 7 16,1 7 4-16,0-3 5 15,0 3 2-15,-1 1-6 0,1-1-2 16,0-3-11-16,8-4-3 16,5 7-3-16,8-7 1 15,4-8-2-15,13 0 2 16,8-11-4-16,5-11 0 15,-5 0-63-15,-3-12-29 16,-5-15-79 0</inkml:trace>
  <inkml:trace contextRef="#ctx1" brushRef="#br2" timeOffset="271985.8962">18807 13935 0,'0'0'0,"0"0"15</inkml:trace>
  <inkml:trace contextRef="#ctx0" brushRef="#br2" timeOffset="414665.5436">16846 11777 480 0,'-8'15'0'0,"-9"8"11"16,12-19-1-16,-12 15 12 15,5-4 6-15,-14 19-6 16,-12 22-3-16,-13 12-11 0,-17 11-5 0,-17 8 0 16,-4 11-4-16,0 0 0 15,-4 12 1-15,-9 7 0 16,-4 0 4-16,12-19 2 15,9 0 0-15,9-19 1 0,12-11-4 16,13-4-2-16,13-8-3 16,4-14 1-16,9-1 1 15,4-3 0-15,4 4-3 16,0-8 0-16,0 0 4 16,0 3 1-16,0-3 0 0,0 0-2 15,0-15 1-15,0 0 1 16,4-4-21-16,0-8-7 15,1-3-14-15,3-4-2 16,5-4-22-16,8-3-9 16,5-4-47-1</inkml:trace>
  <inkml:trace contextRef="#ctx0" brushRef="#br2" timeOffset="415959.5766">15390 13241 176 0,'21'-12'68'0,"-16"12"-36"0,-5 4-13 16,0 0 23-16,-5 0-8 16,1 0 0-16,0 3-8 15,0 1-2-15,-5 7-13 16,1 4 2-16,4-4 3 0,-1-4-2 0,1 12 2 15,0-12-3 1,-5 12 0-16,5-5-5 0,0 5 0 16,-5 7-3-16,-3 4 0 15,7 0 5-15,1-15 4 16,0 0-1-16,4 11 0 16,0-7-3-16,0 7-1 15,0 11 1-15,0-14 4 16,0-5 1-16,8-3 0 15,1 0 1-15,8-11 3 16,8-8-7-16,-8-8-2 16,0 4-8-16,9-15-1 15,-5 8-1-15,13-8 2 16,-4 4-17-16,12-4-6 16,-8 8-61-16,8-12-26 15,-8 12-68-15</inkml:trace>
  <inkml:trace contextRef="#ctx0" brushRef="#br2" timeOffset="416822.8961">13213 14301 108 0,'-4'3'44'0,"-1"5"-24"0,-7-1-4 0,3 1 16 0,1 0 9 16,-5 3 5-16,0 0-10 15,0 1-2-15,1 3-19 16,-1 3-7-16,0 1-1 0,0 15-2 16,1 0 0-16,-5 11-6 15,0 4 1-15,0-3 4 16,0 3 2-16,0-4 0 15,0-11 1-15,4 0-2 16,0-4 2-16,1-7-4 16,-1-4 0-16,4-8-25 15,1-7-11-15,8-4-27 0,0-4-10 16,8-15-23 0</inkml:trace>
  <inkml:trace contextRef="#ctx0" brushRef="#br2" timeOffset="417276.8082">13209 14338 132 0,'4'-7'52'0,"-8"7"-28"0,4 4-6 0,-5-1 18 16,5 5-9-16,0 3-3 16,0 1-8-16,0-1 0 15,0 11-9-15,0 1 7 0,5-4 5 16,3 4-6-16,0-5 0 15,-3-2-7-15,12 10-2 16,-5-3-2-16,10 10 1 16,-1-10-2-16,9 11-1 0,-5-4 7 15,5 4 5-15,-5-4 5 16,-4 1 2-16,1-5-2 16,-5 4 2-16,-5-3 1 15,-7-1 0-15,-1-3 2 16,-17-1 1-16,5-7 3 15,-14 0 3-15,5-3-11 16,-12-1-5-16,3-3-6 16,-3-1 0-16,-10 1-2 0,1-5 0 15,0-3-3-15,0-3-2 16,4-5 1-16,4 1-1 16,5-5-14-16,3 5-3 31,10-1-35-31,3 1-14 15,9 3-12-15,4 0-3 16,5 4 5-16,4 4 5 16,8 3-18-1</inkml:trace>
  <inkml:trace contextRef="#ctx0" brushRef="#br2" timeOffset="417815.6875">13786 14927 236 0,'-9'0'88'0,"-3"0"-48"0,3-4-23 0,5 0 25 16,-5-3-5-16,1-5 3 15,4-3-11-15,-1-7-3 16,5-9-15-16,0-3-7 0,5-3 0 15,3-1-3-15,1 8-1 16,-5 7-4-16,9-3 0 16,-1 7 2-16,5 4 3 15,0 0-2-15,4 7-2 16,-4 4 2-16,-4 4 0 16,0 4 1-16,-9 15 2 15,0 0-3-15,-4 15-2 16,0-8-3-16,-4 12-1 0,0-12 1 15,-5 8 2 1,1-3-1-16,-1-5 1 0,1-3-8 16,-5-1-5-16,-8-7-13 0,0-7-4 15,4-8-17-15,0-8-8 16,4 5-45 0</inkml:trace>
  <inkml:trace contextRef="#ctx0" brushRef="#br2" timeOffset="418082.1849">13888 14252 192 0,'8'-16'74'0,"-8"16"-40"0,0-3-20 0,0 3 22 0,0 0-5 16,0 0-1-16,-4 7-8 15,4 1-1-15,-4 3-12 16,-1 4 6-16,5 12 4 0,0-5-1 15,0 20-1-15,0-8-7 16,5 22-2-16,-1-14-4 16,0 14-3-16,0-3 0 15,5 7-1-15,-1-10-14 16,9 6-3-16,-4-7-40 16,4 4-15-16,13 3-56 15</inkml:trace>
  <inkml:trace contextRef="#ctx0" brushRef="#br2" timeOffset="418554.7506">14198 14678 228 0,'-5'4'85'0,"-3"-4"-46"0,8 11-26 0,0-4 22 15,0 5-9-15,0 10-1 16,4 1-3-16,0-4 1 16,1 3-13-16,-1 1-3 0,4 0-1 15,1-1-1-15,-1-3 2 16,1 4-4-16,3-12-2 0,1-7 2 16,0 0 0-16,0-8-1 15,-5 0 1-15,1 4-2 16,-1-11 2-16,-4 0-2 15,5-1 2-15,4-7 0 16,-5 16 1-16,-4-9 4 16,1 12 3-16,-1 0-2 15,4 12 0-15,-3-1-5 16,3 15-3-16,-4-3 0 16,1 18 1-16,3 31 1 0,-4-12 1 15,1 1 0-15,-5-5 2 16,-5-7-3-16,1-15 0 15,0-3 1-15,-5 2 0 16,-3-2-42-16,-5-9-19 16,-5-10-29-16,1-9-11 15,0-22-28 1</inkml:trace>
  <inkml:trace contextRef="#ctx0" brushRef="#br2" timeOffset="418963.7633">14643 14716 236 0,'4'7'88'0,"-4"-7"-48"0,9 4-29 0,-9 3 23 15,4-7-14-15,0 0-1 16,9 0-11-16,0 4-5 16,12-4-2-16,-3 0-4 0,7-4 2 0,-3 4-6 15,8-11 0-15,-5 4-24 16,18-9-7-16,-9 5-26 16,9-8-10-16,-9 4-10 15</inkml:trace>
  <inkml:trace contextRef="#ctx0" brushRef="#br2" timeOffset="419311.8906">14758 14942 292 0,'0'0'110'0,"0"0"-60"0,-9 4-34 0,5-4 29 16,0 0-6-16,0 0 1 15,4 3-11-15,0 1-3 16,8 0-15-16,-4 0-7 0,13 3 0 16,-4-3-3-16,8 0 2 0,-4 0-4 15,17-4 0-15,-4 0-37 16,17-4-14-16,-5 0-122 16</inkml:trace>
  <inkml:trace contextRef="#ctx0" brushRef="#br2" timeOffset="421793.3407">15823 14108 240 0,'-4'-19'90'0,"4"19"-48"0,-13-11-27 16,9 11 26-16,0 0-9 15,0 0 1-15,-1 8-12 16,1 3-3-16,4 0-10 16,0 4 4-16,0 8 3 0,0-4-1 15,4 15 0-15,-4-8-11 16,5 12-1-16,-1-8-2 0,0 15 0 15,0-7-9-15,0 7-4 16,-4-11-42-16,5 4-18 16,-1-8-67-1,0-3-30-15,-4-5 85 16</inkml:trace>
  <inkml:trace contextRef="#ctx0" brushRef="#br2" timeOffset="422119.2975">15530 14885 268 0,'-4'0'101'0,"4"0"-54"0,0 0-39 0,0 0 24 16,0 0-11-16,0 0 0 15,13 0-12-15,0 0-3 16,16-7-4-16,-3 3-2 0,16-4 3 16,-4 5-2-16,9 3-1 15,-4-8-32-15,3 4-14 16,-3 1-61-1,-1 3-52-15,-4 0 57 0</inkml:trace>
  <inkml:trace contextRef="#ctx0" brushRef="#br2" timeOffset="422612.3223">15594 15259 244 0,'8'-12'93'0,"-8"12"-50"0,26-11-41 15,-26 11 19-15,17-4-11 0,0 0-1 16,8 1-1-16,-3-1 0 16,7 4-4-16,14-11 6 0,-9 3 3 15,-9 4 2-15,-4-3 4 16,-8 14-2-16,-9-3 1 16,1 4-3-16,-18 10 1 15,-8 9 0-15,-13 3 2 16,4 0-6-16,0 4 1 15,1 0 1-15,12-15 1 16,4 0-2-16,0 0 0 16,0 0-5-16,5-1 0 15,4-3-5-15,4 4 0 16,0-7-1-16,21-1-2 0,17-7 1 16,-4-4-1-16,-4 0-11 15,12-4-5-15,18-15-58 16,-22 8-24-16,-4-1-67 15</inkml:trace>
  <inkml:trace contextRef="#ctx0" brushRef="#br2" timeOffset="423045.4116">16532 14282 240 0,'-4'11'90'0,"4"-11"-48"0,-17 34-27 16,13-26 26-16,-9 14-11 16,0-3 0-16,0 26-8 15,1-3-4-15,3 11-10 16,1-8-1-16,3 15 0 0,10 31-3 15,3-23-3-15,5 3-3 16,0-3 1-16,-1-4-17 16,5-7-5-16,0-8-31 0,-4-11-13 31,0-12-57-15</inkml:trace>
  <inkml:trace contextRef="#ctx0" brushRef="#br2" timeOffset="424115.99">17071 14387 160 0,'13'-3'63'0,"-13"6"-34"0,0 1-19 0,0-4 20 15,0 0-3-15,0 0 4 16,-4 8 3-16,-1-8 1 16,-3 3-19-16,-5 5 8 0,-4-8 4 15,0 0-2-15,-4 0-1 16,-4 0-5-16,-5 0 0 16,4 0-7-16,5 0 0 15,4 0-8-15,-4 0-1 16,0 4 0-16,-1 3 2 15,5-7 3-15,-4 12 5 0,-4-1-8 16,4 0-3 0,4 8-7-16,8-4 0 0,1-3 0 15,3 10 2-15,1 16 1 16,0-4 1-16,4 7 0 16,0-11 0-16,0-7 0 15,0 0 0-15,0 3 0 16,4-7 2-16,0-4-1 0,1-4-1 15,-1-3-2-15,4-4 1 16,5-1 1-16,4 1 0 16,0-4-3-16,-4 4 2 15,-5-4-1-15,18 4 0 16,8 3 0-16,0 1 0 16,-9 3 2-16,-4 1 0 15,1 3 0-15,-5-4 0 16,-5 4 0-16,-3 4 0 15,-5-4 2-15,-4 4 1 0,-4 0-1 16,-5-4 1-16,-3 0 2 16,-14 0 4-16,1-4-4 15,-1 8-1-15,-8-8-4 16,9 1-1-16,-1-1-23 16,9-11-10-16,5 4-31 15,3-16-13-15,5-10-21 16,8-5-6-16,0-3 8 15</inkml:trace>
  <inkml:trace contextRef="#ctx0" brushRef="#br2" timeOffset="424475.4482">17266 14169 220 0,'-4'-34'85'0,"4"34"-46"0,0-4-19 0,0 4 27 16,0 0-12-16,0 0-2 16,9 11-2-16,-1 1 0 15,9 10-16-15,-4-3 6 0,8 19 6 16,-4-8-6-16,9 15 0 15,-5-3-6-15,-4 18-1 0,0-7-6 16,-9 15 0-16,-4-12-3 16,-8 23 0-1,0-11-3-15,-5 0-2 0,1-4-17 16,-5-7-6-16,5-8-31 16,-5-11-13-16,5-8-22 15,-1-23-7-15,5 5-27 16</inkml:trace>
  <inkml:trace contextRef="#ctx0" brushRef="#br2" timeOffset="424905.3391">17822 14214 176 0,'-4'-68'68'0,"0"57"-36"0,0-1-18 15,4 12 22-15,-5 0-3 16,1 8 1-16,0 3-4 15,-5 4-1-15,1 15-16 16,-5 8 5-16,5 7 3 0,-1 12 2 31,1 15 3-31,-1-1-8 0,5 9-3 16,4 3-4-16,4 7-2 16,1-18-3-16,-1 7-1 15,0-11-6-15,0-4 1 16,5-8 0-16,-1-10 2 15,1-9-21-15,-1-18-9 16,-4 4-44-16,9-19-16 16,-4 3-49-1</inkml:trace>
  <inkml:trace contextRef="#ctx0" brushRef="#br2" timeOffset="425327.3191">18209 14399 304 0,'-13'3'112'0,"13"-3"-60"0,-21 23-47 16,17-15 24-16,-9 14-12 0,0-7-2 15,-4 23-6-15,4-4-4 16,1 11-2-16,-1-3-3 0,9 14 3 16,-1-7-2-16,10-7-1 15,-1-1-2-15,9-3 1 16,8 7 3-16,0-11 1 16,0-11-1-16,0-12-2 15,1-3 1-15,-10-12-1 16,1 4-9-16,0-11-2 15,-5-1 4-15,1-7 3 16,-5 8 1-16,-4-11 1 16,0-1 2-16,-8 4 2 15,-1 4-3-15,-4 0 0 16,1 0-17-16,-5 3-8 16,4 5-26-16,0-1-12 15,1 1-52-15</inkml:trace>
  <inkml:trace contextRef="#ctx0" brushRef="#br2" timeOffset="425771.5308">18434 14270 208 0,'4'-11'77'0,"-4"11"-42"0,4 0-17 0,-4 0 25 15,4 0-7-15,1 4 2 16,3 15-5-16,1-8 2 0,3 12-19 16,1-1 8-16,8 20 4 0,-4-8-4 15,0 19 0-15,0-12-9 16,-12 12-2-16,-1-8-5 16,-8 12 0-16,4-8-5 15,-9 0-2-15,5-4-3 0,-5 4-1 16,1-7-23-16,-1-1-10 15,1-7-30-15,-1-11-13 16,1-1-73 0</inkml:trace>
  <inkml:trace contextRef="#ctx0" brushRef="#br2" timeOffset="426280.6856">18828 14142 204 0,'-12'-7'77'0,"12"7"-42"0,-13-4-17 0,9 4 25 16,-1 0-11-16,1-8-1 15,0 5-12-15,0 3-4 16,4 0-8-16,0 0 2 0,0-8 1 31,0 8 1-31,4 0 3 16,0 0 2-16,5 0 2 16,-1 0-4-16,5 0 0 15,0 0-4-15,-1 0 1 16,1 0-2-16,0 8 0 15,-5-8-1-15,1 11 2 0,-1 0 4 16,-3 8 3-16,-1-4 2 16,-4 8 1-16,0-4 0 15,0 11 0-15,0-8 0 16,0 1 0-16,0-8-3 16,0 4 0-16,0-4-7 15,0-4-4-15,0 1-6 16,4-5 0-16,0 1-20 15,13-4-9-15,0-1-21 16,21-6-8-16,-4-1-38 0,17-4-13 16,26-18-53-1</inkml:trace>
  <inkml:trace contextRef="#ctx0" brushRef="#br2" timeOffset="427797.8303">21040 14286 200 0,'0'7'77'0,"-4"-3"-42"15,-1 11-17-15,1-4 25 0,0 8-13 16,-5 4-3-16,-3 11-13 16,-5 11-4-16,-5 12-6 15,-3 7-1-15,-5 0 1 0,1 11-2 16,-1-7-2-16,4 11 1 15,1-3 1-15,4-12-14 16,0-8-7-16,4-18-15 0,8-15-3 16,1-23-16-16,8-27-7 15,4-7-25 1</inkml:trace>
  <inkml:trace contextRef="#ctx0" brushRef="#br2" timeOffset="428179.0853">21027 14248 212 0,'4'0'79'0,"-4"11"-42"0,5 4-34 0,-1-3 17 16,4 6-3-16,5 5-1 16,4 0-2-16,4 3 1 0,1 8-8 15,-1 4 0-15,-4-8 3 16,-5-4-4-16,5 8-1 0,0-7-2 15,0 7 0-15,0-4 7 16,-4 4 5-16,0-8 8 16,-9 8 3-16,0-11 4 0,-8 7 4 15,0-4-8 1,-9 4-1-16,-12 12-5 0,-9-8-3 16,-13-8-3-16,-8-3 1 15,0-8-6-15,-1-4-3 16,6 1-3-16,3-5-3 15,9-3-2-15,12 0-1 16,5-1-14-16,4-3-4 16,4 0-42-16,5-3-17 15,8-1-13-15,8 0-4 16,26-3-23 0</inkml:trace>
  <inkml:trace contextRef="#ctx0" brushRef="#br2" timeOffset="428604.9082">21617 14848 252 0,'-13'-23'96'0,"5"12"-52"0,-9-16-27 0,8 16 25 15,-3-8-11-15,-1-15-1 16,0 4-17-16,5 7-6 16,8-14-4-16,0 10-5 0,4-7 1 15,0 0 1-15,13 0 0 16,0 8-3-16,9 3 2 16,-5 1 1-16,4 10 0 31,9 12-3-31,-8 12 0 15,-5 3 4-15,-4 19 1 0,-8 11 0 16,-5 4 1 0,-8 4-2-16,-5 0-1 0,-4-8 1 15,-4-4-1-15,0-7-3 16,-4-7 2-16,-4-8-15 16,-1-12-4-16,-4-7-12 15,5-7-5-15,0-20-29 16,8-14-12-16,4-5-19 15</inkml:trace>
  <inkml:trace contextRef="#ctx0" brushRef="#br2" timeOffset="428817.0044">21711 13950 216 0,'8'30'82'0,"-8"-30"-44"0,4 53-29 16,-4-42 19-16,0 23-10 15,0-4 0-15,5 12-7 16,7 29 1-16,1 9-7 16,-5 3-3-16,1 3-1 0,-5 5 1 15,0-12 3-15,5 4-53 16,-5-8-22-16,0 1-40 16</inkml:trace>
  <inkml:trace contextRef="#ctx0" brushRef="#br2" timeOffset="429240.3927">21986 14504 232 0,'0'4'88'0,"0"-4"-48"0,0 11-31 0,0-7 19 15,0 7-12-15,0-3-4 16,9 11-7-16,-5-4-2 15,9 8-1-15,0-5-2 0,4 1 1 16,-5 0-1-16,5-8 2 0,0 1-1 16,0-8 2-16,-4-1 4 15,4-14 4 1,-4 3-6-16,4-14-1 16,-5 7-2-16,5-8 1 15,-4 0-4-15,4 5-2 16,-4 3 2-16,4 11 0 0,-4 0 3 15,-1 23 1-15,-3-4 10 16,-5 23 6-16,0-4 1 16,-4 22 3-16,0-14-2 15,-8 18-1-15,-1-3-8 16,-3 7-3-16,3-8-3 16,-4 8-1-16,1-11-23 15,-5-4-8-15,4-7-38 16,-4-5-14-16,4-6-63 15</inkml:trace>
  <inkml:trace contextRef="#ctx0" brushRef="#br2" timeOffset="429711.6264">22402 14614 220 0,'-4'-8'82'0,"4"-3"-44"0,0 11-27 0,0 0 23 16,0-8-16-16,4 4-2 16,5 4-10-16,-5 0-4 15,13 0-1-15,0-7-1 0,21 3 0 16,-8 4-9-16,17 0-4 16,-9 0-44-16,9-11-18 0,-9 3-21 15</inkml:trace>
  <inkml:trace contextRef="#ctx0" brushRef="#br2" timeOffset="429987.9585">22458 14734 296 0,'-5'0'112'0,"5"0"-60"0,13 12-43 15,-13-9 27-15,13 5-11 16,-5-8 0-16,18 4-12 16,-5 0-5-16,17 3-5 15,-4-3-16-15,4 3-4 0,-4 1-68 0,9-1-31 16,16-18-12-1</inkml:trace>
  <inkml:trace contextRef="#ctx0" brushRef="#br2" timeOffset="435121.503">22988 14610 208 0,'4'4'77'0,"-4"-1"-42"0,-4-3-15 0,0 0 24 16,0-3-7-16,-1-1-2 15,1-7-11-15,0-5-4 16,4-2-12-16,0-9-3 0,0-3 1 16,4-4-3-16,5-4 0 0,3 1 1 0,1 10 0 15,0 5-5-15,8 3-1 16,-4 4 1-16,9 0 0 16,-5 7 1-16,0 8 0 15,-4 0 2-15,-4 15 1 31,-1 4-1-31,-7 11-2 0,-1-3 3 16,-8 14 2-16,-1-7 0 16,-7 8 0-16,3-9-1 15,-8 5 2-15,5-11-5 16,-10-9-1-16,-3-2 0 16,-1-5 2-16,1-15-21 15,-1-7-9-15,5-8-24 16,4-4-9-16,9-3-10 15,3-8-1-15,10 0-18 16</inkml:trace>
  <inkml:trace contextRef="#ctx0" brushRef="#br2" timeOffset="435371.534">23171 14225 192 0,'25'4'74'0,"-25"-4"-40"0,21 19-22 0,-21-15 21 15,5 14-8-15,-1-2-2 16,4 14-2-16,-3-4-1 16,3 31-11-16,1-12 8 0,-5 8 3 15,0-4-8-15,0 11-2 16,-4-3-4-16,5 3 1 16,-5-11-4-16,4 4-2 15,-4-4 0-15,4-11 1 16,0-4-23-16,1-4-8 15,-1-4-21-15,0-15-7 16,0 1-57-16</inkml:trace>
  <inkml:trace contextRef="#ctx0" brushRef="#br2" timeOffset="435824.702">23591 14844 232 0,'-13'0'88'0,"5"4"-48"0,-1-8-7 0,5 4 33 15,-5-4-5-15,1-4 1 16,-5-3-18-16,5-15-6 16,-1-8-22-16,5-15-3 0,0 11 0 15,4 4-7-15,4-11-1 16,0 0-5-16,5-1-3 15,8-14-3-15,-5 30 1 16,1 3 1-16,8 9 2 16,-4 2-1-16,5 20 1 15,-1 0 2-15,0 26 0 16,-4-7 0-16,-4 33 0 16,-5-10 2-16,-3 10 1 15,-1-14-1-15,-8 18 1 16,4-11 0-16,-9-4 3 15,5-7-5-15,-9-4-1 16,5-8 2 0,-9-7 3-16,-9-7-9 0,-8-12-2 0,0-12-19 15,0-10-9-15,5-5-29 16,3-3-10-16,13-4-36 16,18 8-14-16,3-8 13 15</inkml:trace>
  <inkml:trace contextRef="#ctx0" brushRef="#br2" timeOffset="436526.0639">23969 14727 148 0,'-9'-11'57'0,"9"11"-30"0,-4-4-5 16,4 4 20-16,0 0-5 16,0 0 1-16,0 0-5 0,0 0 0 15,4 0-18 1,-4 4 2-16,4 7 1 0,1 0-4 0,-5 8 2 15,0-11-5-15,0 10 1 16,0-3-1-16,0 8 3 16,0-4-7-16,0 4-2 15,0-12-1-15,0 4 0 16,0-4 2-16,0-3 1 16,0-8-1-16,4-8-1 15,-4 5-3-15,8-20-2 16,1 4-2-16,4-7 1 15,-1 3 1-15,1-3 0 16,0 3 0-16,0 12 0 0,-5-8 0 16,1 15 0-16,-1 4 0 15,1 4 0-15,-5 3 0 16,0 5 2-16,0-1-3 16,1 4 0-16,-1-4 3 15,-4 4 1-15,0-3-1 16,4-1-2-16,-4-3-2 15,4-5 1-15,1 1 1 16,-1-8 2-16,0 1-1 16,4-16 2-16,1 4-4 0,-1-4-2 15,1 4 2-15,-1 3 0 16,1 1-2-16,4 7 2 16,-5 4 1-16,5 12 0 15,-5-9-3-15,5 13 2 16,-4-5 1-16,3 15 0 15,-3-3-20-15,8 15-9 16,-4-12-67-16,-1 19-27 16,1-7-3-1</inkml:trace>
  <inkml:trace contextRef="#ctx0" brushRef="#br2" timeOffset="437264.771">20123 13829 192 0,'0'-7'74'0,"0"14"-40"0,-4-7-31 0,4 8 17 16,-4 14-8-16,-1 12 1 15,1 12 5-15,0 14 3 16,0 0-10-16,-1 12 9 0,1 3 3 16,4 20-9-16,4 14-5 15,1 0-6-15,-1 5 0 16,4 14 0-16,1 0 1 16,-1-11 0-16,1-8 2 0,-5-11-3 15,0-15-2-15,1-19-3 16,-1-15 1-16,0-15-28 15,0-15-10-15,-4-19-52 16,4-30-56 0,1-26 42-1</inkml:trace>
  <inkml:trace contextRef="#ctx0" brushRef="#br2" timeOffset="438146.4913">20115 13769 196 0,'8'0'74'0,"1"0"-40"0,8-4-24 0,-5 4 20 16,5 0-12-16,9 0-2 16,12 4-7-16,9 0-1 15,4-4-5-15,8 0 3 0,-4-4 3 16,5 0-3-16,12-4-1 15,17-7 0-15,13 4 1 16,0-4-1-16,-1 0 2 16,18 0-2-16,13 0 0 15,-5 0-3-15,1-8 1 16,-5 4-2-16,13 8-1 16,4 0-2-16,-17-1 1 15,4 1 5-15,13 3 2 0,9 1-2 16,-14-1-1-16,1 5 3 15,9-1 3-15,7 4 2 16,-24-4 1-16,-9-4 2 16,-9 5 2-16,-8-1 2 15,-9 4 3-15,-12 0-11 16,-9 4-3-16,-4-4-3 16,-9 3 0-16,-8 1-2 15,-8 0 1-15,-5-4-2 16,-4 0-1-16,-4-4 7 0,-5 4 3 15,1-4-5-15,3 1-3 16,5-1 1-16,0 0 0 16,0 4-4-16,-4 4-1 15,-5 0 3-15,9 3 1 16,0 1 0-16,-4-1 1 16,0 5-2-16,-1-9 2 15,-3-3-4-15,4 4 0 16,-5-4 1-16,-4 0 0 0,0 0-3 15,1 8 2-15,-1-5 1 16,-4 1 0-16,0 0 4 16,0-4 0-1,-4 0 1-15,-5 11-6 16,-4 1 3 0,1 3 1-16,-1-4 1 15,0 4 2 1,-4 15-5-16,0 12-1 15,0 11 0-15,0 11 0 16,0 15 2-16,-4 4 3 16,-5 4 2-16,-3 7 1 0,-1 8 0 15,0 3 0-15,0 5 0 16,1-12 2-16,3-8-3 16,1-3-2-16,8-11-2 15,0-1-3-15,0-3 3 16,0-8 0-16,0-19-50 15,-5-7-20-15,-3-16-29 16,-5-7-8-16,0-18-43 16</inkml:trace>
  <inkml:trace contextRef="#ctx0" brushRef="#br2" timeOffset="439454.7938">20123 15500 132 0,'4'0'49'0,"-4"4"-26"0,9 3-23 0,-5-3 10 15,5 4 0-15,3 3 1 16,5-4 10-16,4 9 4 15,18-5-13-15,-1 0 4 0,9-3 4 16,3-1-2-16,6-3-1 16,-5-4-1-16,-5 0 3 15,5 0-7-15,4 0 1 16,1 0-8-16,12 4-3 16,-1-4 1-16,1 4 2 0,-4-1-4 15,-5-3-1-15,1 0 9 16,-1 0 3-16,5-3 1 15,8-1 0-15,9 0-5 16,-1-3 0-16,-3-1-7 16,-9-3-1-16,-9 3 0 15,1 1 2-15,-1-1-1 16,0 8 2-16,5 8-4 16,-4-5 0-16,-1 1 1 15,-4 0 2-15,-4-4 8 16,0 0 5-16,-4-4-5 0,-9 0-1 15,0 1-5-15,0-5-3 16,5 4-3-16,-1 0 1 16,1 1 1-16,8 3 2 15,0 0-3-15,4 3 0 16,-4 1 1-16,0 0 2 16,-1-4-1-16,-7 0 2 15,-5 0 2-15,0 0 2 16,5 0-3-16,8 0-3 15,-9-4 0-15,13 4 1 16,1 0-1-16,3 0-1 16,0 0-2-16,-3 0 1 15,-6 0 3-15,-7 0 1 0,-1 0-4 16,1 0 1-16,-1 0 2 16,1 0 1-16,-1-4 1 15,9 1 2-15,-4-1-1 16,4 4 0-16,0-8-6 15,0 5 1-15,-5 3 0 16,-3-8 0-16,-5 4 0 16,-4 4 2-16,0-7 1 15,0 3 3-15,-4 4 1 0,-1 0 1 16,1-8-2-16,-5 5 1 16,-3 3-4-16,-1-8 0 15,-4 8-1-15,4-4-2 16,9 1 3-16,0-1 0 15,-5 0-4-15,5 4 1 16,-5-4-2-16,-4 4 0 16,1-3 2-16,-1-1 0 15,-4 0-7-15,0 0 0 16,0-3-30-16,-5-1-13 0,-3 4-21 16,-1-3-6-16,-3 3-55 15</inkml:trace>
  <inkml:trace contextRef="#ctx0" brushRef="#br2" timeOffset="439801.6986">24639 15191 172 0,'5'-4'66'0,"-5"-7"-36"0,0 11-29 0,0 0 16 16,0 0 9-16,0 0 32 16,0 15-7-1,0 4-25-15,0-4 4 0,0 7 3 16,0 5-2-16,-5-1-1 15,1 1-14-15,0 6-5 16,0-6-7-16,-1 3-3 16,1 0-18-16,0-7-6 15,0-4-62-15,4-8-26 16,0-11-20 0</inkml:trace>
  <inkml:trace contextRef="#ctx0" brushRef="#br2" timeOffset="462138.5935">14410 5618 148 0,'12'-11'55'0,"-12"11"-30"0,17-11-18 0,-17 11 13 0,5-8-4 16,-1 4 1-16,-4-7 2 15,0 0 0-15,-9-1-10 16,1-3 14-16,-13 8 7 0,0-1-11 16,-13 1-3-16,8 3-6 15,-16-4 1-15,3 1-4 16,-11-8 1-16,3 3 1 16,-8-3 2-16,8 8-3 15,-17-16-3-15,9 12 0 16,-17-16 1-16,4 9-1 0,-17-5 0 15,13 0-1-15,-30-3 0 16,17 3-2-16,-29 1 1 16,16-5-4-16,-34 5 0 15,18 3-1-15,-35 0 0 16,22 4 2-16,-34 0 2 16,21-4-1-16,-30 4-1 31,25 3-2-31,-33-3 1 15,30 4 1-15,-48 0 0 16,31 3 0-16,-35 4 0 16,30 1 0-16,-33 3 0 0,24 0 0 15,-24 3 2-15,29 1 1 16,-22 4 3-16,31-1 1 16,-26 1 3-16,30-1-5 15,-26 8-3-15,26-3-4 16,-22 3-1-16,26 4 4 15,-26-4 1-15,26 4-3 16,-17 7 1-16,26-3 0 16,-18 11 2-16,26-12-1 15,-13 12 2-15,22-4 0 16,-1 4 1-16,22-4-2 16,-1 4-2-16,18-7 1 15,4 11 1-15,13-8-3 0,-5 19-2 16,9-8-1-16,8 20 0 15,9-12 3-15,12 15 0 16,5-8-2-16,26 16 0 16,-1-19 2-16,21 22 2 15,1-18-2-15,25 14 0 16,-5-14 1-16,31 11 0 16,-9-8 0-16,29-3 2 0,-12-8-3 15,34 7 0-15,-17-10-1 16,38-1 0-16,-17-7 2 15,39 7 0-15,-26-11 2 16,42 0 1-16,-25-4-1 16,46-11 1-16,-29-4-4 15,42-8 0-15,-29-7 1 16,42 0 2-16,-30-7-1 16,30 3-1-16,-25-7 3 15,37 3 0-15,-33 5 1 16,34-9 0-16,-35 5-7 15,31-1 0-15,-35 1 1 0,48-1 1 16,-39 0 1 0,38 1 0-16,-34-1-3 0,39-7 2 15,-35 4 1-15,30-4 0 0,-29 4 0 16,16-8 2-16,-33 4 3 16,12-4 2-16,-29 4 1 15,12-12 0 1,-25 5-2-16,0-12 1 15,-22 11-6-15,13-18-1 16,-25 7 2-16,9-12 1 16,-18 9-1-16,5-20-2 15,-18 8 3-15,1-11 0 16,-18 3 1-16,-7-11 2 16,-14 8-5-16,-16-4-3 15,-5 11-2-15,-30-15 3 16,-4 15-9-16,-38-7-3 0,5 11-7 15,-48-8 0-15,9 12-46 16,-67 0-22-16,20 7-45 16</inkml:trace>
  <inkml:trace contextRef="#ctx0" brushRef="#br2" timeOffset="474075.9014">17742 17303 104 0,'0'0'41'0,"0"0"-22"0,-9 4-5 0,9-4 15 0,0 0-3 15,-8 3-1-15,4 5-2 16,-1-4 0-16,5-4-13 15,0 0 5-15,-4 4 3 0,4-4-8 16,-4 0-1-16,4 0-3 16,0 0 1-16,0 0-4 15,0 0 0-15,0 0 1 16,0 0 0-16,0 0-2 16,4 3 1-16,0 1 0 15,1-4 1-15,3 0 0 0,1 0 2 16,-1-4-3-16,1 1 0 15,-1 3-1-15,1 0 1 16,3 0 0-16,-3 0 1 16,-5 0-2-16,9 3-2 15,4-3 1-15,0 0 1 16,4 0-1-16,0 0 2 16,0 0-2-16,5 4-1 15,4 0-2-15,-1 3 1 16,1-7 3-16,0 0 3 15,-1 0-2-15,-3 0 0 16,-1 0 1-16,-3 0 0 16,-1 12-5-16,0-12 1 0,0 0 0 15,0 0 0-15,1 0-3 16,-1-8 2-16,-4 4 1 16,4 4 2-16,0-7 1 15,-8 3 1-15,0 4-5 16,12-4 1-1,-8 4 0-15,4-3 0 16,-4 3 0-16,13 0 0 0,-4 0 0 16,-1 0 2-16,18-4-3 15,-5 0 0-15,-4 0 1 16,0 0 2-16,0 1-1 16,0-1-1-16,-5 0 1 0,1 0-1 15,-5 1-3-15,-3-1 2 16,-1 0 1-16,-8 0 0 15,-1 4 0-15,5-4 0 16,-4 4 0-16,4 0 2 16,0 0-1-16,0 0-1 15,0 0 1-15,4 0 1 16,-4 0-3-16,13 0 0 16,-5 0 1-16,1 0 2 15,-5 0-3-15,9 0 0 16,-5 0 1-16,5 0 0 15,-5 0-3-15,5 0 2 16,8-3 3-16,-4 3 1 16,-4 0-4-16,0 0 1 0,-5 0 0 15,-8 0 0-15,-4 0 0 16,8 0 0-16,-4 0 2 16,4 0 3-16,-4 0-2 15,9 3 0-15,-5-3-1 16,9 4-2-16,-5 0 1 15,9 0 1-15,-4 0-1 16,4-1 2-16,-5 1 0 16,5 0 3-16,-4-4-1 15,4 4 0-15,-8-4-1 16,8 0 0-16,-9 0 0 16,0 0 0-16,1 0-2 0,4 0 1 15,-5 0-2-15,5 3-1 16,-5-3 1-16,14 4-1 15,-10 0-3-15,5 0 2 16,-4 0 3-16,0-4 3 16,-5 0-4-16,5 0-1 15,-5 0-13-15,-4 0-5 16,-4 0-54-16,0 11-23 16,-4-4-24-1</inkml:trace>
  <inkml:trace contextRef="#ctx0" brushRef="#br2" timeOffset="474924.2224">17831 17148 128 0,'0'-7'49'0,"0"7"-26"0,-4 0-9 31,4 0 17-31,-5-4 5 0,5 0 3 15,-4 4-4-15,4 0 1 16,-4 0-20-16,4 0 4 0,-4 0 3 16,4 0-3-16,-5 0-2 15,1 0-4-15,-4 0-1 16,3 4-5-16,-3 0-3 16,0 3 2-16,-1 5 2 15,1 3 0-15,-5 3 0 16,0 5 3-16,0 0 3 15,-4-1-4-15,0 1 1 16,-4 0-1-16,4 3 1 16,0-3 0-16,0 3 0 0,4-3-4 15,1-1-3-15,-1 1-2 16,5 0 0-16,8-5-2 16,4 1 2-1,4 0-2-15,5-4-1 0,8-3-2 0,5-1 1 16,-1 0 1-16,-4-7 0 15,1 4 0-15,-5-5 2 16,0 1-43-16,4 4-19 16,0-1-58-16,21 12-26 15,-8-4 19 1</inkml:trace>
  <inkml:trace contextRef="#ctx0" brushRef="#br2" timeOffset="475659.4181">18306 17767 180 0,'-12'0'68'0,"7"0"-36"0,1 0-18 0,4 0 22 16,-4 0-3-16,0-4 3 15,-1 0-7-15,5 0-3 16,0-3-14-16,5-1 1 0,3 1 3 16,1-1-8-16,3-3-4 15,-3 3-6-15,-1-3 1 16,5 7 1-16,-4-7 2 16,-1 15-1-16,1 3-1 0,-1 5 1 15,0-1-1-15,-3 0 2 16,-5 12 1-16,0 11-1 15,-5 7 1-15,-3 1-4 16,0-4 0-16,-1-1 3 16,1 5 1-16,3-8 5 15,-3-8 5-15,-1 1 2 16,5-5 3-16,4 1-4 16,-4-4 0-16,4 3-11 15,0-10-1-15,8-1-2 16,1-11-3-16,4 0 0 15,4-8 4-15,-1 5 1 16,-3 3-33-16,8-12-14 16,-4 1-42-16,26 0-15 15</inkml:trace>
  <inkml:trace contextRef="#ctx0" brushRef="#br2" timeOffset="476104.3584">18752 17642 228 0,'-4'-7'88'0,"-5"7"-48"0,5 0-29 15,4 0 21-15,0 0-13 16,0 0-1-16,-4 11-1 16,4 0 1-16,0 4-10 15,0 4 4-15,0-7 4 0,4 7-2 16,-4 3 0-16,0 5-4 16,0 3-1-16,-4 0-5 15,0 4-3-15,-5 0 0 16,1 4 1-16,-1-1 1 0,5-3 3 15,4-4-1-15,-4-3 0 16,8-8-1-16,0-4 2 16,5-8-5-16,8-7-1 15,4-7 0-15,4-8 0 16,1-8-3-16,-5 4 2 16,-4 4-37-16,8-8-16 0,-3 5-44 15,3-5-16-15,-4 4 6 16</inkml:trace>
  <inkml:trace contextRef="#ctx0" brushRef="#br2" timeOffset="476371.4799">19007 17669 252 0,'-9'-19'93'0,"9"19"-50"0,-8 41-33 0,3-37 23 16,1 7-14-16,0 12-3 15,0 7-7-15,0 8-4 16,-1 7-2-16,1 0 0 0,4-11 0 16,0-3-4-16,0 10-1 15,0-7 3-15,0 11 1 16,0-7-18-16,4 0-9 0,-4-8-31 15,5 0-13-15,-1-4-38 16</inkml:trace>
  <inkml:trace contextRef="#ctx0" brushRef="#br2" timeOffset="476830.2901">19138 17982 292 0,'-25'-8'110'0,"25"8"-60"0,-9-37-39 0,5 33 26 16,0-8-14-16,4 5-3 16,0-8-11-16,0 0-4 15,4-4-3-15,0 8-2 0,13-12 1 16,-4 12-1-16,8-4 0 15,0 3 0-15,5 5 0 16,-5-1 0-16,9 4 0 16,-5 1 2-16,1 3 1 0,-5 0-1 15,0 11 1-15,-4 0-2 16,-4 16-1-16,4 7 1 16,-9 7 1-16,-3 4-1 15,-5-3 2-15,-5-1-2 16,-3-11 2-16,-1-7 9 15,-7 0 7-15,3-1 3 16,-17-10 2-16,5-1-7 0,-14-11 0 16,10 0-15-16,-1-8-5 15,4 5-35-15,5-5-12 16,4 4-50-16,17-7-21 16,0 3-16-1</inkml:trace>
  <inkml:trace contextRef="#ctx0" brushRef="#br2" timeOffset="477645.2987">19652 17970 220 0,'4'38'82'0,"-4"-38"-44"0,0 23-29 0,0-19 19 15,-4 11-8-15,4-4-1 16,-4 8-5-16,-1 0 1 15,1 3-8-15,4-10 0 0,0 3 0 16,0-4 1-16,0-3 2 16,0 3-3-16,0-11 1 15,0 4-3-15,0-16 0 16,0 9 1-16,4-20 3 16,-4 0-4-16,5-7-3 0,-1 4-4 15,9-1 1-15,-1 5 1 16,5 3 2-16,0 4-1 15,0 7-1-15,-4 4 1 16,0 4-1-16,-1 0 2 16,1 12 3-16,-4-1-2 15,3 12-2-15,-3-8 0 16,-1 7 1-16,1 1-6 16,-1-4 1-16,1-4 3 15,-1-4 4-15,1-7-3 16,-5-8-1-16,0 4 4 15,5-22 2-15,-5 7 0 16,13-8-1-16,-8 4-1 0,3 4 0 16,1 4 2-16,0-1 3 15,0 1 9-15,-1 0 3 16,-3 11-2-16,3 0-1 16,-3 4-10-16,4 14-3 15,-5 1-3-15,5 11-2 16,-5-3-6-16,1 14-1 15,-1-14-35-15,1 7-12 16,4 7-62-16,-1-18-26 16,-3-1 19-1</inkml:trace>
  <inkml:trace contextRef="#ctx0" brushRef="#br2" timeOffset="492927.3859">17496 16021 152 0,'4'-23'57'0,"-8"15"-30"0,4 5-16 0,0 3 18 16,0 0-6-16,-5-8-1 15,5 8-4-15,5 0 1 0,-5 0-10 16,4 0 10-16,-4 0 4 0,4 8-3 16,-4-8 1-16,0 11-1 15,0-4 2-15,4 9-6 16,1 6 1-16,-1 5-6 15,-4-1 1-15,0 8-1 16,4 7 1-16,0 8-2 16,-4 8 1-1,0-4-4-15,5-4 1 0,-1 4-3 0,0 3 0 16,0-3-3-16,1-4 1 16,-5-7 2-16,0 3 2 15,0 8-1-15,0-4-1 16,0 3 1-16,0-3 3 15,0-3-2-15,0-5 1 16,0-3-3-16,0 0 0 16,0-1-3-16,0 1-2 31,4-4 1-31,0-4 1 0,-4 4-1 0,0-11 2 16,0-1-2-16,-4-3-1 15,4-4 1-15,-4 0-1 16,-1 1 0-16,1-5 0 15,0 0-7-15,0 8 0 16,-1-15-28-16,1 3-12 16,4-18-74-1,4-19-41 1</inkml:trace>
  <inkml:trace contextRef="#ctx0" brushRef="#br2" timeOffset="493380.5879">17279 16292 192 0,'-8'23'74'0,"3"-16"-40"0,1 1-11 0,4-8 26 15,0 0-7-15,-4-4 0 16,4 0-2-16,0-7 2 16,0 0-23-16,4-12 5 0,5-3 3 15,-1-1-9-15,5-7 0 16,4-3-8-16,0-1-2 15,4 4-4-15,0 0-1 16,0 8 1-16,1 3 0 16,-5 0 4-16,0 12 3 15,0 3-4-15,0 8 1 16,0 12-3-16,0 10 0 16,0 9-1-16,4 2 0 15,0 1-2-15,4 4-2 16,1-4 1-16,-1-4-1 15,1-3-49-15,4-5-21 0,4-3-117 16</inkml:trace>
  <inkml:trace contextRef="#ctx0" brushRef="#br2" timeOffset="496529.4473">16108 16624 224 0,'-9'0'85'0,"1"0"-46"0,-5-11-17 0,9-1 26 15,-1 1-10-15,1-12-2 0,0-11-16 16,4-7-5-16,4-8-9 16,0 0-4-16,5 4 1 0,-1 7-7 15,5 8 1-15,4 7 1 16,0 8 3-16,0 7 0 15,0 12 2-15,-4 11-2 16,0 8 2-16,-5 11-2 16,0 0-1-16,-3 7 1 15,-5 1-1-15,-5-8 2 0,-3 0 3 16,0 0-2-16,-5-4 0 16,0 0-1-16,0-15 1 15,-4 4-2-15,5-15-1 16,-5-4-17-16,4-4-9 15,4 4-26-15,1-11-12 16,4-1-63 0,12-18-26-16,1 4 80 15</inkml:trace>
  <inkml:trace contextRef="#ctx0" brushRef="#br2" timeOffset="496745.2568">16197 16311 240 0,'8'7'90'0,"-8"-3"-48"0,4 15-36 16,-4-8 22-16,5 8-15 16,-1 4-4-16,4 11-6 15,5 4-3-15,0-1 1 16,4 5 3-16,-4 3 5 0,-1-3-3 16,1-5-1-16,0 1-2 15,0-4 0-15,-1-8-18 16,-3-3-4-16,4-8-44 0,-1-4-19 0,1-11-17 15</inkml:trace>
  <inkml:trace contextRef="#ctx0" brushRef="#br2" timeOffset="497135.9215">16502 16650 340 0,'-17'-11'126'0,"9"4"-68"0,-5-9-37 0,9 13 33 16,-5-9-20-16,-3-7-5 15,3 4-11-15,5-19-3 16,4-3-9-16,0-9-4 0,8 5-1 16,5 3-1-16,4 4 0 15,0 8-5-15,4 3 1 16,1 12 2-16,-1 11 1 15,0 4 1-15,-4 15 2 16,0 7-1-16,-4 8 2 16,-5 7-2-16,-4-10 2 15,1-1 0-15,-5 4 1 16,4 11-2-16,-4-4-2 16,0-7 1-16,0-7-1 15,-9-5 0-15,1-6 2 0,-9-13-14 16,-4-6-7-16,-5-9-21 15,5-3-8-15,4-4-31 16,4-3-15-16,13-12-47 31</inkml:trace>
  <inkml:trace contextRef="#ctx0" brushRef="#br2" timeOffset="497337.8471">16787 16522 236 0,'-4'-7'90'0,"4"7"-48"0,-5-15-18 0,5 15 29 15,-4-4-12-15,4 8-1 16</inkml:trace>
  <inkml:trace contextRef="#ctx0" brushRef="#br2" timeOffset="497765.9476">16774 16515 558 0,'4'11'14'0,"1"4"-8"16,-1 4 2-16,0 0 2 16,0 3-1-16,0 1 0 15,1-4 3 1,-5-4 3-16,0-4 0 0,0-3 4 16,0-8-7-16,0-4-2 15,0-11-3-15,0 0-2 16,0 4-6-16,0-16 1 0,4-11 0 15,0 8 0-15,0 4-3 16,9 11 2-16,0 7-1 16,8 4-2-16,-8 8 3 15,-5 0 0-15,1 4 3 32,-1-1 3-32,1 4-7 0,-1 1 0 0,1-1 2 15,-1 0 2-15,1 4 0 31,-1-11-2-31,1 4 1 0,-1-8-1 16,-3-8 0-16,-1 4 2 16,0-14-1-16,0-9-1 15,0-3-2-15,5 0 1 16,-1 0 1-16,1 15 0 16,4-1 0-16,4 13 0 15,0 10-3-15,0 8 0 16,4 15 4-16,0-3 1 15,0 3-5-15,1 4 0 16,-5 4-50-16,-1-4-21 16,1-4-102-1</inkml:trace>
  <inkml:trace contextRef="#ctx0" brushRef="#br3" timeOffset="503786.2044">17631 15855 168 0,'0'0'63'0,"-4"3"-34"0,4-3-19 15,0 0 20-15,0 0 2 16,0 4 3-16,0 0-2 15,4 0 2-15,1-4-19 16,-1 0 4-16,0 0 1 0,5 0-9 0,-1 0-2 16,5 7-6-16,4 1-1 15,0-1 3-15,0 12 3 16,0-4 0-16,0 0 2 16,0 0 0-16,0 4 3 15,4-7-3-15,0-1 1 16,5 0-5-16,-1 4-2 15,5 0-2-15,4 0-3 16,0 1 1-16,4-1-1 16,0 3 0-16,0-6 0 15,1-1 0-15,-5 0 0 0,-1-7 0 16,-3 4 2-16,-4 3-1 16,-1-11 2-16,-4 4-4 15,5 0 0-15,-5-1 1 16,9 1 0-16,-5 0 0 15,1 0 0-15,-1-1 2 16,5 1 1-16,4 0 1 16,0 0 2-16,0 0 1 15,0-1 3-15,4 1-5 16,0 0-1-16,0 3-2 16,-4 1-2-16,0-1 3 15,-8 5 2-15,-1 7 0 16,1-8 2-16,-1 0 0 0,1 1 1 15,3 3-2-15,1-4-1 16,0 4-3-16,-1 0 1 16,10 0-2-16,-5-3-1 15,4-1 3-15,0 0 0 16,0 1 5-16,-4-1 5 16,0 0-5-16,0-7-2 15,-4 3-3-15,-5-7-3 16,-4 12 3-16,1-1 0 15,-1 0-1-15,0 1-2 0,0-1 1 16,5 0 1-16,-1 1 1 16,1-1 1-16,-1 0-2 15,-4 4 1-15,5-11-2 16,4 7 2-16,-1 1-2 16,1-1-1-16,0 0 3 15,-1 1 0-15,1-1-1 16,0 4-2-16,-5-4 5 15,5 1 1-15,-4-1-2 16,-1 0-1-16,-4-3-3 16,0 3-1-16,-4 1 1 15,0-9 2-15,0 5 1 0,-4 3 1 16,-4-11 0-16,8 12 0 16,-5-9 0-16,5 5 0 15,0-1-2-15,4 5 1 16,-4-1-2-16,9 4-1 15,-5-4 1-15,5 8-1 16,-5-4 0-16,9 4 2 16,25 15 3-16,-30-15 2 15,-4 0-1-15,5 0 1 16,16 15-4-16,-3-8-2 16,-10-7 2-16,-16-8 0 15,0 1-1-15,-1-1-2 16,-3-7 1-16,-1 3-1 0,5 1-5 15,0-1-1-15,-5-7-35 16,-8-7-15-16,-12-12-51 16,-10-15-21-16,-12-4-57 15</inkml:trace>
  <inkml:trace contextRef="#ctx0" brushRef="#br3" timeOffset="504547.4366">20161 16990 184 0,'-17'-4'68'0,"9"-3"-36"0,-5-1-9 0,5 8 24 16,-5 0-11-16,4 0-1 15,1 0 0-15,-1 0 2 16,1 0-20-16,-1 4 8 0,1-4 5 16,-1 4-1-16,5-4 1 15,4-4-6-15,0 0-1 16,0 0-8-16,4 0-2 0,1 1 2 15,-1-1 2-15,4 0-9 16,5 12-2-16,8-1 0 16,-4 5 3-16,0-5-2 15,13 12 1-15,-5-4-5 16,18 0-2-16,-9-4 2 16,13 1 0-16,16 7 1 15,-8-8 2-15,-8-7 1 16,-9-4 3-16,-8 0-1 15,-5-4 6 1,-8-15-3-16,-4 8-5 16,-4-1 1-16,-1 1-3 0,-4-8 0 15,1 4-6-15,-10-11 1 16,1 3 0-16,-4-3 2 16,-1 3-1-16,1-7-1 15,-1 4 1-15,1-5-1 16,-1 5 0-16,1 3 0 15,4 8-16-15,-1-4-6 16,1 0-38-16,0 4-14 16,0 0-47-16,-1 4-21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4.png"/><Relationship Id="rId4" Type="http://schemas.openxmlformats.org/officeDocument/2006/relationships/customXml" Target="../ink/ink6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F453-5826-4CD2-AACC-0B7D0C59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AEFC-6682-491C-BCC7-1CB66744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1D45A-E6AC-44C2-A302-97B2CEFC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46"/>
            <a:ext cx="9144000" cy="64077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AAD652-2073-4ADB-B3C8-8631FDD800F2}"/>
                  </a:ext>
                </a:extLst>
              </p14:cNvPr>
              <p14:cNvContentPartPr/>
              <p14:nvPr/>
            </p14:nvContentPartPr>
            <p14:xfrm>
              <a:off x="317520" y="1055880"/>
              <a:ext cx="8734680" cy="517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AAD652-2073-4ADB-B3C8-8631FDD80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160" y="1046520"/>
                <a:ext cx="8753400" cy="51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86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56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EBE23-723F-4617-818C-A8F92CEB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23848"/>
            <a:ext cx="3888432" cy="1487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3F1D47-1952-4E26-A1E5-F98790F7A82E}"/>
                  </a:ext>
                </a:extLst>
              </p14:cNvPr>
              <p14:cNvContentPartPr/>
              <p14:nvPr/>
            </p14:nvContentPartPr>
            <p14:xfrm>
              <a:off x="898200" y="475920"/>
              <a:ext cx="7397640" cy="603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3F1D47-1952-4E26-A1E5-F98790F7A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840" y="466560"/>
                <a:ext cx="7416360" cy="605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71321E-9F98-425E-B963-2B7A2362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9171"/>
            <a:ext cx="9144000" cy="532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FAC625-2D84-4D7E-9963-2D385392A84F}"/>
                  </a:ext>
                </a:extLst>
              </p14:cNvPr>
              <p14:cNvContentPartPr/>
              <p14:nvPr/>
            </p14:nvContentPartPr>
            <p14:xfrm>
              <a:off x="739440" y="2196360"/>
              <a:ext cx="7749000" cy="425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FAC625-2D84-4D7E-9963-2D385392A8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080" y="2187000"/>
                <a:ext cx="7767720" cy="427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728F9-D1C4-4571-9742-35F1805D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0065"/>
            <a:ext cx="9144000" cy="5009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2EB18-5DA4-4148-8575-C8F5028A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8033"/>
            <a:ext cx="9144000" cy="492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69FEFB-BE11-4C19-BF95-F94D3677F13B}"/>
                  </a:ext>
                </a:extLst>
              </p14:cNvPr>
              <p14:cNvContentPartPr/>
              <p14:nvPr/>
            </p14:nvContentPartPr>
            <p14:xfrm>
              <a:off x="1260360" y="4177440"/>
              <a:ext cx="354960" cy="437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69FEFB-BE11-4C19-BF95-F94D3677F1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4520" y="4114080"/>
                <a:ext cx="3862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AE7344-44AA-4CF2-BCCE-7A0975B31AE9}"/>
                  </a:ext>
                </a:extLst>
              </p14:cNvPr>
              <p14:cNvContentPartPr/>
              <p14:nvPr/>
            </p14:nvContentPartPr>
            <p14:xfrm>
              <a:off x="2511720" y="3036960"/>
              <a:ext cx="354960" cy="45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AE7344-44AA-4CF2-BCCE-7A0975B31A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5880" y="2973600"/>
                <a:ext cx="3862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1849D9-76B2-499B-919E-B44F04268309}"/>
                  </a:ext>
                </a:extLst>
              </p14:cNvPr>
              <p14:cNvContentPartPr/>
              <p14:nvPr/>
            </p14:nvContentPartPr>
            <p14:xfrm>
              <a:off x="62280" y="114840"/>
              <a:ext cx="8997840" cy="662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1849D9-76B2-499B-919E-B44F042683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20" y="105480"/>
                <a:ext cx="9016560" cy="664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92277"/>
            <a:ext cx="8229600" cy="4525963"/>
          </a:xfrm>
        </p:spPr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C4FBF-EADE-47B6-860B-13FE6A15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148"/>
            <a:ext cx="9144000" cy="475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DDB6D3-1EAE-42A5-BD98-D84252EA1609}"/>
                  </a:ext>
                </a:extLst>
              </p14:cNvPr>
              <p14:cNvContentPartPr/>
              <p14:nvPr/>
            </p14:nvContentPartPr>
            <p14:xfrm>
              <a:off x="479520" y="1016280"/>
              <a:ext cx="8401680" cy="569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DDB6D3-1EAE-42A5-BD98-D84252EA16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160" y="1006920"/>
                <a:ext cx="8420400" cy="571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E23F-E368-427A-B8C6-6034C428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9DB1-F0B5-490E-A58F-56947562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6FD08D-C139-47D1-8656-38E71E240F7D}"/>
                  </a:ext>
                </a:extLst>
              </p14:cNvPr>
              <p14:cNvContentPartPr/>
              <p14:nvPr/>
            </p14:nvContentPartPr>
            <p14:xfrm>
              <a:off x="135720" y="455760"/>
              <a:ext cx="6899760" cy="577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6FD08D-C139-47D1-8656-38E71E240F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" y="446400"/>
                <a:ext cx="6918480" cy="57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DD6C7-962D-4B07-957D-A83B25AC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9403"/>
            <a:ext cx="9144000" cy="408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A3ECDC-093F-4BA3-B3A5-03115A7BE29B}"/>
                  </a:ext>
                </a:extLst>
              </p14:cNvPr>
              <p14:cNvContentPartPr/>
              <p14:nvPr/>
            </p14:nvContentPartPr>
            <p14:xfrm>
              <a:off x="444240" y="1988640"/>
              <a:ext cx="7187040" cy="4699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A3ECDC-093F-4BA3-B3A5-03115A7BE2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80" y="1979280"/>
                <a:ext cx="7205760" cy="47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F5DD-2F21-45A1-91A7-02A78A3D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/>
              <a:t>A hockey puck travels a displacement of 4.2m [S38°W]. It is then struck by a hockey players stick and undergoes a displacement of 2.7m [E25°N]. What is the puck’s total displacement?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D265-639C-458D-ABB9-361F68B4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4624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400" dirty="0"/>
              <a:t>A hockey puck travels a displacement of 4.2m [S38°W]. It is then struck by a hockey players stick and undergoes a displacement of 2.7m [E25°N]. What is the puck’s total displacement?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DF786D-B311-4725-B06B-C1ED9C384243}"/>
                  </a:ext>
                </a:extLst>
              </p14:cNvPr>
              <p14:cNvContentPartPr/>
              <p14:nvPr/>
            </p14:nvContentPartPr>
            <p14:xfrm>
              <a:off x="156960" y="1038240"/>
              <a:ext cx="8929080" cy="5400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DF786D-B311-4725-B06B-C1ED9C3842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0" y="1028880"/>
                <a:ext cx="8947800" cy="54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B0BCF2-D43E-423C-B361-94D51D329E45}"/>
                  </a:ext>
                </a:extLst>
              </p14:cNvPr>
              <p14:cNvContentPartPr/>
              <p14:nvPr/>
            </p14:nvContentPartPr>
            <p14:xfrm>
              <a:off x="1980000" y="4738320"/>
              <a:ext cx="6890400" cy="191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B0BCF2-D43E-423C-B361-94D51D329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0640" y="4728960"/>
                <a:ext cx="6909120" cy="19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85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71B3-ACEC-4229-87A5-5E362DEA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2.1 &amp; 2.2 - Motion in Two Dimensions - A Scale Diagram and Algebraic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BC897-CE76-447E-8279-BB9535228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7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6D4C-833B-4887-BD9D-02101FA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A3EB-5C6B-446F-B815-34CDDBA4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39C92F-BA4A-4BBA-AC79-F5AC1CEB2757}"/>
                  </a:ext>
                </a:extLst>
              </p14:cNvPr>
              <p14:cNvContentPartPr/>
              <p14:nvPr/>
            </p14:nvContentPartPr>
            <p14:xfrm>
              <a:off x="930240" y="216720"/>
              <a:ext cx="7625520" cy="600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39C92F-BA4A-4BBA-AC79-F5AC1CEB27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880" y="207360"/>
                <a:ext cx="7644240" cy="60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08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9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9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73262-80B5-479A-8CAE-2E6D90E28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4580"/>
            <a:ext cx="9144000" cy="3861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4E6293-8AE6-456A-A966-9D6A74218439}"/>
                  </a:ext>
                </a:extLst>
              </p14:cNvPr>
              <p14:cNvContentPartPr/>
              <p14:nvPr/>
            </p14:nvContentPartPr>
            <p14:xfrm>
              <a:off x="273240" y="340200"/>
              <a:ext cx="8719560" cy="610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4E6293-8AE6-456A-A966-9D6A742184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880" y="330840"/>
                <a:ext cx="8738280" cy="612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478F-D45D-4371-95EB-9A88C319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79BC-FC36-4FA7-B76C-B6B6E903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673ABF-5250-436A-890D-E21B46A1B63F}"/>
                  </a:ext>
                </a:extLst>
              </p14:cNvPr>
              <p14:cNvContentPartPr/>
              <p14:nvPr/>
            </p14:nvContentPartPr>
            <p14:xfrm>
              <a:off x="175320" y="90360"/>
              <a:ext cx="8276400" cy="656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673ABF-5250-436A-890D-E21B46A1B6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60" y="81000"/>
                <a:ext cx="8295120" cy="65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8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1BB1F-FFE7-4CB3-9551-555C4119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80728"/>
            <a:ext cx="3851920" cy="425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95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2.1 &amp; 2.2 - Motion in Two Dimensions - A Scale Diagram and Algebraic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12</cp:revision>
  <dcterms:created xsi:type="dcterms:W3CDTF">2015-03-06T01:27:28Z</dcterms:created>
  <dcterms:modified xsi:type="dcterms:W3CDTF">2017-07-06T17:09:04Z</dcterms:modified>
</cp:coreProperties>
</file>