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60" r:id="rId5"/>
    <p:sldId id="261" r:id="rId6"/>
    <p:sldId id="272" r:id="rId7"/>
    <p:sldId id="263" r:id="rId8"/>
    <p:sldId id="264" r:id="rId9"/>
    <p:sldId id="274" r:id="rId10"/>
    <p:sldId id="267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918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BAC7-B6F6-442C-9D0F-BFF98B071B2F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8FC-E7C3-4230-AE98-B63759AEB1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BAC7-B6F6-442C-9D0F-BFF98B071B2F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8FC-E7C3-4230-AE98-B63759AEB1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BAC7-B6F6-442C-9D0F-BFF98B071B2F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8FC-E7C3-4230-AE98-B63759AEB1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BAC7-B6F6-442C-9D0F-BFF98B071B2F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8FC-E7C3-4230-AE98-B63759AEB1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BAC7-B6F6-442C-9D0F-BFF98B071B2F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8FC-E7C3-4230-AE98-B63759AEB1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BAC7-B6F6-442C-9D0F-BFF98B071B2F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8FC-E7C3-4230-AE98-B63759AEB1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BAC7-B6F6-442C-9D0F-BFF98B071B2F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8FC-E7C3-4230-AE98-B63759AEB1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BAC7-B6F6-442C-9D0F-BFF98B071B2F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8FC-E7C3-4230-AE98-B63759AEB1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BAC7-B6F6-442C-9D0F-BFF98B071B2F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8FC-E7C3-4230-AE98-B63759AEB1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BAC7-B6F6-442C-9D0F-BFF98B071B2F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8FC-E7C3-4230-AE98-B63759AEB1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BAC7-B6F6-442C-9D0F-BFF98B071B2F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8FC-E7C3-4230-AE98-B63759AEB1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7BAC7-B6F6-442C-9D0F-BFF98B071B2F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D78FC-E7C3-4230-AE98-B63759AEB19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9144000" cy="562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1EBE23-723F-4617-818C-A8F92CEB5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223848"/>
            <a:ext cx="3888432" cy="1487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275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71321E-9F98-425E-B963-2B7A2362D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9171"/>
            <a:ext cx="9144000" cy="5325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74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B728F9-D1C4-4571-9742-35F1805DB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0065"/>
            <a:ext cx="9144000" cy="50098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52EB18-5DA4-4148-8575-C8F5028A9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8033"/>
            <a:ext cx="9144000" cy="4926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92277"/>
            <a:ext cx="8229600" cy="4525963"/>
          </a:xfrm>
        </p:spPr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241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8C4FBF-EADE-47B6-860B-13FE6A159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51148"/>
            <a:ext cx="9144000" cy="47567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35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8DD6C7-962D-4B07-957D-A83B25ACB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9403"/>
            <a:ext cx="9144000" cy="4088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071B3-ACEC-4229-87A5-5E362DEACF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2.1 &amp; 2.2 - Motion in Two Dimensions - A Scale Diagram and Algebraic Approach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8BC897-CE76-447E-8279-BB95352283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77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997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02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09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6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873262-80B5-479A-8CAE-2E6D90E28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4580"/>
            <a:ext cx="9144000" cy="3861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9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3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D1BB1F-FFE7-4CB3-9551-555C4119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980728"/>
            <a:ext cx="3851920" cy="4256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9F453-5826-4CD2-AACC-0B7D0C59C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2AEFC-6682-491C-BCC7-1CB66744C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1D45A-E6AC-44C2-A302-97B2CEFC6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146"/>
            <a:ext cx="9144000" cy="640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69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15</Words>
  <Application>Microsoft Office PowerPoint</Application>
  <PresentationFormat>On-screen Show (4:3)</PresentationFormat>
  <Paragraphs>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2.1 &amp; 2.2 - Motion in Two Dimensions - A Scale Diagram and Algebraic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Zahid Enterprise</dc:creator>
  <cp:lastModifiedBy>Panchi Enterprise</cp:lastModifiedBy>
  <cp:revision>8</cp:revision>
  <dcterms:created xsi:type="dcterms:W3CDTF">2015-03-06T01:27:28Z</dcterms:created>
  <dcterms:modified xsi:type="dcterms:W3CDTF">2017-07-06T14:00:02Z</dcterms:modified>
</cp:coreProperties>
</file>