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04" r:id="rId13"/>
    <p:sldId id="297" r:id="rId14"/>
    <p:sldId id="298" r:id="rId15"/>
    <p:sldId id="299" r:id="rId16"/>
    <p:sldId id="300" r:id="rId17"/>
    <p:sldId id="301" r:id="rId18"/>
    <p:sldId id="30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24" autoAdjust="0"/>
  </p:normalViewPr>
  <p:slideViewPr>
    <p:cSldViewPr>
      <p:cViewPr varScale="1">
        <p:scale>
          <a:sx n="115" d="100"/>
          <a:sy n="115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06/10/2016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06/10/2016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VJzr_aSSE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/>
            </a:r>
            <a:br>
              <a:rPr lang="en-CA" sz="5500" b="1" dirty="0" smtClean="0"/>
            </a:br>
            <a:r>
              <a:rPr lang="en-CA" sz="5500" b="1" dirty="0" smtClean="0"/>
              <a:t/>
            </a:r>
            <a:br>
              <a:rPr lang="en-CA" sz="5500" b="1" dirty="0" smtClean="0"/>
            </a:br>
            <a:r>
              <a:rPr lang="en-CA" sz="5500" b="1" dirty="0" smtClean="0"/>
              <a:t>Ch3: Uniform Circular Motion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2700" b="1" dirty="0" smtClean="0">
                <a:solidFill>
                  <a:srgbClr val="0070C0"/>
                </a:solidFill>
              </a:rPr>
              <a:t>3.1 – Inertial &amp; Non-inertial Frames of Reference (pg. 108-113)</a:t>
            </a:r>
          </a:p>
          <a:p>
            <a:endParaRPr lang="en-CA" dirty="0"/>
          </a:p>
        </p:txBody>
      </p:sp>
      <p:pic>
        <p:nvPicPr>
          <p:cNvPr id="1030" name="Picture 6" descr="http://www.schoolphysics.co.uk/age16-19/Mechanics/Circular%20motion/text/Cars_cornering/images/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240360" cy="2635941"/>
          </a:xfrm>
          <a:prstGeom prst="rect">
            <a:avLst/>
          </a:prstGeom>
          <a:noFill/>
        </p:spPr>
      </p:pic>
      <p:pic>
        <p:nvPicPr>
          <p:cNvPr id="1032" name="Picture 8" descr="http://static.ddmcdn.com/gif/roller-coaster-for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3456384" cy="3376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9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Ball thrown from a car – Frames of Reference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>
                <a:hlinkClick r:id="rId2"/>
              </a:rPr>
              <a:t>http://www.youtube.com/watch?v=-VJzr_aSSE4</a:t>
            </a:r>
            <a:endParaRPr lang="en-CA" dirty="0" smtClean="0"/>
          </a:p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1"/>
            <a:ext cx="9144000" cy="340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" y="3423241"/>
            <a:ext cx="9134475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91249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6"/>
            <a:ext cx="9144000" cy="328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7525"/>
            <a:ext cx="914400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9" y="0"/>
            <a:ext cx="9144000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69" y="2828925"/>
            <a:ext cx="913447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" y="8610"/>
            <a:ext cx="9144000" cy="324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7525"/>
            <a:ext cx="914400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07" y="116632"/>
            <a:ext cx="9144000" cy="33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14" y="3245996"/>
            <a:ext cx="9158707" cy="1028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" y="0"/>
            <a:ext cx="9144000" cy="466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1" y="4667250"/>
            <a:ext cx="914400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3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96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13038</TotalTime>
  <Words>28</Words>
  <Application>Microsoft Office PowerPoint</Application>
  <PresentationFormat>On-screen Show (4:3)</PresentationFormat>
  <Paragraphs>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  Ch3: Uniform Circular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Ball thrown from a car – Frames of Reference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195</cp:revision>
  <dcterms:created xsi:type="dcterms:W3CDTF">2013-05-06T00:07:57Z</dcterms:created>
  <dcterms:modified xsi:type="dcterms:W3CDTF">2016-10-06T05:25:37Z</dcterms:modified>
</cp:coreProperties>
</file>