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21/07/2014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314096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Ch8: Magnetic Fields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2926"/>
            <a:ext cx="9144000" cy="1752600"/>
          </a:xfrm>
        </p:spPr>
        <p:txBody>
          <a:bodyPr>
            <a:normAutofit fontScale="92500"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8.3 – Magnetic Force on a Current-Carrying Conductor</a:t>
            </a:r>
          </a:p>
          <a:p>
            <a:r>
              <a:rPr lang="en-CA" sz="3400" b="1" dirty="0" smtClean="0">
                <a:solidFill>
                  <a:srgbClr val="0070C0"/>
                </a:solidFill>
              </a:rPr>
              <a:t>(pg. 392-396)</a:t>
            </a:r>
          </a:p>
          <a:p>
            <a:endParaRPr lang="en-CA" dirty="0"/>
          </a:p>
        </p:txBody>
      </p:sp>
      <p:pic>
        <p:nvPicPr>
          <p:cNvPr id="12" name="Picture 2" descr="http://www.scienceclarified.com/photos/magnetism-real-life-applications-29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3168352" cy="243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startswithabang.com/wp-content/uploads/2008/11/de0061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4664"/>
            <a:ext cx="3143076" cy="23579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529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560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55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8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65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5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4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9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13026</TotalTime>
  <Words>18</Words>
  <Application>Microsoft Office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Ch8: Magnetic Fields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211</cp:revision>
  <dcterms:created xsi:type="dcterms:W3CDTF">2013-05-06T00:07:57Z</dcterms:created>
  <dcterms:modified xsi:type="dcterms:W3CDTF">2014-07-21T15:05:36Z</dcterms:modified>
</cp:coreProperties>
</file>