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7" r:id="rId2"/>
    <p:sldId id="284" r:id="rId3"/>
    <p:sldId id="285" r:id="rId4"/>
    <p:sldId id="288" r:id="rId5"/>
    <p:sldId id="291" r:id="rId6"/>
    <p:sldId id="286" r:id="rId7"/>
    <p:sldId id="289" r:id="rId8"/>
    <p:sldId id="292" r:id="rId9"/>
    <p:sldId id="28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17:19.19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0 348,'0'0,"0"0,0 0,0 0,0 49,25 51,0-51,-25-49,0 0,0-49</inkml:trace>
  <inkml:trace contextRef="#ctx0" brushRef="#br0" timeOffset="297">0 75,'0'0,"0"0,0 0,0 0</inkml:trace>
  <inkml:trace contextRef="#ctx0" brushRef="#br0" timeOffset="367">0 75</inkml:trace>
  <inkml:trace contextRef="#ctx0" brushRef="#br0" timeOffset="1159">645 0,'0'0,"0"50,25 0,-25-50</inkml:trace>
  <inkml:trace contextRef="#ctx0" brushRef="#br0" timeOffset="1226">670 100</inkml:trace>
  <inkml:trace contextRef="#ctx0" brushRef="#br0" timeOffset="1634">992 348</inkml:trace>
  <inkml:trace contextRef="#ctx0" brushRef="#br0" timeOffset="1978">1067 174</inkml:trace>
  <inkml:trace contextRef="#ctx0" brushRef="#br0" timeOffset="4208">6425 75,'24'0,"1"50,0-1,-25-49</inkml:trace>
  <inkml:trace contextRef="#ctx0" brushRef="#br0" timeOffset="4264">6499 174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0:47.65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0,'0'0,"0"0,0 25,0-25,0 24,-25 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0:22.19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0 446,'0'-74,"25"74,25 24,-26-24,1 50,-25-25,-49 0,-1-25,50 0,-25 0,25-50</inkml:trace>
  <inkml:trace contextRef="#ctx0" brushRef="#br0" timeOffset="254">124 446,'0'50,"0"-1,0-49,0 50,0-50</inkml:trace>
  <inkml:trace contextRef="#ctx0" brushRef="#br0" timeOffset="471">323 347,'0'0,"0"99,24-99,-24 25,0-25,0-50,0-74,0-25,0 125,25-1,25 25,-1 49</inkml:trace>
  <inkml:trace contextRef="#ctx0" brushRef="#br0" timeOffset="800">645 421,'0'-74,"25"49,24 25,-49 50,25-26,-50 26,1-50,-1 0,0 0,25-50,0 1</inkml:trace>
  <inkml:trace contextRef="#ctx0" brushRef="#br0" timeOffset="1051">744 0,'0'0,"0"74,25 50,0-25,-25 25,0-124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0:27.01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0,'0'0,"0"49,25 26,-25 74,0-75,0-24,0-50,0 0,0-25,25-25,0 25,24 25,-49 50,25-25,-25 0,-50-1,26-24,-26 0,50 0,25 0</inkml:trace>
  <inkml:trace contextRef="#ctx0" brushRef="#br0" timeOffset="439">298 372,'74'-99,"-74"99,50 0,-50 49,0 1,0-25,-25-1,0-24,25-24,-25 24,25-50,25 25,25 25,-25 0,0 75,-25-51,0 26,24-50,-24 0</inkml:trace>
  <inkml:trace contextRef="#ctx0" brushRef="#br0" timeOffset="846">571 49,'0'0,"0"75,25-1,-25 50,0-74,24-1,-24-49,0 0</inkml:trace>
  <inkml:trace contextRef="#ctx0" brushRef="#br0" timeOffset="1065">695 74,'0'0,"0"0,25 75,-25 73,0-73,0-26,0-24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0:28.75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0 100,'0'-75,"0"50,0 25,0 50,0 24,50 75,-50-74,0-1,0-74,0 0,0 0,0-50,0-49,50 50,-50 49,24 99,26-74,-50 74,-50-74,1-25,49 0,0-75</inkml:trace>
  <inkml:trace contextRef="#ctx0" brushRef="#br0" timeOffset="561">348 372,'49'-99,"-49"99,50 25,-50 0,0 24,-25 1,-25-50,26 0,24 0,0-50,24-24,26 74,0-25,-50 50,24 25,1-1,0 26</inkml:trace>
  <inkml:trace contextRef="#ctx0" brushRef="#br0" timeOffset="984">596 0,'0'149,"0"-99,0 24,24 50,1-49</inkml:trace>
  <inkml:trace contextRef="#ctx0" brushRef="#br0" timeOffset="1189">794 0,'0'100,"0"-26,0 75,25-75,-25 25,0-49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9:55.62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42,'273'-50,"-149"100,-99 0,-25-50</inkml:trace>
  <inkml:trace contextRef="#ctx0" brushRef="#br0" timeOffset="72">422 92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9:51.67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22 0,'-25'0,"25"49,25 1,50 74,-51-75,51-49,-25 0,24-99,-74 50,50-51,-50 100,0 0,0 100,0 98,0-49,-75 99,50-149,-24-24,-26-75,75 0,-49-75</inkml:trace>
  <inkml:trace contextRef="#ctx0" brushRef="#br0" timeOffset="518">568 297,'0'0,"74"-25,75 25,-74 0</inkml:trace>
  <inkml:trace contextRef="#ctx0" brushRef="#br0" timeOffset="752">1238 99,'0'0,"-124"124,99-50,25-74,49 50,1-50,24 25</inkml:trace>
  <inkml:trace contextRef="#ctx0" brushRef="#br0" timeOffset="972">1436 248,'0'-100,"50"100,-25-24,74 73,-99-24,0 49,-25-24,-49-50,49 0,0 0,25-25</inkml:trace>
  <inkml:trace contextRef="#ctx0" brushRef="#br0" timeOffset="1285">1783 148,'-24'0,"24"100,0-76,0 1,0-25,0 0,0-49,49-51,1 51,-25 49,-25 25,24 74,-24-99,25 49,-25-49,0 0,50-49,-25-1,24 1,1 49,-50 49,25 50,-25-24,0 49</inkml:trace>
  <inkml:trace contextRef="#ctx0" brushRef="#br0" timeOffset="1848">2404 396,'0'0,"0"125,-25-26,25-74,0-25,0 0,0-50,0-24,0-75,0 25,99 24,-25 76,26 48,-100 26,0 49,-50-74,-74 0,99-25,25-25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9:53.98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0 496,'0'-50,"49"-24,-24 74,50-25,-75 25,24 74,-24-24,-49-1,24-49,0 0,25 0,-25 25</inkml:trace>
  <inkml:trace contextRef="#ctx0" brushRef="#br0" timeOffset="326">446 421,'0'0,"0"0,0 50,0-1,0-49,0 0,0-24,0-26,25-24,25 24,-25 50,-25 50,49 49,1-74,-50 24,25 1,24-25,-24-25</inkml:trace>
  <inkml:trace contextRef="#ctx0" brushRef="#br0" timeOffset="733">1017 595,'-50'-25,"25"-25,1 1,24-26,0 26,49 24,1 25,-50 25,0 24,-25 1</inkml:trace>
  <inkml:trace contextRef="#ctx0" brushRef="#br0" timeOffset="1047">1314 347,'0'25,"0"24,-24 1,24-25,0-1,24-24,-24-24,0-26,75-24,-50 49,-25 25,0 25,24 74,1-50,0 1,0-50</inkml:trace>
  <inkml:trace contextRef="#ctx0" brushRef="#br0" timeOffset="1422">1662 24,'49'-24,"-49"48,25 175,0-100,-25 75,0-125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0:23.96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74 124,'0'-99,"50"74,-25 25,24 0,-49 50,0 24,-49-49,-26 0,50-25,1 0,-1-50,25-24,49 74,26 0,-50 0,24 99,1 75,-50-75,0-74,-50 0,25-1,-49-24,49 0,-24-49</inkml:trace>
  <inkml:trace contextRef="#ctx0" brushRef="#br0" timeOffset="579">471 174,'-25'0,"50"-25,149 25,-100 0,50 0,-74 0</inkml:trace>
  <inkml:trace contextRef="#ctx0" brushRef="#br0" timeOffset="799">769 25,'0'-25,"24"75,26-50,24 50,-24-50,-50 49,25-24,-50 25,-25-50,26 24,-1-24,25 25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0:25.17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24 365,'0'-99,"0"74,50 0,-25 25,-25 0,25 99,-50-74,-25 0,50-25,-25 0,1 0,24-74,0 24,74 50,-49 0,24 124,-49-50,0 75,-24-99,-1-50,0 0,-49 0,74-25</inkml:trace>
  <inkml:trace contextRef="#ctx0" brushRef="#br0" timeOffset="562">297 365,'0'-50,"0"1,25-1,-25 50,25 25,0 25,-1 24,-48-49,24-25,-25 0,25 0,-25-50,25 25</inkml:trace>
  <inkml:trace contextRef="#ctx0" brushRef="#br0" timeOffset="906">545 67,'0'0,"0"50,0 99,0-100,25 26</inkml:trace>
  <inkml:trace contextRef="#ctx0" brushRef="#br0" timeOffset="1126">719 241,'0'0,"0"50,25 24,0-74,-25 50,0-50,0-50,0 25,-50-74,50 25,0-50,50 99,-1 25,-24 0,25 49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0:26.6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13047 0,'0'25,"149"-50,-75 50,-74-25</inkml:trace>
  <inkml:trace contextRef="#ctx0" brushRef="#br0" timeOffset="68">13270 25</inkml:trace>
  <inkml:trace contextRef="#ctx0" brushRef="#br0" timeOffset="21163">11236 2158</inkml:trace>
  <inkml:trace contextRef="#ctx0" brushRef="#br0" timeOffset="53180">0 12452,'0'0,"0"0</inkml:trace>
  <inkml:trace contextRef="#ctx0" brushRef="#br0" timeOffset="306537">6226 7888</inkml:trace>
  <inkml:trace contextRef="#ctx0" brushRef="#br0" timeOffset="306763">6251 6970,'0'0,"24"50,51 24,-75-24,49 24</inkml:trace>
  <inkml:trace contextRef="#ctx0" brushRef="#br0" timeOffset="309922">6871 8087,'0'0,"149"-25,-25 25,124-50</inkml:trace>
  <inkml:trace contextRef="#ctx0" brushRef="#br0" timeOffset="310178">7441 8260</inkml:trace>
  <inkml:trace contextRef="#ctx0" brushRef="#br0" timeOffset="311658">8880 7194,'0'74,"74"25,1-49,-75-25,25-1</inkml:trace>
  <inkml:trace contextRef="#ctx0" brushRef="#br0" timeOffset="409656">10790 7367,'0'-25,"25"1</inkml:trace>
  <inkml:trace contextRef="#ctx0" brushRef="#br0" timeOffset="481459">15726 7293,'0'0,"0"0,0 0,0 25</inkml:trace>
  <inkml:trace contextRef="#ctx0" brushRef="#br0" timeOffset="486812">17512 7094,'0'0,"0"25,0-25,0 0</inkml:trace>
  <inkml:trace contextRef="#ctx0" brushRef="#br0" timeOffset="486879">17512 7119</inkml:trace>
  <inkml:trace contextRef="#ctx0" brushRef="#br0" timeOffset="487373">18033 6549,'173'49,"-73"26,-1 49,-74 124,-25-149,-50 50,25-124,-24-1,49-24,-25 0</inkml:trace>
  <inkml:trace contextRef="#ctx0" brushRef="#br0" timeOffset="498232">21505 7045,'0'0,"0"25,0-25</inkml:trace>
  <inkml:trace contextRef="#ctx0" brushRef="#br0" timeOffset="498289">21505 7070</inkml:trace>
  <inkml:trace contextRef="#ctx0" brushRef="#br0" timeOffset="546026">19199 13494,'0'0,"0"0</inkml:trace>
  <inkml:trace contextRef="#ctx0" brushRef="#br0" timeOffset="546065">19199 13494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5:30.2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0 372,'0'-25,"0"25,0 0,0 0,49 0,50-25,125 0,-51 0,-123 25</inkml:trace>
  <inkml:trace contextRef="#ctx0" brushRef="#br0" timeOffset="423">793 74,'0'0,"0"99,0-49,0 24,0-74,0 25,0-50,25-24,25-100,-25 99,-1 50,1 50,-25 24,0 25,0-74,50 0,-75-25,50-99,49-25,-49 49,25 51,-50 24,49 99,-49-25,50 50,-50-74,0 24,25-24,-25-50</inkml:trace>
  <inkml:trace contextRef="#ctx0" brushRef="#br0" timeOffset="1111">1438 322,'0'-50,"0"50,0 0,0 25,0 25,0 74,0-99,0 24,25-49,-25-25,75-49,-51 74,26 0,-25 50,-25-1,-25 26,-49-26,24-49,0 0,50-25,0-24</inkml:trace>
  <inkml:trace contextRef="#ctx0" brushRef="#br0" timeOffset="1722">1761 124,'-25'-75,"25"75,0 0,74 149,-49-75,50 100,-1-124,-74-50,25-25,24-50,1-98,-50 74,50 24,-26 75,-24 0</inkml:trace>
  <inkml:trace contextRef="#ctx0" brushRef="#br0" timeOffset="2143">2282 372,'24'24,"-24"51,0-26,0 51,0-100,0 0,0 0,0-50,0 0,75-24,-26 49,26 25,-50 50,0 24,-25-24,-25-25,-99 24,99-49,25 0,-25-49,25 24</inkml:trace>
  <inkml:trace contextRef="#ctx0" brushRef="#br0" timeOffset="2661">3026 272,'0'50,"-25"-25,-25 49,1 25,24-74,-25 0,50-25,-24-50</inkml:trace>
  <inkml:trace contextRef="#ctx0" brushRef="#br0" timeOffset="2848">2803 347,'99'99,"-74"-49,24-26,1 26,-50-50</inkml:trace>
  <inkml:trace contextRef="#ctx0" brushRef="#br0" timeOffset="4365">347 1265,'50'0,"98"-25,-24 25,100 0,-76-25,175 0,-199 25,99-25,-99 25,149 0,-124 0,149-24,-125 24,125-25,-174 0,49 25,-123 0,-50 0,-25 0</inkml:trace>
  <inkml:trace contextRef="#ctx0" brushRef="#br0" timeOffset="5007">1562 1885,'0'149,"25"-50,-25-50,0-49,0 0,0 0,0-74,50-100,-1 100,1 49,-50 50,25 99,0-74,-1-1,-24-49,0 0,50-74,-25-1,74-24,-99 149,50-1,-50 51,0-51,24 26,1-26,0-24</inkml:trace>
  <inkml:trace contextRef="#ctx0" brushRef="#br0" timeOffset="5524">2257 2083,'124'-149,"-99"149,-1 50,1 0,-25 24,-49-49,-51 24,100-49,-24 0,73-99,1 74,-1 25,-49 50,25 74,-50-25,-49 124,24-173,-98 0,73-75,75-25,-25-24</inkml:trace>
  <inkml:trace contextRef="#ctx0" brushRef="#br0" timeOffset="6508">3869 942,'75'0,"98"25,-49-50,-124 25</inkml:trace>
  <inkml:trace contextRef="#ctx0" brushRef="#br0" timeOffset="6697">4390 372,'0'-25,"50"198,-1-98,1 74,-25-100,24 26,-24-75,0-50,25-74,-1 50,1-150,-50 224,25 0</inkml:trace>
  <inkml:trace contextRef="#ctx0" brushRef="#br0" timeOffset="7057">4985 843,'25'-50,"50"26,-51 24,1 49,-25-24,-25 25,1-50,-26 24,50-24,0-74,50 49,49 0,-99 25,25 100,-1-1,-98 74,49-98,-49 24,49-99,0-25,0-74,25 49</inkml:trace>
  <inkml:trace contextRef="#ctx0" brushRef="#br0" timeOffset="7603">5506 694,'0'75,"-49"24,49-74,-25 24,0-49,25 0,0-49,-25-26,50 50,-25 25,50 0,24 75,-24-50,-1 24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0:49.54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0 100,'223'-50,"-148"25,-51 0,-24 25,0 0</inkml:trace>
  <inkml:trace contextRef="#ctx0" brushRef="#br0" timeOffset="84">322 0</inkml:trace>
  <inkml:trace contextRef="#ctx0" brushRef="#br0" timeOffset="1542">893 224</inkml:trace>
  <inkml:trace contextRef="#ctx0" brushRef="#br0" timeOffset="3389">1910 124</inkml:trace>
  <inkml:trace contextRef="#ctx0" brushRef="#br0" timeOffset="3491">1538 224,'223'0,"-124"-25,25 25</inkml:trace>
  <inkml:trace contextRef="#ctx0" brushRef="#br0" timeOffset="4304">2009 422,'0'0,"74"25,51 0,-51-25,-74-25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6:56.02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868 128,'25'0,"-25"0,0 25,-25 49,25-24,0 74,0-74,0 74,0-50,0 50,0-74,0 49,0-74,25 74,-25-49,0 49,0 50,0-100,0 26,24-1,-24-24,25 74,-25-75,0 75,0-74,0 49,0-49,0 74,0-75,0 51,0-51,0 75,0-74,0 99,0-50,0 0,0-49,0 49,-25-25,1 1,24-50,0-75,0-49</inkml:trace>
  <inkml:trace contextRef="#ctx0" brushRef="#br0" timeOffset="1032">893 3303,'-25'0,"25"0,0 0,25-49,24 24,-49 0,50-25,-25-49,24 50,26-75,-26 74,1-99,-1 75,1-75,-50 99,74-148,-49 148,-25 1,50-100,-25 124,-25-74,0 49,49-49,-49 49,25-24,-25 0,50-1,-50 1,25-26,24 26,1-50,-50 74,74-98,-49 24,0 74,0-24,-1 24,26-49,-50 49,50-74,-26 50,1 24,-25 50,0 25</inkml:trace>
  <inkml:trace contextRef="#ctx0" brushRef="#br0" timeOffset="2377">843 178,'25'-25,"0"0,24 25,-49 0,50 0,-1-25,1 25,0 0,-1 25,1-25,24 25,-24-25,24-25,-24 25,49-25,-49 25,74 0,-75-49,26 24,49 0,-99 25,49 25,-49-25,24 0,-49 0,25 0</inkml:trace>
  <inkml:trace contextRef="#ctx0" brushRef="#br0" timeOffset="3316">1265 1319,'-50'-25,"50"50,-50 49,26-24,-1 74,25-74,25 24,-1-74,51 25,-26-25,1-75,-25 26,0-1,-25 1,-50-1,50 0,-99 50</inkml:trace>
  <inkml:trace contextRef="#ctx0" brushRef="#br0" timeOffset="3974">1165 1393,'0'0,"-24"0,24 25,0-25,0 0,0 25,49 25,-49-50,50 24,-25-24,24-24,-24-1,0 25,-25 0</inkml:trace>
  <inkml:trace contextRef="#ctx0" brushRef="#br0" timeOffset="5772">0 1368,'0'-24,"0"24,0 49,24 51,26 24,-50-100,25 51,0-75,-25 0,0-25,49-124,-49 50,50 49,-50 25</inkml:trace>
  <inkml:trace contextRef="#ctx0" brushRef="#br0" timeOffset="11482">322 1542,'25'-25,"-25"25,0-24,0 24,25 0,-25 0,-25 0,25 0,0 0,0 0,0 0</inkml:trace>
  <inkml:trace contextRef="#ctx0" brushRef="#br0" timeOffset="19119">372 1517,'0'-24,"0"24,0 0,0 99,0-74,0 49,0-49,0 0,0-25,0-25,24 0,1 0,0 25,-25 0,0 0,25 50,-25 49,0-49,-25-26,0-24,-24-49,49 49,-25 0,25-25,0 25</inkml:trace>
  <inkml:trace contextRef="#ctx0" brushRef="#br0" timeOffset="29054">1984 1294,'0'-25,"0"50,0 25,50 99,-26-75,26 25,-50-99,0 0,25 0,0-149,-1 50,26-75,-50 174,50 75</inkml:trace>
  <inkml:trace contextRef="#ctx0" brushRef="#br0" timeOffset="29543">2331 1468,'0'0,"0"0,0 25,0 24,25 1,-25 49,0-74,0 0,0-25,0-50,25 25,0 0,24 50,-49-25,25 124,-25-99,-50 0,26-25,-1 0,0 0,0-50,25 50</inkml:trace>
  <inkml:trace contextRef="#ctx0" brushRef="#br0" timeOffset="30353">2604 1592,'0'0,"-25"0,50 0,-25 49,25 1,25 0,-26-50,1 0,0-50,-25 0,25 1,0 49,-25 25,0 49,-25 100,0-75,-124 74,149-148,-99-50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8:27.38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99 174,'0'-25,"-25"74,1 1,-1 99,0-50,25 50,0-99,50-1,-26 1,1-25,0-1,25-24</inkml:trace>
  <inkml:trace contextRef="#ctx0" brushRef="#br0" timeOffset="358">323 719,'0'-223,"0"174,74 49,-49 24,24 100,-24-74,-50 0,1-26,-26 1,50-25,-25 0,0-25,25-24</inkml:trace>
  <inkml:trace contextRef="#ctx0" brushRef="#br0" timeOffset="922">769 298,'-25'0,"50"99,0 50,-25-124,25 49,-25-49,0 24</inkml:trace>
  <inkml:trace contextRef="#ctx0" brushRef="#br0" timeOffset="1173">1042 273,'0'0,"-99"99,99-49,-25-1,50 1,49-25,25 0,-74-1,0 1,-25 0,0 0,-50-25,-24 25,-1-25</inkml:trace>
  <inkml:trace contextRef="#ctx0" brushRef="#br0" timeOffset="1659">1265 0,'124'174,"-99"-125,74 125,-74-100,-25 75,-25-99,-74 24,49-49,50-25</inkml:trace>
  <inkml:trace contextRef="#ctx0" brushRef="#br0" timeOffset="3489">1811 74,'25'-24,"-50"24,25 0,0 24,-25 125,0-50,25 50,0-74,0-1,25-49,25 25,-26-26,-24 1,25-25,-25 0</inkml:trace>
  <inkml:trace contextRef="#ctx0" brushRef="#br0" timeOffset="5539">2084 99,'0'0,"-25"0,25 0,0 0,49-25,1 25,49 25,-74 0,0 49,-50-24,-25 0,50-26,-24-24,24 0,0 25,24 0,26 25,0-1,-50-49,0 25,-25-25,-25 50,1-50,24 0,50-25</inkml:trace>
  <inkml:trace contextRef="#ctx0" brushRef="#br0" timeOffset="6242">2753 124,'-99'25,"99"49,0-49,75 49,-26-49,50 25,-99 0,-24-1,-26-24,-24 0,49-25,0 0,0-50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8:39.18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0 694,'0'0,"25"0,49-24,1 24,49 24,-75-24,-49 0</inkml:trace>
  <inkml:trace contextRef="#ctx0" brushRef="#br0" timeOffset="407">620 223,'25'0,"-25"50,-25 74,0-50,1 100,24-100,49 1,-49-26,50-24,-50-25,0 0</inkml:trace>
  <inkml:trace contextRef="#ctx0" brushRef="#br0" timeOffset="1832">844 794,'24'-149,"-24"99,25-49,0 74,25 25,-50 25,49 74,-24-24,-25-1,-25-49,0 0,1-25,-1 0,0 0,25 0</inkml:trace>
  <inkml:trace contextRef="#ctx0" brushRef="#br0" timeOffset="2225">1191 744,'0'0,"0"50,0-26</inkml:trace>
  <inkml:trace contextRef="#ctx0" brushRef="#br0" timeOffset="2459">1389 446,'0'50,"0"74,0-74,25 49,-25-99</inkml:trace>
  <inkml:trace contextRef="#ctx0" brushRef="#br0" timeOffset="2693">1612 496,'-49'0,"49"49,0 1,49 0,-24-1,0 1,-25-25,0 0,-25-1,0-24,-24 0,24 0</inkml:trace>
  <inkml:trace contextRef="#ctx0" brushRef="#br0" timeOffset="3085">1761 173,'75'75,"24"74,-49-25,-50 74,-25-148,-50-1,50-49,1 0</inkml:trace>
  <inkml:trace contextRef="#ctx0" brushRef="#br0" timeOffset="4949">2257 149,'-24'24,"24"51,0 98,24-73,76 73,-51-98,1-26</inkml:trace>
  <inkml:trace contextRef="#ctx0" brushRef="#br0" timeOffset="5258">2530 397,'99'-25,"-49"25,-50 49,0 26,0-75,-25 49,25-49,0 0,0 25,0 25,50-50,-50 50,25-1,-25-24,0-25,-75 25,1-25</inkml:trace>
  <inkml:trace contextRef="#ctx0" brushRef="#br0" timeOffset="5886">3076 248,'0'0,"0"99,25-25,0 100,-25-124,0-1,0-49,0 0</inkml:trace>
  <inkml:trace contextRef="#ctx0" brushRef="#br0" timeOffset="6355">3398 372,'-74'124,"74"-75,0 1,50 0,24-50,-24 25</inkml:trace>
  <inkml:trace contextRef="#ctx0" brushRef="#br0" timeOffset="6589">3646 446,'100'-74,"-100"123,24 26,-24-1,-24-74,-26 50,50-50,-50 0,26-25,24-25</inkml:trace>
  <inkml:trace contextRef="#ctx0" brushRef="#br0" timeOffset="6887">4068 273,'-74'0,"74"49,-25 26,50-51,24 51,-49-50,25 24,-25-49,-25 25,1-25,-26 0,50 0,-25-50</inkml:trace>
  <inkml:trace contextRef="#ctx0" brushRef="#br0" timeOffset="7310">4267 173,'0'50,"0"0,0-1,0 75,0-74,24-1,-24-49</inkml:trace>
  <inkml:trace contextRef="#ctx0" brushRef="#br0" timeOffset="7560">4515 223,'-25'0,"0"25,25-25,25 74,0 1,-1-1,1-49,-25 49,0-74,0 25,-25-25,-49 0</inkml:trace>
  <inkml:trace contextRef="#ctx0" brushRef="#br0" timeOffset="8029">4663 0,'50'49,"74"175,-99-1,-25-149,-75 26,26-76,24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0:37.88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2431 27</inkml:trace>
  <inkml:trace contextRef="#ctx0" brushRef="#br0" timeOffset="3455">5531 275</inkml:trace>
  <inkml:trace contextRef="#ctx0" brushRef="#br0" timeOffset="65512">0 300</inkml:trace>
  <inkml:trace contextRef="#ctx0" brushRef="#br0" timeOffset="65929">298 27,'124'-25,"-25"25,-99 0</inkml:trace>
  <inkml:trace contextRef="#ctx0" brushRef="#br0" timeOffset="65982">521 2</inkml:trace>
  <inkml:trace contextRef="#ctx0" brushRef="#br0" timeOffset="68747">2604 324</inkml:trace>
  <inkml:trace contextRef="#ctx0" brushRef="#br0" timeOffset="69241">3224 250</inkml:trace>
  <inkml:trace contextRef="#ctx0" brushRef="#br0" timeOffset="72340">5407 250,'124'50,"-49"24,-26-74,-49 25,0-25</inkml:trace>
  <inkml:trace contextRef="#ctx0" brushRef="#br0" timeOffset="72414">5655 399</inkml:trace>
  <inkml:trace contextRef="#ctx0" brushRef="#br0" timeOffset="74459">6548 101</inkml:trace>
  <inkml:trace contextRef="#ctx0" brushRef="#br0" timeOffset="77044">8433 275</inkml:trace>
  <inkml:trace contextRef="#ctx0" brushRef="#br0" timeOffset="82427">13221 27</inkml:trace>
  <inkml:trace contextRef="#ctx0" brushRef="#br0" timeOffset="85682">16222 151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1:40.87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0 620,'0'0,"0"50,0 49,0-74,0 74,0-50,0-49,0 0,0-24,0-51,50-49,-1 0,-49 75,25-1,-25 50,0 50,0 49,25 0,-25-49,0-50,0 0,25 0,-25-50,25 0,-1 26,-24-1,0 25,0 0,25 124,0-75,-25 51,25-51,0-49,-25 50,0-50,0 25</inkml:trace>
  <inkml:trace contextRef="#ctx0" brushRef="#br0" timeOffset="766">447 595,'0'0,"0"0,0 99,24-49,-24 74,25 0,-25-99,0 0,0-25,0 0,25-50,-25 0,25 50,0 0,24 25,-49-25,0 50,-25 24,1-49,24-25,-25 0,0 0,0-50</inkml:trace>
  <inkml:trace contextRef="#ctx0" brushRef="#br0" timeOffset="1314">769 521,'0'0,"25"74,24 75,1-75,0 26,-25-76,-1-24,1-24,25-100,-25 49,-1-49,-24 124</inkml:trace>
  <inkml:trace contextRef="#ctx0" brushRef="#br0" timeOffset="1781">1290 893,'25'-25,"-25"75,0-1,0 50,0-49,0 0,0-50,0-25,0-25,49 1,1 49,0 0,-26 24,-24 26,0 0,-74-1,49-24,0-25,1 0,24-50,0 26</inkml:trace>
  <inkml:trace contextRef="#ctx0" brushRef="#br0" timeOffset="2282">1860 918,'0'74,"-99"0,74-24,-24-50,-1 0</inkml:trace>
  <inkml:trace contextRef="#ctx0" brushRef="#br0" timeOffset="2439">1662 967,'50'50,"-26"-1,76 1,-51-25,1 0,-50-25</inkml:trace>
  <inkml:trace contextRef="#ctx0" brushRef="#br0" timeOffset="2720">2233 645,'0'0,"24"99,-24-25,0 75,0-99,25-1</inkml:trace>
  <inkml:trace contextRef="#ctx0" brushRef="#br0" timeOffset="105863">372 1860,'-25'25,"25"-25,0 25,-24-25,24 0,0 0,0 0,0 0,0 0,24 0,-24 0,-24 0,24 0,0 25,0-25,0 0,0 24,0-24,0 0,0 0,0 0,0-49,49 24,1-74,-25 49,49-49,0 0,-49 49,50 0,-26-49,-24 99,25-49,-50-1,49 0,-24 26,74-76,-74 51,25-26,-50 51,99-76,-74 26,99-75,-50 75,1-25,-51 49,51-25,-75 51,49-76,1 51,49-50,-49 74,-50 0,0 25,0 0,0 25</inkml:trace>
  <inkml:trace contextRef="#ctx0" brushRef="#br0" timeOffset="107740">397 1687,'0'-75,"0"50,0 25,0-24,0 24,0 0,0 24,0 26,0-25,0 99,-25 0,25-75,-25 1,25-25,0-25,0 0,0 0,50 0,-50-25,74-25,1 1,24 24</inkml:trace>
  <inkml:trace contextRef="#ctx0" brushRef="#br0" timeOffset="108383">918 2034,'-25'-25,"0"-25,25-49,25 50,50 24,-26 25,1 99,-1-49,-49 49,-24-74,-26-1,50-24,-25 0,0 0,-24-24,24 48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1:44.01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1 694,'0'75,"0"-26,0 26,0-75,0 25,0-50,0-25,0 1,25-125,0 174,-1-25,1 75,25 49,-25-49,-1-1,-24-24,0-25,25-74,25 24,24-99,-49 149,0 50,-25 24,25 50,-25-99,25 25,-25-50,24 0</inkml:trace>
  <inkml:trace contextRef="#ctx0" brushRef="#br0" timeOffset="595">596 918,'25'-75,"0"75,25 0,-50 25,0 25,0-1,-50-49,50 0,-25 0,25-49,0 24,25 25,25 74,-50-24,0 74,0-75,-50 1,0 0,26-50,24 0,-25-50</inkml:trace>
  <inkml:trace contextRef="#ctx0" brushRef="#br0" timeOffset="1376">770 546,'0'-25,"0"25,0 124,50-50,-1 50,1-74,-25 24,-1-49,-24-25,0-25,75-124,-50 50,49-50,-74 149,0 100</inkml:trace>
  <inkml:trace contextRef="#ctx0" brushRef="#br0" timeOffset="1798">1291 992,'0'-25,"49"-74,1 74,-25 25,-25 99,0-74,-75 0,75 0,-49-25,24 0,25-75,0 51,50-1,-1 25,1 99,-50-25,-25 125,-25-150,26-24,-26 0,0-75,50 50,-24-49</inkml:trace>
  <inkml:trace contextRef="#ctx0" brushRef="#br0" timeOffset="2332">1762 794,'0'0,"-25"124,1-75,-26 26,50-51,-25-24,0 0,25-49</inkml:trace>
  <inkml:trace contextRef="#ctx0" brushRef="#br0" timeOffset="2518">1613 744,'0'74,"75"50,-1-74,-24 0,-1-26,-49-24</inkml:trace>
  <inkml:trace contextRef="#ctx0" brushRef="#br0" timeOffset="2834">2134 843,'0'0,"50"0,99-25,-75 50,-49-25</inkml:trace>
  <inkml:trace contextRef="#ctx0" brushRef="#br0" timeOffset="3019">2209 967,'0'25,"99"-25,-25 0,25 0,-99 0</inkml:trace>
  <inkml:trace contextRef="#ctx0" brushRef="#br0" timeOffset="3802">2754 496,'25'99,"-25"75,25-25,-25-100,0 26,0-75,25 0,-25 0,25-100,-25 26,49-100,-49 174,25 0,-25 25,25 74,0-74,24 25,-74-50,25 0,0-50,25 1,0-125,-25 124,50 50,-50 50,49 124,-24-100,0 50,0-74,-25 49</inkml:trace>
  <inkml:trace contextRef="#ctx0" brushRef="#br0" timeOffset="4443">3399 868,'0'25,"25"24,-25 1,0 24,0-24,0 0,0-50,0 0,0-25,0-25,50-24,-1 49,1 25,-50 0,0 99,25-74,-50 49,0-74,-49 25,24-25,25 0,0-25,25-24</inkml:trace>
  <inkml:trace contextRef="#ctx0" brushRef="#br0" timeOffset="5007">3697 496,'0'50,"50"123,49 1,-74-125,24 26,-49-75,0 0,0 0,25-124,25 49,24-73,-49 148,24 0</inkml:trace>
  <inkml:trace contextRef="#ctx0" brushRef="#br0" timeOffset="5352">4292 992,'0'0,"0"25,0 24,0 1,0-25,0 0,0-25,0 0,0 0,0-50,0 25,25 0,0 25,49 0,-49 25,0 50,-25 24,-25-99,-25 25,26-25,-1-25,-50 0,75 0</inkml:trace>
  <inkml:trace contextRef="#ctx0" brushRef="#br0" timeOffset="6009">4813 942,'0'0,"0"75,-74-1,49-49,25 0,-25-25,25 25</inkml:trace>
  <inkml:trace contextRef="#ctx0" brushRef="#br0" timeOffset="6632">4367 918,'0'49,"0"-49,0 0,0 0,0 75,24-51,-24 1,0-25</inkml:trace>
  <inkml:trace contextRef="#ctx0" brushRef="#br0" timeOffset="7417">4912 0,'0'0,"0"0,0 25,25-1,25 51,-25-50,24 49,1-74,-50 50</inkml:trace>
  <inkml:trace contextRef="#ctx0" brushRef="#br0" timeOffset="8009">5582 546,'0'-50,"0"50,0 124,0-50,0 75,25-99,0-1,-25-24,0-25</inkml:trace>
  <inkml:trace contextRef="#ctx0" brushRef="#br0" timeOffset="8245">5458 818,'74'0,"1"0,74 25,-100-25,-49 0</inkml:trace>
  <inkml:trace contextRef="#ctx0" brushRef="#br0" timeOffset="8433">5954 645,'0'25,"25"99,-25 0,0-100,0 1,0-25,0 0,0 0,0-49,25-26,24-49,-24 75,0 49,0 0,-25 124,0-75,25-24,-1 0,-24-25,0 0,0-25,25-74,0 24,25 51,-50 48,24 26,1 24,0 26,-25-76,0 1,0 0</inkml:trace>
  <inkml:trace contextRef="#ctx0" brushRef="#br0" timeOffset="9044">6500 942,'49'-74,"-49"74,0 25,0 24,25-49,-74 50,49-50,-25 0,25 0,0-50,25 50,24 0,-24 50,-25 99,0-100,-74 75,49-74,-50 0,51-50,-1-25,25 0,0-74</inkml:trace>
  <inkml:trace contextRef="#ctx0" brushRef="#br0" timeOffset="9560">6698 496,'0'-50,"0"75,0 25,75 74,-50-75,49 75,-49-74,24-50,-49 0,0-50,0-24,25-75,0 100,25 49</inkml:trace>
  <inkml:trace contextRef="#ctx0" brushRef="#br0" timeOffset="9920">7170 918,'0'-100,"24"76,1 24,0 0,-25 0,0 74,0-24,-50-50,26 24,24-48,0 24,0-50,24 50,26 0,0 50,-50 98,0-98,-75 124,26-150,24-24,0-24,0 24,25-50</inkml:trace>
  <inkml:trace contextRef="#ctx0" brushRef="#br0" timeOffset="10640">7616 744,'-25'74,"25"1,-25-26,-24 1,49-50,-25 25,0-25,25-50</inkml:trace>
  <inkml:trace contextRef="#ctx0" brushRef="#br0" timeOffset="10828">7467 843,'75'75,"-26"-26,26-24,-51 0,-24-25,0 0</inkml:trace>
  <inkml:trace contextRef="#ctx0" brushRef="#br0" timeOffset="11139">7616 49,'0'75,"74"-1,-49-49,25 25,-50-1,25-24</inkml:trace>
  <inkml:trace contextRef="#ctx0" brushRef="#br0" timeOffset="134043">398 1811,'0'0,"-25"0,25 24,0 1,-25 0,25-25,-25 25,25-25,0 25,-24-25,24 0,0 0,24-50,51-74,99-223,-125 247,75-98,-74 99,74-75,-75 75,100-99,-99 98,74-24,-124 75,49-1,-24 25,-25 0,0 25,25 0,-25 0,0-24,50-26,-50 50,0 25</inkml:trace>
  <inkml:trace contextRef="#ctx0" brushRef="#br0" timeOffset="135108">274 1637,'25'-25,"-25"25,0 25,0 25,24 74,-24-50,0 0,0-49,25 0,0-25,25 0,-1-74,26-26,-26 51,-24 24</inkml:trace>
  <inkml:trace contextRef="#ctx0" brushRef="#br0" timeOffset="137080">795 2059,'-25'-25,"25"-74,99-25,-49 99,-1 99,-24-49,0 149,0-125,-75 50,1-99,-1 25,25-50,-24-74,49 25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1:56.55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55 656,'-25'-24,"25"24,0 24,0 26,0 24,-25-49,25 25,0-50,0 0,0-50,25 1,0-75,0-100,25 175,-26 49,26 124,-50-25,50-49,-50 74,0-75,24-24,-48-25,24 0,24-149,1 75,50-75,-51 124,1 25,25 124,-50-74,49 99,-49-1,0-123,0 0</inkml:trace>
  <inkml:trace contextRef="#ctx0" brushRef="#br0" timeOffset="828">700 532,'0'-24,"0"73,0 26,25 73,-25-98,0 49,0-99,0 0,0 0,0-49,25-1,-1 50,26 0,-25 50,-25-1,-25 50,0-99,-24 0,-1 0,25-49,-24-26</inkml:trace>
  <inkml:trace contextRef="#ctx0" brushRef="#br0" timeOffset="1377">948 359,'0'-25,"0"50,50 148,-1-73,26 48,-75-98,49 0,-49-50,25-50,0 0,25-74,-26 50,-24 24</inkml:trace>
  <inkml:trace contextRef="#ctx0" brushRef="#br0" timeOffset="1752">1469 681,'0'-25,"0"149,25-74,24 24,-49-74,0 0,0 0,0 0,0-24,0 24,0 0,0 0,-24-25,24 25,0 0,0 25,0-25,0 0,0 0,0 0</inkml:trace>
  <inkml:trace contextRef="#ctx0" brushRef="#br0" timeOffset="2316">1494 607,'0'-50,"0"50,0 0,0 75,25 24,-25 25,0-99,0-1,0 1,0-25,0 0,0 0,0-74,49 24,-24 50,25 25,-50 49,0-74,-50 50,25-50,-24 25,24-25,25 0,0 0,0 0</inkml:trace>
  <inkml:trace contextRef="#ctx0" brushRef="#br0" timeOffset="3460">2412 508,'0'0,"0"0,0 74,24 75,-24-75,0 25,0-74,0-25</inkml:trace>
  <inkml:trace contextRef="#ctx0" brushRef="#br0" timeOffset="3693">2263 756,'49'0,"125"-25,-100 25,1 0,-75 0</inkml:trace>
  <inkml:trace contextRef="#ctx0" brushRef="#br0" timeOffset="3912">2932 508,'0'0,"0"124,0-50,25 0,0-74,-25 25,0-50,0 1,0-26,0-99,50 50,-1 25,-49 98,25 51,0-1,0 50,-25-99,24-25,-24 0,0-25,50-74,0 49,24-49,-74 99,0 50,50-1,-50 75,25-74,-25 49,0-49</inkml:trace>
  <inkml:trace contextRef="#ctx0" brushRef="#br0" timeOffset="4509">3627 780,'50'-124,"-26"124,-24 0,0 0,-24 100,24-100,-25 24,25-24,0 0,0-49,49-1,-24 25,25 50,-25 25,-25 99,-50-75,0 124,1-148,24-50,-49 0,49 0,-25-50,50 1</inkml:trace>
  <inkml:trace contextRef="#ctx0" brushRef="#br0" timeOffset="5338">3875 185,'25'0,"-25"0,0 0,49 99,1 1,0 73,-1-123,-24 24,-25-99,25-49,24 0,-24-125,0 150,25 49</inkml:trace>
  <inkml:trace contextRef="#ctx0" brushRef="#br0" timeOffset="5713">4446 681,'0'-74,"49"24,-49 50,25 50,0-1,-75 1,50-50,-25 25,1-50,24 0,0 0,74 1,-49 48,0 76,-25-26,-50 50,50-74,-50-1,1-49,24 0,-25-49</inkml:trace>
  <inkml:trace contextRef="#ctx0" brushRef="#br0" timeOffset="6213">4793 532,'25'124,"-1"-49,1 24,0-99,0 0,-25 0,25-99,-1 49,26 50,-50 0,25 124,-50-49,-74 73,49-98,-24 0,24-50,-24 24</inkml:trace>
  <inkml:trace contextRef="#ctx0" brushRef="#br0" timeOffset="6773">5264 607,'0'0,"124"-25,-49 25,73 0</inkml:trace>
  <inkml:trace contextRef="#ctx0" brushRef="#br0" timeOffset="6964">5289 805,'149'50,"0"-50,-100 0,-49 0</inkml:trace>
  <inkml:trace contextRef="#ctx0" brushRef="#br0" timeOffset="38446">1717 805,'0'0,"0"0,0-25,0 25,0 25,0-25,0 50,25-25,-25-1,99 26,-99-50,0-25,25-24,-25 24,25 0,-25-25,24 50,1-24,-25-1,0 25,0-25,25 25,-25 74,25 50,-25-24,-25 73,25-98,-50 24,1-74,-1 0,-24-75,49 0</inkml:trace>
  <inkml:trace contextRef="#ctx0" brushRef="#br0" timeOffset="126394">3478 1773,'-25'49,"25"-49,0 0,0 0,50-124,0 25,98-149,-48 99,197-173,-173 148,100-99,-150 174,75-50,-100 99,1-49,0 74,-50 25,0 0,-25 50,-25 0</inkml:trace>
  <inkml:trace contextRef="#ctx0" brushRef="#br0" timeOffset="127176">3453 1475,'0'25,"0"24,0 51,0-51,0 50,0-99,0 0,0 0,100-49,-51-1,50-49,-99 99</inkml:trace>
  <inkml:trace contextRef="#ctx0" brushRef="#br0" timeOffset="127615">4098 1773,'-25'-25,"25"25,-24-50,48-24,1 24,50 1,-51 49,26 74,-25 75,-25-75,-25-24,0-50,-24 0,24 0,-25-75,25 51,1 24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2:04.06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0 521,'0'0,"0"124,0 25,25-99,-25-1,0-49,0 0,25-124,-1 50,51-124,-50 148,-25 50,24 50,26 74,-50-50,25 75,-25-149,0-25,25-25,-25-24,49-50,-24 74,-25 50,0 0,50 149,-50-74,25 24,-25-50,24 1,-24-50</inkml:trace>
  <inkml:trace contextRef="#ctx0" brushRef="#br0" timeOffset="640">695 621,'0'0,"0"0,24 124,-24-50,25 0,-25-24,-25-50,25 0,0-25,50-24,0 24,24 25,-49 49,-25 1,-25 0,-74-1,99-49,-50 0,25 0,1-25</inkml:trace>
  <inkml:trace contextRef="#ctx0" brushRef="#br0" timeOffset="1174">1017 447,'0'-25,"0"25,25 75,24 73,1-73,0 49,-1-99,-49-25,0 0,25-100,25 26,-1-75,-24 75,0 74</inkml:trace>
  <inkml:trace contextRef="#ctx0" brushRef="#br0" timeOffset="4099">1860 0,'0'0,"0"0,0 25,25 25,-25-25,75 24,-26-49,-49 25</inkml:trace>
  <inkml:trace contextRef="#ctx0" brushRef="#br0" timeOffset="12189">1513 720,'0'-25,"0"25,0 74,0-24,0 49,0-24,0-51,0-24,0 0,0 0,25-49,0 24,0 25,-1 0,-24 0,25 50,0 24,-25-24,-25-26,0 26,-24-50,49 0,-75-74,51 74,24-50</inkml:trace>
  <inkml:trace contextRef="#ctx0" brushRef="#br0" timeOffset="13628">2555 645,'0'-49,"25"24,-25 25,0 0,0 25,25 24,-25 75,24 0,-24-74,0 0,0-26</inkml:trace>
  <inkml:trace contextRef="#ctx0" brushRef="#br0" timeOffset="13975">2480 844,'174'-25,"-25"25,-99 0</inkml:trace>
  <inkml:trace contextRef="#ctx0" brushRef="#br0" timeOffset="32924">1836 794,'0'0,"0"25,0 74,24-49,26 24,-50-49,50-50,-26 0,51-49,-75 24,25 50,-25 0,24 124,-24-24,-74 98,24-74,-49-74,50-50,24 0,0-25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2:18.2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0 769,'0'0,"0"174,0-124,0 24,0-49,0-25,25 0,-25-50,0 1,25-100,-25 74,25 51,-25 24,49 124,-24-100,-25 76,0-100,25 0,-25 0,0-50,25 0,0-74,24 75,-24 49,-25 0,50 149,-50-100,25 50,-25-49,24-25</inkml:trace>
  <inkml:trace contextRef="#ctx0" brushRef="#br0" timeOffset="595">472 968,'124'-75,"-124"75,25 50,-25-25,0 74,-50-74,0 0,50-25,-49-25,49-25,25 1,24 49,-24 49,0 1,-25 74,0-50,-50 50,-24-25,74-99,-25 0,-25 0,26-49,-1-50</inkml:trace>
  <inkml:trace contextRef="#ctx0" brushRef="#br0" timeOffset="1234">695 571,'0'-50,"0"25,0 25,0 75,50-1,-1 50,26 50,-51-100,1-24,-25-50,0-50,50 1,-1-174,1 123,-25 1,-25 124,0 49</inkml:trace>
  <inkml:trace contextRef="#ctx0" brushRef="#br0" timeOffset="1845">1241 1067,'-25'-50,"25"26,49-26,26 50,-75 0,25 50,-25-1,-50 1,50-25,-50-1,1-24,24-49,25 24,0-74,50 74,24 25,-24 99,-50-49,0 24,25 75,-25-99,0 24,-25-74,25 25,-50-50,0-25,26 50</inkml:trace>
  <inkml:trace contextRef="#ctx0" brushRef="#br0" timeOffset="20059">1563 893,'0'-24,"0"48,0 26,0 0,25-26,25 1,-50-25,24 25,26-50,0-74,-50 49,24 26,1 24,-25 24,0 51,0 74,-74 99,49-199,-25 1,1-50,-26 0,51-75</inkml:trace>
  <inkml:trace contextRef="#ctx0" brushRef="#br0" timeOffset="20762">1762 0,'24'0,"-24"0,50 75,0-26,-1 51,1-1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7:24.50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  <inkml:trace contextRef="#ctx0" brushRef="#br0" timeOffset="88524">9698 3175,'0'-25,"0"25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0:48.86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298 31,'0'0,"0"-25,24 25,-24 0,-99 49,50-24,-51 25,76-25,24-1,0 26,99 0,-50-1,26 26,-75-75,-25 24,-25-24,-74 50,50-50</inkml:trace>
  <inkml:trace contextRef="#ctx0" brushRef="#br0" timeOffset="468">521 31,'-25'99,"0"0,25-25,-24 26,24-26,-25-49</inkml:trace>
  <inkml:trace contextRef="#ctx0" brushRef="#br0" timeOffset="860">496 303,'75'50,"-26"-25,-24 0,-25-1,25-24</inkml:trace>
  <inkml:trace contextRef="#ctx0" brushRef="#br0" timeOffset="1391">918 179,'0'-49,"0"74,0 74,0-25,0 50,-25-74,25 24</inkml:trace>
  <inkml:trace contextRef="#ctx0" brushRef="#br0" timeOffset="1720">1116 130,'0'25,"0"99,0-50,0-24,-25 24,1-49</inkml:trace>
  <inkml:trace contextRef="#ctx0" brushRef="#br0" timeOffset="1955">1091 155,'75'-50,"24"25,-49 25,74 0,-75 0</inkml:trace>
  <inkml:trace contextRef="#ctx0" brushRef="#br0" timeOffset="2158">1042 353,'74'25,"50"-25,-74 0,-50 25,0-25</inkml:trace>
  <inkml:trace contextRef="#ctx0" brushRef="#br0" timeOffset="2300">1067 551,'74'0,"25"-24,-49 24,24-25</inkml:trace>
  <inkml:trace contextRef="#ctx0" brushRef="#br0" timeOffset="2488">1439 353,'0'-25,"25"75,-25-1,-25 1,25-25,0 0,-25-25,25 0,0-100,0 26,74-124,-24 148,0 25,-1 50,-24 25,-25-1,-174 100,125-149,49 25,0-25,25 49,49 1,-49-50,24 50,-24-26,-25-24</inkml:trace>
  <inkml:trace contextRef="#ctx0" brushRef="#br0" timeOffset="3241">2059 6,'0'0,"0"0,0 0,0 0,0 25,0-25,0 0,0 24,0-24,0 25,25 25,-25 24,-25 1,25-1,-50 50,50-74,0-26,-25 1</inkml:trace>
  <inkml:trace contextRef="#ctx0" brushRef="#br0" timeOffset="3771">2332 6,'0'0,"0"25,0 148,-25-98,0 98,-25-98</inkml:trace>
  <inkml:trace contextRef="#ctx0" brushRef="#br0" timeOffset="3989">1910 229,'74'0,"100"0,-75 25,-49 24,-50-49</inkml:trace>
  <inkml:trace contextRef="#ctx0" brushRef="#br0" timeOffset="4351">2555 105,'0'-25,"0"25,0 0,0 0,0 124,0-49,0 73,-25-73,25-1,0-74,0 0</inkml:trace>
  <inkml:trace contextRef="#ctx0" brushRef="#br0" timeOffset="4663">2555 105,'0'-25,"25"25,-25 25,-25 0,25 24,-25 1,0-25,0 49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4:46.1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1761 0,'-50'25,"25"0,-74 74,74-49,-124 74,75 0,-149 74,123-123,-98 74,74-75,-99 50,99-74,-75 49,125-74,24-1,50-24,0 0,0 0,-24-24</inkml:trace>
  <inkml:trace contextRef="#ctx0" brushRef="#br0" timeOffset="452">173 968,'0'25,"-25"49,-24-24,-1 49,50-74,-25 24,25 1,0-50,75 0,-26 0,125-25,-124 25,-1 0</inkml:trace>
  <inkml:trace contextRef="#ctx0" brushRef="#br0" timeOffset="8983">2455 1365,'0'0,"50"74,-1-24,-24-1,50 51,-51-76</inkml:trace>
  <inkml:trace contextRef="#ctx0" brushRef="#br0" timeOffset="155947">4266 2630,'0'24,"0"-24,25 0,-25 0,0 0,0 0,25-24,-25-1,0 0,0 50,0-25,0 25,0 49,0-74,0 50,0-50,24-25,51-99,-26 49,26-98,-50 123,-1 25,-24 25,0 0,25 50,0 24,49 50,-24-24,-50-100,25 49,0-24,-1 25</inkml:trace>
  <inkml:trace contextRef="#ctx0" brushRef="#br0" timeOffset="157154">4514 1414,'25'0,"-25"0,74 174,-24-50,24 74,-74-148,25 0,0-75,-25 25,74-223,-49 99,49-100,-74 175,25 49,-25 49</inkml:trace>
  <inkml:trace contextRef="#ctx0" brushRef="#br0" timeOffset="157637">5084 1737,'0'-50,"0"75,0 49,25 26,-25-51,-25 1,25-25,0-25,0 0,25-124,25 124,-1 0,-49 0,25 74,-25-74,0 74,-99-24,99-50,-50 0,50-50,-24 50</inkml:trace>
  <inkml:trace contextRef="#ctx0" brushRef="#br0" timeOffset="158111">5506 1762,'-25'49,"25"1,-24 49,-26-74,25 0</inkml:trace>
  <inkml:trace contextRef="#ctx0" brushRef="#br0" timeOffset="158279">5382 1762,'25'74,"25"-49,-1 49,-24-49,0 0,-25-25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8:50.57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6376 2606,'0'0,"74"-24,100 24,-100 0,-24 24</inkml:trace>
  <inkml:trace contextRef="#ctx0" brushRef="#br0" timeOffset="219">6450 2879,'149'-25,"-124"25,24-24,1 24</inkml:trace>
  <inkml:trace contextRef="#ctx0" brushRef="#br0" timeOffset="2689">7343 2259,'0'50,"0"-1,-25 26,25 74,0-75,25 25,0-49,49-25,-24-1</inkml:trace>
  <inkml:trace contextRef="#ctx0" brushRef="#br0" timeOffset="3957">7368 2507,'0'0,"0"0,0-25,0 50,0-25,0 99,0-74,0 74,0-74,0 25,0-1,25-49,-25 0,0 0,0-124,25 25,-1 50,-24-1,25 0,0 50,25-49,-50 24,49 0,-49 25,50-25,-25 50,-1 74,1-49,-25 49,25-74,-25 49,0-74,0 0,0-74,50 49,-26-99,-24 50,25-1,0 75,-25 0,25 50,25 74,-50-50,24 26,-24-51,25-24,-25-25</inkml:trace>
  <inkml:trace contextRef="#ctx0" brushRef="#br0" timeOffset="5242">8187 2557,'-25'-50,"50"-49,49 49,-24 50,-26 75,-24-26,0 51,-49-51,-26-24,75 0,-74-25,49-75</inkml:trace>
  <inkml:trace contextRef="#ctx0" brushRef="#br0" timeOffset="5525">8286 2433,'49'124,"-49"-50,25 1,0 98,-25-74,-50 50,26-124,-51 0,26-25,-51-25,51-25</inkml:trace>
  <inkml:trace contextRef="#ctx0" brushRef="#br0" timeOffset="6040">8385 2061,'25'0,"24"148,1-48,24 98,-49-123,0-51,-25-24,0-49,50-1,-1-123,-24 73,25 51,-26 49</inkml:trace>
  <inkml:trace contextRef="#ctx0" brushRef="#br0" timeOffset="6383">8956 2532,'24'-74,"1"74,-25 24,-25 51,1-50,-1-25,25 0,-25 0,25-50,50 0,-26 26,51 73,-75 1,25 74,-25 0,-25-75,-74 51,49-125,50 0,-25-74</inkml:trace>
  <inkml:trace contextRef="#ctx0" brushRef="#br0" timeOffset="7885">9253 2185,'-25'0,"25"49,0-49,0 25,25-25,-25 0,0 0,0-25,0 25,0 0,0 0,0 0,0 0,0 25,0 50,25-26,-25-24,25 0,24-25,-24 0,25-50,-1-24,-24 24,-25 50,0 0,0 25,0 25,0 49,0 25,0-75,0 75,-74-74,49-50,-49 0,24-25</inkml:trace>
  <inkml:trace contextRef="#ctx0" brushRef="#br0" timeOffset="8731">9526 1639,'0'50,"74"24,-24-24,24 49,-74-74,25-1</inkml:trace>
  <inkml:trace contextRef="#ctx0" brushRef="#br0" timeOffset="16176">1167 572,'99'0,"-99"0,0 0,0 0,25 0,-25 0,0 25,0-25</inkml:trace>
  <inkml:trace contextRef="#ctx0" brushRef="#br0" timeOffset="16628">398 672,'0'0,"49"0,1 0,74-25,-49 0,73 0,-73 25,98-25,-98 25,98-24,-73-1,73 0,-98 25,24-25,-49 25,49 0,-50 0,75-25,-99 25,99 0,-49-24,49 24,-50 0,50-25,-49 25,24 0,-50-25,75 25,-49 0,49-25,25 25,-75 0,50-25,-74 25,123 0,-73-24,-26 24,50-25,-50 25,26-25,-51 25,50 0,-24-25,49 25,-75 0,76-25,-76 25,75-24,-49 24,73 0,-24 0,199-50,-125 25,-98 25,98-25,0 25,-123 0,123-25,-123 25,49-24,-75 24,75 0,-74 0,74-25,-74 25,74 0,-75 0,150 25,-150-25,75 0,-74 0,74-25,-99 25,49 0,1 25,24-25,-50 0,75 24,-74-24,74 25,-74-25,49 25,-50-25,75 25,25-25,-124 25,25-25,-25 0,49 25,-24-1,-1-24,-24 25,0 0,0 25,24-50,-24 24,0 1,0 25,24-25,-24-1,25 1,49 50,-99-51,0 1,0-25,0 50,25-25,-25-25,49 49,-24-24,0 0,0 0,-1 24,26-24,-25 25,0-1,-25 26,24-51,-24 76,25-26,-25-49,0 49,0 26,0-51,-25 50,25-24,0-26,0 51,0-26,25-24,-25 24,-25 0,25-49,-24 25,-1 24,25-74,-50 100,50-51,0-24,-25 49,25 26,-24-51,24 26,0-1,0-49,0 49,-50 1,0-26,26-24,-26 25,-24-1,49-49,-50 50,-49 24,50-24,49-25,-74-1,0 26,-25-50,74 25,-74 0,50-25,-75 49,99-49,-74 25,50-25,-25 25,24-25,-24 25,49 24,-49-49,74 0,-24 0,-51 0,51-24,-75 24,74-25,-99 0,75 0,-75-24,75 24,-50 0,49 0,-24 25,49 0,1-25,49 25,-75-74,75 49,-24 0,-1 0,0 1,0-1,-24-50,24 75,-25-99,25 50,-24-26,-1 26,-24-51,24 76,-24-26,24 50,-49-50,-25 26,74 24,-24 0,-50-25,74 25,-74 0,75-25,-26-25,26 50,-26-49,75 24,-74 0,49-24,-49 24,24 0,-74 25,49-25,-247 25,223-25,0 25,-149 0,99 0,-99 0,99 0,-99 25,149-25,-100 25,100 0,-50 0,75-25,-75 0,99 0,-74 24,75-24,-75 0,49 0,26 25,-51-25,-24 25,50-25,-75 25,75 0,-26-25,76 0,-26 0,0 0,-24-25,24 0,-24 25,24-25,-49 25,0 0,49 0,-49-25,49 1,-24-26,24 0,-24-24,49 24,-24-49,-1 49,25 1,0 24,1 0,24 25,-25-25,25 1,0-26,-25 0,25 1,0-1,25-24,0 74,49-99,-49 74,49-25,-49 1,25-1,-50 25,0 25,0 0,0-25,0 25,0-25,0 25,24-49,-24 24,50 0,0-24,-1 24,-24-25,25 1,-50 24,25 25,-25-25,0 25,24-50,-24 50,25 0,-25-24,0 24,0-25,25 0,-25 0,0-24,0 49,-25 0,-24-25,49 25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4:54.92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0 1588</inkml:trace>
  <inkml:trace contextRef="#ctx0" brushRef="#br0" timeOffset="13887">14412 0,'0'0,"99"50,-50 0,-24-1,0-24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4:47.57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0,'0'0,"0"0,50 25,123-25,-98 0,-1-25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4:47.87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19 645,'0'99,"-25"100,25-150,25 26,-25-75,0 0,0 0,0-75,50-49,-1-74,-49 173,50 100,-25 49,-25-50,25 0,-25-74,0 0,49-99,-49 25,75-100,-50 174,-1 50,1 24,0 149,-25-123,25-26,-25-49,0-25</inkml:trace>
  <inkml:trace contextRef="#ctx0" brushRef="#br0" timeOffset="645">664 918,'0'-74,"0"74,0 99,0-25,25 25,-50-24,25-75,0 25,0-50,0-25,50 25,-1 1,-24 48,25 26,-50-50,0 50,-75 24,26-74,-1 0,25 0,25-74</inkml:trace>
  <inkml:trace contextRef="#ctx0" brushRef="#br0" timeOffset="1174">937 620,'0'-49,"25"74,0 49,74 124,-50-98,1 24,-25-124,-25 0,0-50,74-124,-49 1,25 24,-25 149</inkml:trace>
  <inkml:trace contextRef="#ctx0" brushRef="#br0" timeOffset="1771">1532 918,'0'-25,"0"124,0-24,0 49,0-74,0-1,0-49,0 0,0-25,0-99,25 50,0 24,-25 50,74 0,-49 0,25 0,-50 25,49 25,-49-26,-24 51,24-75,-25 50,25-50,-75 24,51-24,-51 0,50 0,25 0,-24 0</inkml:trace>
  <inkml:trace contextRef="#ctx0" brushRef="#br0" timeOffset="2504">1582 794,'0'-25,"0"0,0 25,0 50,-25-25,25 24,0 26,25-75,-25 49</inkml:trace>
  <inkml:trace contextRef="#ctx0" brushRef="#br0" timeOffset="2929">2152 992,'0'-24,"-24"98,-100 25,74-49,0-25,50-25,0-50,0 0,0-74,0 124,0 25,50 25,49 49,-49-49,24-50,-74 25</inkml:trace>
  <inkml:trace contextRef="#ctx0" brushRef="#br0" timeOffset="3415">2177 0,'0'50,"50"0,-1 24,1 50,-25-50,0-24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4:51.88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27 0,'-25'25,"25"-50,0 50,74-25,25 0,25 0,-74 0</inkml:trace>
  <inkml:trace contextRef="#ctx0" brushRef="#br0" timeOffset="267">101 323,'0'0,"124"0,-74-25,49 25,-74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4:52.60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39 421,'-25'-74,"25"74,0 49,0 1,0 74,0-74,0-26,0-24,0 0,25-99,25-124,-50 124,49 74,-49 25,50 149,-50-75,50 75,-50-149,24-74,-24 24,50-148,0 148,-50 50,24 50,26 148,-25-99,-25 25,25-99</inkml:trace>
  <inkml:trace contextRef="#ctx0" brushRef="#br0" timeOffset="597">610 595,'49'-124,"26"149,-51 24,-24 50,0-49,-49-25,-1-25,1 0,49 0,24-99,1 49,25 50,-1 50,-24 98,-25-73,0 74,-124-100,99-49,1-24,-1-26</inkml:trace>
  <inkml:trace contextRef="#ctx0" brushRef="#br0" timeOffset="1141">858 74,'0'-74,"0"98,25 76,74 98,-74-99,74 25,-50-124,-49 25,25-99,25-100,-50 75,25-50,-25 149</inkml:trace>
  <inkml:trace contextRef="#ctx0" brushRef="#br0" timeOffset="1547">1403 595,'0'-50,"50"1,-25 49,24 24,-49 26,0 0,-49-50,-1 0,50 0,0 0,0-75,50 50,-1 25,1 124,-50-74,0 124,-124-25,124-149,-50 24,1-48,24-51</inkml:trace>
  <inkml:trace contextRef="#ctx0" brushRef="#br0" timeOffset="2063">1999 396,'-50'75,"1"-26,-1 75,50-99,-50 0</inkml:trace>
  <inkml:trace contextRef="#ctx0" brushRef="#br0" timeOffset="2222">1800 471,'100'99,"-51"-49,-24-1,25-24,-1 0,-49-25,0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4:58.15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25 224,'-25'124,"25"-50,0 75,0-50,0-24,0-75,0 0,0-75,50-173,0 75,49-51,-99 224,25 75,-1 74,-24 99,0-174,25-24,-25-50,25-50,-25-24,50-150,-26 125,1 74,-25 50,50 149,-25-75,-1 99,1-98,0-51,-25-49</inkml:trace>
  <inkml:trace contextRef="#ctx0" brushRef="#br0" timeOffset="595">695 521,'0'-24,"0"48,25 100,-25-49,0 24,0-74,0-25,0 0,0-50,0 25,74 1,-74 24,50 49,-50 1,0 24,0-49,-75 0,1 0,24-25,50-25,0-74</inkml:trace>
  <inkml:trace contextRef="#ctx0" brushRef="#br0" timeOffset="1112">992 75,'0'-75,"25"100,25 74,24 174,-24-173,-25 24,24-124,-49-50,50-99,0 50,-50 0,24 74</inkml:trace>
  <inkml:trace contextRef="#ctx0" brushRef="#br0" timeOffset="1550">1489 571,'0'50,"24"49,-24 0,0-49,0-50,0 0,25-75,-25 26,50-51,-1 76,-24 24,0 99,0-50,-25 26,0-75,-99 49,74-49,0 0,0-74</inkml:trace>
  <inkml:trace contextRef="#ctx0" brushRef="#br0" timeOffset="2036">1910 546,'0'0,"25"0,25 124,-26-74,26-1,-50-24,25-50,25-24,-26-50,1 49,-25 50,0 74,-25 75,1-50,-51 100,50-150,-24-49,-1 0,50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5:01.16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40,'0'0,"0"0,0-25,0 25,24 0,150 0,-124 0,49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5:01.53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25 570,'0'0,"0"25,0 124,-25-75,25-24,0-25,0-25,0-50,25-24,-25-1,74-123,-49 148,0 25,-25 50,50 99,-50-74,24-1,1-24,-25-25,0-49,50-100,-25 25,49 74,-74 149,0 1,25-26,0 75,-25-100,24 1,-24-50,0 0</inkml:trace>
  <inkml:trace contextRef="#ctx0" brushRef="#br0" timeOffset="671">695 595,'0'0,"0"124,24-74,-48 74,24-124,0 24,0-24,24-24,1-26,25 25,-25 25,24 0,-49 50,0 24,0-49,0 25,-124-26,124-24,-49-49,49-26</inkml:trace>
  <inkml:trace contextRef="#ctx0" brushRef="#br0" timeOffset="1187">1042 248,'0'-25,"0"25,0 0,50 198,-26-98,51 98,-75-148,49-26,-49-48,50-51,-25 1,24-125,-24 100,0 74</inkml:trace>
  <inkml:trace contextRef="#ctx0" brushRef="#br0" timeOffset="1624">1488 545,'25'-24,"-25"24,0 49,25 75,-25-49,25-26,-25-24,-25-25,25 0,0-25,0-24,0 24,25 25,49 0,-74 0,50 99,-25-49,-25-1,-50-49,-49 25,99-25,-50-25,50 0,0-74</inkml:trace>
  <inkml:trace contextRef="#ctx0" brushRef="#br0" timeOffset="2148">1885 694,'0'0,"0"50,25 24,25-24,-25-50,-25 0,24-75,1 51,25-51,-50 75,0 0,0 75,0 98,0-98,-75 98,26-98,-75-26,74-49,50 0</inkml:trace>
  <inkml:trace contextRef="#ctx0" brushRef="#br0" timeOffset="3392">2158 24,'0'0,"-25"-24,25 24,0 0,0 0,0 0,0 0,25 24,0 1,25 25,-26-50,26 25,-50-25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2:25.64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323 1042,'0'-25,"25"25,-1 50,1 24,0 125,-25-75,0 99,0-148,0-51,0-24,0 0</inkml:trace>
  <inkml:trace contextRef="#ctx0" brushRef="#br0" timeOffset="343">0 1166,'25'-49,"0"24,74-74,-24 74,24-74,-50 74,-49 25,0 0,25 0,-25 25,99 74,-74-25,50 50,-51-99,-24 0,0-25,0 0</inkml:trace>
  <inkml:trace contextRef="#ctx0" brushRef="#br0" timeOffset="1019">596 0,'24'0,"-24"25,0 25,0 99,-24-100,24 50,24-49,-24-50</inkml:trace>
  <inkml:trace contextRef="#ctx0" brushRef="#br0" timeOffset="1284">472 224,'148'0,"-48"0,-26 24,-74-24</inkml:trace>
  <inkml:trace contextRef="#ctx0" brushRef="#br0" timeOffset="1441">943 124,'0'0,"0"50,50 24,-50-24,24-25,-24-25,0-25,75-99,-50 99,-25 25,24 0,-24 75,0 98,-24-98,-76 74,51-75,-100-24,124-50</inkml:trace>
  <inkml:trace contextRef="#ctx0" brushRef="#br0" timeOffset="2334">422 1886,'99'0,"-24"0,49-25,297-25,-123 50,99-49,-298 49,-74-25,-50 25</inkml:trace>
  <inkml:trace contextRef="#ctx0" brushRef="#br0" timeOffset="2692">1588 1638,'0'0,"0"0,74 24,-24 1,74 0,-99 0,-1 0,1-1,-50 51,-24-50,-50 24,49 1,25-1,25-49</inkml:trace>
  <inkml:trace contextRef="#ctx0" brushRef="#br0" timeOffset="3238">2158 1067,'0'99,"25"-49,0 74,0-50,-25-49,0 0</inkml:trace>
  <inkml:trace contextRef="#ctx0" brushRef="#br0" timeOffset="3458">2084 1315,'99'0,"0"0,-49 0,-50 0</inkml:trace>
  <inkml:trace contextRef="#ctx0" brushRef="#br0" timeOffset="3613">2853 1141,'-25'25,"0"0,-74 49,25 1,24-50</inkml:trace>
  <inkml:trace contextRef="#ctx0" brushRef="#br0" timeOffset="3800">2605 1216,'25'74,"49"25,-24-24,98 74,-148-149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5:05.6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50,'0'0,"0"0,75 0,74-50,-75 50,1 0</inkml:trace>
  <inkml:trace contextRef="#ctx0" brushRef="#br0" timeOffset="251">174 273,'0'0,"74"0,26 0,49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5:06.15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0 348,'0'0,"24"174,-24-100,0 50,0-124,0 0,0-24,0-26,0 0,50-123,0 49,-26 99,1 50,0 124,0-100,-25 1,0-50,0 0,25-124,-1 49,51-74,-75 149,25 75,24-1,-24 125,-25-150,25 26,-25-50</inkml:trace>
  <inkml:trace contextRef="#ctx0" brushRef="#br0" timeOffset="594">694 621,'50'-124,"-1"75,1 49,0 49,-50 26,-75 49,26-100,-1 1,50-25,0 0,0-25,50-74,-1 99,50 25,-74 49,0 100,-50-50,-74 74,25-198,-1 25,26-50,49-24</inkml:trace>
  <inkml:trace contextRef="#ctx0" brushRef="#br0" timeOffset="1127">1091 26,'0'-25,"25"25,24 74,-24 1,74 173,-74-149,25 25,-50-124,25-49,24-26,1-98,-50 24,74 25,-49 124,-25 0</inkml:trace>
  <inkml:trace contextRef="#ctx0" brushRef="#br0" timeOffset="1581">1686 621,'0'-74,"75"-25,-50 99,24-25,-24 50,0 99,-50-100,-49 26,24-50,0 0,26 0,24-74,24 74,51-25,-75 25,74 124,-24-25,-50 149,0-174,-50-74,-24 25,-25-74,74 24,25-50</inkml:trace>
  <inkml:trace contextRef="#ctx0" brushRef="#br0" timeOffset="2113">2083 348,'25'50,"-25"24,50-24,-1 74,-49-124,25 0,0-50,24-49,-24 50,0 49,-25 0,0 99,0-25,0 149,-50-49,1-100,-1-49,-49-74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9:21.34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49,'99'-25,"50"1,-75 24,-24 0</inkml:trace>
  <inkml:trace contextRef="#ctx0" brushRef="#br0" timeOffset="187">99 272,'50'0,"-1"0,100-24,-149 24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5:55.46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0 744,'0'0,"0"0,0 0,0 0</inkml:trace>
  <inkml:trace contextRef="#ctx0" brushRef="#br0" timeOffset="22088">992 372,'0'0,"0"50,74 24,-74-74</inkml:trace>
  <inkml:trace contextRef="#ctx0" brushRef="#br0" timeOffset="22141">1066 496</inkml:trace>
  <inkml:trace contextRef="#ctx0" brushRef="#br0" timeOffset="32845">4961 943</inkml:trace>
  <inkml:trace contextRef="#ctx0" brushRef="#br0" timeOffset="33009">5010 0,'0'0,"124"124,-74-49,24 74</inkml:trace>
  <inkml:trace contextRef="#ctx0" brushRef="#br0" timeOffset="200732">9078 397,'0'0,"0"25,0-25</inkml:trace>
  <inkml:trace contextRef="#ctx0" brushRef="#br0" timeOffset="200784">9078 422</inkml:trace>
  <inkml:trace contextRef="#ctx0" brushRef="#br0" timeOffset="203392">11782 298,'0'0,"0"0,0 50,25-50</inkml:trace>
  <inkml:trace contextRef="#ctx0" brushRef="#br0" timeOffset="205336">13047 323</inkml:trace>
  <inkml:trace contextRef="#ctx0" brushRef="#br0" timeOffset="206138">13642 348</inkml:trace>
  <inkml:trace contextRef="#ctx0" brushRef="#br0" timeOffset="206630">14560 174,'0'0,"0"0,-25 25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5:39.96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 0,'0'0,"-25"0,25 0,0 0,50 0,49 0,-25 0,-24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5:40.56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127 0,'-24'-25,"-26"124,25 124,0-148,25 73,25-98,25 49,-50-99,49 25</inkml:trace>
  <inkml:trace contextRef="#ctx0" brushRef="#br0" timeOffset="391">301 496,'0'-149,"50"50,-1 99,1 24,-1 100,-49-74,0 24,-49-49,-1 0,25-25,-24 0,24 0</inkml:trace>
  <inkml:trace contextRef="#ctx0" brushRef="#br0" timeOffset="740">698 545,'0'0,"0"0,0 0,0 25,0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5:46.0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26 285,'-25'-50,"25"50,0-25,0 25,25 0,-25 75,0 49,0-50,25 0,-25-24,0-25</inkml:trace>
  <inkml:trace contextRef="#ctx0" brushRef="#br0" timeOffset="377">398 210,'0'0,"-50"75,1-51,24 51,25-75,49 74,-49-49,50 49,0-49,-50 25,24-50,-48 25,-1-25,-50 24,75-24,-24-49</inkml:trace>
  <inkml:trace contextRef="#ctx0" brushRef="#br0" timeOffset="800">720 86,'124'99,"-25"100,-99-125,-24 125,-51-125,-24 25,25-99,24 25,50-25</inkml:trace>
  <inkml:trace contextRef="#ctx0" brushRef="#br0" timeOffset="2191">1216 12,'0'0,"0"-25,0 25,0 25,-24 99,-1-25,50 174,-1-199,26 50,-25-99,49 25,-49-50,0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5:54.59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76,'0'-25,"0"25,0 0,0 0,25-25,25 25,24 0,-49-24,0 24,-1 24,-24 26,0 0,-99 24,99-74,-25 25,50-25,-25 49,50-24,-25 50,-1-75,-24 99,0-99,-74 49,24-24,50-25,-24-25,-1 25,25-49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6:16.42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74,'0'-49,"-25"24,25 50,25 49,-25 75,25 0,-25-125,0 26,0-50,25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6:17.02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171 645,'-124'74,"124"-74,-25 75,50-75,49 99,0-99,-24 74,-50-49,-25 0,0-25,-74 0,50 0,-1 0,75-25</inkml:trace>
  <inkml:trace contextRef="#ctx0" brushRef="#br0" timeOffset="346">444 818,'0'25,"0"25,0-1,0-49</inkml:trace>
  <inkml:trace contextRef="#ctx0" brushRef="#br0" timeOffset="706">667 694,'0'0,"25"75,-25 24,0-74,24-25,-24 0,0-50,0 1,25-100,25 99,-50 50,0 75,49 73,-24-123,-25 50,0-51,0-24</inkml:trace>
  <inkml:trace contextRef="#ctx0" brushRef="#br0" timeOffset="1113">1064 397,'0'0,"24"124,1-50,-25 100,0-125,25-24,-25 0</inkml:trace>
  <inkml:trace contextRef="#ctx0" brushRef="#br0" timeOffset="1363">1386 422,'-50'24,"1"76,123 24,-24-100,0 51,-50-75,0 49,-50-49,-25 25,51-25,-26 0</inkml:trace>
  <inkml:trace contextRef="#ctx0" brushRef="#br0" timeOffset="1880">1585 0,'124'99,"-50"-24,25 123,-99-99,25 75,-50-75,0 0,-24-99,24 25,0-25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2:2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  <inkml:trace contextRef="#ctx0" brushRef="#br0" timeOffset="2159">1538 1067</inkml:trace>
  <inkml:trace contextRef="#ctx0" brushRef="#br0" timeOffset="2536">2108 1365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6:27.2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0,'0'49,"75"150,-26-100,1 50,-50-149,25 0,-25 0,49-99,-49-1,50-73,25 123,-1 50</inkml:trace>
  <inkml:trace contextRef="#ctx0" brushRef="#br0" timeOffset="312">571 521,'0'-75,"0"75,74 0,-74 50,0 24,-49-49,-26-25,75 0,-24-50,24 26,74-26,-24 50,-1 74,-24-24,-25 99,0-75,-74 26,24-51,25-49,-49-25,49 1,0-26</inkml:trace>
  <inkml:trace contextRef="#ctx0" brushRef="#br0" timeOffset="815">1092 273,'-25'74,"-25"0,26 26,-26-76,25 26,25-50</inkml:trace>
  <inkml:trace contextRef="#ctx0" brushRef="#br0" timeOffset="986">893 446,'75'75,"-26"-26,1-49,-25 25,0 0,-25-25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9:15.79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38 372,'0'0,"0"-50,-24-24,24-26,0 51,99-26,-50 51,26 73,-50 1,-1 99,-24-75,-24-24,24-50,-75 24,26-24,-26-49,26 24,49 25,24-25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9:16.40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149 99,'-124'74,"99"-24,25-1,74-24,-24 25,24-25,-74 49,-24-24,-26-50,0 0,25 0,25 0</inkml:trace>
  <inkml:trace contextRef="#ctx0" brushRef="#br0" timeOffset="391">372 124,'74'-50,"-24"50,-50 0,25 74,-25-49,-50 99,25-99,1 49,24-49,0-25,49 0,50-74,-49 74</inkml:trace>
  <inkml:trace contextRef="#ctx0" brushRef="#br0" timeOffset="770">918 0,'-50'0,"50"49,-50-49,50 75,0-26,50 26,-25-51,24 26,-24-25,-25 0,0-25,0 0,-99 49,25-49,24 25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9:17.63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25,'149'-25,"-99"25,49 0,-74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9:18.5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0 297,'0'-149,"74"50,-24 50,24 49,-49 49,25 100,-50-75,-25 26,-25-100,-24 24,74-24,-75-99,51 50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9:19.08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22 25,'-25'25,"25"50,0-1,25-49,-25 0,25-1,-1-24,26 0,49-74,-74 49,0-24,-25 24,25 0,-50 25,25 0,0 0,0 124,0-74,0 24,25-24,-25-1,0-49,0 0</inkml:trace>
  <inkml:trace contextRef="#ctx0" brushRef="#br0" timeOffset="638">443 50,'-24'-50,"24"75,0 25,0-25,-25 0,25-1,0-24,0 0,0 25,25-25,24 0,1 25,-50-25,0 0,25-25,-1 0</inkml:trace>
  <inkml:trace contextRef="#ctx0" brushRef="#br0" timeOffset="1092">617 25,'0'-25,"0"25,0 25,25 75,-25-26,0 0,25-24,-25-25,0-25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9:20.47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8 130,'25'-99,"74"74,-74 25,24 74,-49-24,-74 0,24-50,1 0,24 0,25-50</inkml:trace>
  <inkml:trace contextRef="#ctx0" brushRef="#br0" timeOffset="251">206 130,'0'149,"25"-99,-25-1,0 1,0-50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9:21.75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0 273,'25'-198,"49"148,-24 25,24 149,-74-49,0 24,-24-74,-1 0,0-25,-25 0,1 0,49-25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9:22.34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0 198,'0'-99,"25"0,-1 99,26 0,0 74,-26 50,-24-74,-49 0,24-50,-25 24,26-24,-1-24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9:22.97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199 397,'0'-25,"-25"25,-74 50,74-25,0-1,25 26,50 24,-1-49,51 50,-100-75,24 49,-24-49,-99 0,50 25,-51-25,100 0</inkml:trace>
  <inkml:trace contextRef="#ctx0" brushRef="#br0" timeOffset="455">422 571,'25'-100,"-25"100,49 0,1 0,0 75,-25-26,-25 26,-25-50,-25 0,25-25,-49 0,74 0,0-100</inkml:trace>
  <inkml:trace contextRef="#ctx0" brushRef="#br0" timeOffset="1361">819 273,'25'-50,"-25"100,0 49,49 0,26 50,-1-49,-24-76,-50-24,0-49,49-1,-24-24,50-125,-26 125,-24 123</inkml:trace>
  <inkml:trace contextRef="#ctx0" brushRef="#br0" timeOffset="1769">1464 620,'49'-49,"-24"49,0 0,0 49,-50-24,-25 0,26-25,-26 25,50-50,0 25,25-25,24 25,1 0,-25 124,-25-49,-25 49,0-75,-24 1,24-50,-25-25,50-25,0-24</inkml:trace>
  <inkml:trace contextRef="#ctx0" brushRef="#br0" timeOffset="2237">1762 471,'0'0,"24"75,26 24,-25-74,0 0,-1-25,-24 0,50-100,0 51,-50 49,0 25,0 99,0-50,-50 25,0-24,26-75,-51 25,75-100,50 1</inkml:trace>
  <inkml:trace contextRef="#ctx0" brushRef="#br0" timeOffset="2678">2034 0,'75'50,"-75"-25,49 74,-49-50,25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0:09.41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99,'198'-49,"26"-1,-75 50,-149 0</inkml:trace>
  <inkml:trace contextRef="#ctx0" brushRef="#br0" timeOffset="85">571 0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9:29.6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0 174</inkml:trace>
  <inkml:trace contextRef="#ctx0" brushRef="#br0" timeOffset="4270">3076 0,'-50'50</inkml:trace>
  <inkml:trace contextRef="#ctx0" brushRef="#br0" timeOffset="4792">3150 223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9:29.7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967 521,'50'-223,"-26"223,26 0,49 149,-74-50,-50 124,-24-148,-51-51,100-24,-49-49,49-1,-25-49</inkml:trace>
  <inkml:trace contextRef="#ctx0" brushRef="#br0" timeOffset="347">1389 298,'-50'-25,"50"25,50 0,-1 0,75-49,-99 49,25 0,-50 0,24 74,-24-24,-24 74,24-50,-25 25,25-74,0-25,0 0,25-25</inkml:trace>
  <inkml:trace contextRef="#ctx0" brushRef="#br0" timeOffset="783">2009 174,'-75'25,"51"24,-1 26,25-26,74 26,-24-26,-1 1,-49-25,-24 0,-26-1,-49-24,74 25,0-25</inkml:trace>
  <inkml:trace contextRef="#ctx0" brushRef="#br0" timeOffset="1130">2356 124,'99'-49,"-24"24,-26 25,1 99,-75-24,0-26,-99 100,75-25,24-124,25 74,25-74,74 0,-50-24,26-26,-75 0,-25-24,-25 49,-198-99,224 99</inkml:trace>
  <inkml:trace contextRef="#ctx0" brushRef="#br0" timeOffset="2004">0 1613,'0'0,"198"-75,50 50,397-99,-298 100,224-1,-348 0,124 0,-272-24,-51 49</inkml:trace>
  <inkml:trace contextRef="#ctx0" brushRef="#br0" timeOffset="2551">1017 2282,'-100'-49,"100"-26,25-49,50 99,98 50,-123 50,-25 74,-75-75,-74 0,99-49,0-25,-24-25,-1-49,75 24</inkml:trace>
  <inkml:trace contextRef="#ctx0" brushRef="#br0" timeOffset="4415">3423 645,'-25'0,"74"0,51-49,-26 49,75 0,-100 0</inkml:trace>
  <inkml:trace contextRef="#ctx0" brushRef="#br0" timeOffset="4631">3571 893,'124'0,"-49"0,24-25,-99 25</inkml:trace>
  <inkml:trace contextRef="#ctx0" brushRef="#br0" timeOffset="4883">4092 199,'0'0,"25"0,-25 49,99 125,1 24,-51-148,1 24,-50-74,0 0,0 0,25-148,-25 24,49-124,-24 148,49 299</inkml:trace>
  <inkml:trace contextRef="#ctx0" brushRef="#br0" timeOffset="5351">4688 794,'0'-25,"0"-24,49 24,-24 25,25 25,-50-1,0 1,-25 0,-50-25,26 0,49 0,0 0,74-50,-24 50,-50 50,25 0,-50 173,0-198,-25-1,1-24,24 0,0-74</inkml:trace>
  <inkml:trace contextRef="#ctx0" brushRef="#br0" timeOffset="5868">4985 670,'50'74,"0"1,-50-75,24 25,-24-25,50-75,-25 50,0 1,-25 48,0 26,0 24,0 50,0-74,-50 0,25-50,-24 0,49-124</inkml:trace>
  <inkml:trace contextRef="#ctx0" brushRef="#br0" timeOffset="6293">5283 0,'0'0,"50"50,-1 0,-24 74,0-75,0 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6:19.74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0 425,'25'0,"74"-25,-24 0,123-24,-99 24,149 25,-148 0,73 25,-98-25,98 0,-73-25,48 25,-73 0,49 0,-50 0,50 0,-49 0,49 0,-75 0,51 0,-26 0,50 0,-50 0,75-25,-50 25,50-25,-74 25,74-25,-75 1,50 24,-74 0,49 0,-25 0,50 24,99-48,-173 24,99-25,0 0,-25 25,99-74,-74 74,49-50,-123 50,49 0,-50 0,25-25,-49 25,49 0,-74 0,0 0,-75 0,1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6:24.87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49,'0'-49,"0"49</inkml:trace>
  <inkml:trace contextRef="#ctx0" brushRef="#br0" timeOffset="38">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9:29.1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24 471,'0'-99,"0"49,25-173,50 149,49 49,-75 75,1 148,-75-49,-74 24,49-148,-24-25,24 0,25-99,25 25,-24-26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9:29.55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52 21,'-50'-25,"50"50,0 0,0-25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6:24.25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105 0,'-25'0,"25"74,-50 50,26-49,24 123,0-123,24 49,26-124,-50 24</inkml:trace>
  <inkml:trace contextRef="#ctx0" brushRef="#br0" timeOffset="296">278 546,'-24'-248,"148"173,-75 75,75 99,-124-24,-25 98,-24-123,-26-25,51-25,-26 0,50-50,-25 50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6:25.05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9 372,'0'-248,"74"248,-49 0,50 149,-75-75,0 100,-50-174,0 49,50-49,-49-25,49-24,-25-1</inkml:trace>
  <inkml:trace contextRef="#ctx0" brushRef="#br0" timeOffset="328">629 74,'-198'50,"148"-50,50 99,50-74,74 49,-50-49,-24 74,-26-99,-48 50,-26-50,-49 25,49-50,25 25</inkml:trace>
  <inkml:trace contextRef="#ctx0" brushRef="#br0" timeOffset="690">852 322,'75'-273,"-1"224,-24 73,49 125,-99-74,0 74,-50-125,-74 26,99-50,-24 0,24-50,25 50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9:32.81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25 255,'-25'-148,"74"123,51 25,-51 49,1 75,-50-74,-74 49,49-74,-25-25,50 0,-50-25,26-24,24-26</inkml:trace>
  <inkml:trace contextRef="#ctx0" brushRef="#br0" timeOffset="359">595 7,'-99'50,"74"-50,25 50,50-1,49 26,-74-51,0 26,-25 0,-50-50,0 25,-24-25,49-25</inkml:trace>
  <inkml:trace contextRef="#ctx0" brushRef="#br0" timeOffset="689">868 107,'50'-75,"-1"50,1 25,-1 50,-24 49,-25-49,0 24,-25-74,-74 50,50-50,-1 0,50-25,-25-99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9:38.88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0 446,'0'0,"0"25,50-25,-75 25,25-25</inkml:trace>
  <inkml:trace contextRef="#ctx0" brushRef="#br0" timeOffset="84">25 496</inkml:trace>
  <inkml:trace contextRef="#ctx0" brushRef="#br0" timeOffset="6585">4763 0,'74'25,"75"-25,-149 0</inkml:trace>
  <inkml:trace contextRef="#ctx0" brushRef="#br0" timeOffset="6643">4986 25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0:04.52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273 173,'0'-24,"0"73,-25 26,-24-1,-50 75,49-50,0-49,50-1,0-24</inkml:trace>
  <inkml:trace contextRef="#ctx0" brushRef="#br0" timeOffset="266">50 198,'25'100,"24"-51,51 26,-51-1,26 50</inkml:trace>
  <inkml:trace contextRef="#ctx0" brushRef="#br0" timeOffset="562">645 422,'-24'0,"24"0,0 24,0 1,0 0,24-25,51 0,-1-25,1 0</inkml:trace>
  <inkml:trace contextRef="#ctx0" brushRef="#br0" timeOffset="1063">695 397,'0'0,"-25"0,50 0,0 0</inkml:trace>
  <inkml:trace contextRef="#ctx0" brushRef="#br0" timeOffset="1471">670 422,'0'0,"25"0,25 0,24 0,50-25,-74 25</inkml:trace>
  <inkml:trace contextRef="#ctx0" brushRef="#br0" timeOffset="1828">1414 223,'-74'50,"24"-1,25 51,25-76,50 51,0-75,-25 49</inkml:trace>
  <inkml:trace contextRef="#ctx0" brushRef="#br0" timeOffset="2051">1538 422,'25'-75,"0"50,25 25,-1 0,-49 50,25 0,-99-1,49 1,-25-50,50 0,0-25,0-25</inkml:trace>
  <inkml:trace contextRef="#ctx0" brushRef="#br0" timeOffset="2345">1960 422,'-25'49,"25"-49,0 25,0-25,0 25,0-25,0 0,0-25,50-99,-1 74,-24 50,-25 0,25 50,-25 49,0-74,25 0,-25-50,0 0,99-99,-99 124,25 75,-25-26,25 26,-25-51,0 26</inkml:trace>
  <inkml:trace contextRef="#ctx0" brushRef="#br0" timeOffset="2894">2431 570,'0'25,"0"25,0 74,0-75,0-24,-25-25,25 0,0-25,0-99,0 25,75-124,-50 198,74 25,-74 25,0 49,-25-24,-149 49,124-99,25 0,-25 0</inkml:trace>
  <inkml:trace contextRef="#ctx0" brushRef="#br0" timeOffset="3347">2853 595,'0'-74,"-25"-25,50 24,25 75,-1 0,-24 25,-25 25,0 24,-50-49,50 24,-24-49,24 0</inkml:trace>
  <inkml:trace contextRef="#ctx0" brushRef="#br0" timeOffset="3661">3200 372,'0'25,"0"49,-25-24,25-25,0-25,0 0,0 0,50-124,-50 99,25 25,-25 25,25 74,-25-50,24 51,-24-76</inkml:trace>
  <inkml:trace contextRef="#ctx0" brushRef="#br0" timeOffset="4019">3672 670,'-100'-50,"100"50,-24-50,-26 1,50-50,25 49,24 50,-24 0,0 50,-25-1,-25 1</inkml:trace>
  <inkml:trace contextRef="#ctx0" brushRef="#br0" timeOffset="4301">3796 422,'0'0,"0"74,0-49,0 0,0-25,0 0,24-50,26 0,-25 1,-25 49,0 74,25 1,-1 24,-24-50,25-24</inkml:trace>
  <inkml:trace contextRef="#ctx0" brushRef="#br0" timeOffset="4678">4093 0,'0'0,"25"198,0 26,-25-125,0 74,0-123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9:38.59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35,'0'-49,"0"49,0 74,0 0,0 26,0 73,0-98,0-1,0-74,0 25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9:39.10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149 3,'-75'0,"75"25,-25-1,75 76,0-51,49 50,-99-74,0 25,0-25,-50-1,25-24,-49 0,24 0,1-24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9:39.48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99,'25'0,"-25"0,24 173,-24-98,25 24,-25-49,0-1,0-49</inkml:trace>
  <inkml:trace contextRef="#ctx0" brushRef="#br0" timeOffset="308">446 0,'0'0,"-25"49,-24 75,49-25,-25 25,25-74,25 24,24-74,26-49,-26 24,-49-74,0 74,-124 0,75 25,-1 0</inkml:trace>
  <inkml:trace contextRef="#ctx0" brushRef="#br0" timeOffset="1093">744 248,'0'-25,"0"25,0 0,0 99,0-74,0 24,0-49,0 0,0 0,0-74,50 24,-26-24,-24 74,0-25,0 100,25-26,0 1,-25-1,25-24,-25-50,49-74,1 25,-50 74,0 0,25 49,0 75,-25-99,49 50,-49-75,0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9:41.30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74 0,'0'0,"0"50,-25 24,0 100,25-100,0 50,0-99,-24 0,24-25</inkml:trace>
  <inkml:trace contextRef="#ctx0" brushRef="#br0" timeOffset="343">397 174,'-75'49,"25"-24,26 0,73 24,1 1,49 24,-74-49,0 25,-25-25,-75-1,51-24,-101 0,76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9:43.10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223 223,'0'0,"0"0,0-25,-50 25,26 0,-1 0,-25-25,1 25,49 0,0 50,0 0,-25 99,25-50,0 124,0-149,74 50,-74-74,0-50,0 25,0-25,0 0,99-25,-99 0</inkml:trace>
  <inkml:trace contextRef="#ctx0" brushRef="#br0" timeOffset="859">372 422,'-25'0,"25"0,25 99,-25 25,0-75,0 1,0-50,0 0</inkml:trace>
  <inkml:trace contextRef="#ctx0" brushRef="#br0" timeOffset="1064">372 446,'25'-24,"-25"24,49 99,1-25,49 100,-24-125,-1-24,-49-50,0-49,-1 24,-73-123,-1 74</inkml:trace>
  <inkml:trace contextRef="#ctx0" brushRef="#br0" timeOffset="1500">918 124,'74'-25,"-49"0,99-24,-50 49,-24-25,-50 74,0 1,0 0,0 98,49-48,1 98,-25-99,0 1,-25-76,-25 26,-25-50,-198 0,223 0,25-25</inkml:trace>
  <inkml:trace contextRef="#ctx0" brushRef="#br0" timeOffset="2174">1513 322,'74'0,"26"-25,-26 25,0 25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9:45.7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32 372,'-25'-50,"25"50,0 0,0 75,75 148,-26-149,26 50,-51-74,-24-50,0 0,25-99,-25 24,50-98,-1 73,1 1,-50 124</inkml:trace>
  <inkml:trace contextRef="#ctx0" brushRef="#br0" timeOffset="439">553 843,'0'0,"0"-49,25 49,49-25,-49 0,25 25,-26 99,-24-74,-49 0,-1 0,25-25,25 0,0-50,25 0,25 26,-50 24,0 24,25 200,-25-175,24 26,-73-1,-1-74,1 25,-26-50,75 0</inkml:trace>
  <inkml:trace contextRef="#ctx0" brushRef="#br0" timeOffset="971">975 669,'0'25,"0"25,49-25,1 49,-25-24,-25-50,0 0,49-75,-24 75,-25-74,25 74,-25 50,0 24,-25 100,0-125,0 75,1-124,24 0,-50-25</inkml:trace>
  <inkml:trace contextRef="#ctx0" brushRef="#br0" timeOffset="1531">1322 0,'49'49,"1"1,0 24,-50 26,0-51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6:26.05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2579 1265,'100'99,"-76"0,26 100,-25-75,-75 24,-99 1,50-149,99 0</inkml:trace>
  <inkml:trace contextRef="#ctx0" brushRef="#br0" timeOffset="783">4465 49,'0'0,"74"-49,149 49,-124 0</inkml:trace>
  <inkml:trace contextRef="#ctx0" brushRef="#br0" timeOffset="971">4589 272,'24'0,"51"0,74-24,-75 24,0-25,-74 25</inkml:trace>
  <inkml:trace contextRef="#ctx0" brushRef="#br0" timeOffset="1054">4985 223</inkml:trace>
  <inkml:trace contextRef="#ctx0" brushRef="#br0" timeOffset="80014">0 3720,'0'0,"0"25,24 0,-24-25,0 0</inkml:trace>
  <inkml:trace contextRef="#ctx0" brushRef="#br0" timeOffset="80089">24 3770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7:49.01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100 150,'0'74,"-24"25,-26 1,50-26,-25-24,25-25</inkml:trace>
  <inkml:trace contextRef="#ctx0" brushRef="#br0" timeOffset="2986">1241 75,'25'-49,"99"24,0 25,-124 25,0-25</inkml:trace>
  <inkml:trace contextRef="#ctx0" brushRef="#br0" timeOffset="3073">1514 26</inkml:trace>
  <inkml:trace contextRef="#ctx0" brushRef="#br0" timeOffset="3176">1341 224,'124'25,"-75"-25</inkml:trace>
  <inkml:trace contextRef="#ctx0" brushRef="#br0" timeOffset="3401">1613 398</inkml:trace>
  <inkml:trace contextRef="#ctx0" brushRef="#br0" timeOffset="4597">2234 373,'198'-25,"-124"0,1 25,-75 0</inkml:trace>
  <inkml:trace contextRef="#ctx0" brushRef="#br0" timeOffset="4665">2581 323</inkml:trace>
  <inkml:trace contextRef="#ctx0" brushRef="#br0" timeOffset="6031">3846 323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7:45.22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51 263,'-49'25,"49"-25,0 0,0-25,74 25,25-50,75 50,-99-24,-1 24</inkml:trace>
  <inkml:trace contextRef="#ctx0" brushRef="#br0" timeOffset="487">696 40,'75'-25,"-1"0,-49 75,0-50,-25 74,0-24,-75 74,26-25,-26-49,75-50,0 0,75-25,49 0,-50 25,-24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7:46.25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0 174,'0'0,"0"0,0 74,0 1,0 74,0-100,0 1,25-50,0 0,24-25,26-24,-50 24</inkml:trace>
  <inkml:trace contextRef="#ctx0" brushRef="#br0" timeOffset="300">223 224,'0'0,"0"0,0 74,0 75,0-50,0 75,0-100,0-24,0-50</inkml:trace>
  <inkml:trace contextRef="#ctx0" brushRef="#br0" timeOffset="1082">397 0,'0'50,"0"74,0-50,0 26,0-51,25-24,-25 0,0-25,0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19:57.4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2630 2382</inkml:trace>
  <inkml:trace contextRef="#ctx0" brushRef="#br0" timeOffset="13">2630 2406,'0'25,"0"0,0-25,0 0</inkml:trace>
  <inkml:trace contextRef="#ctx0" brushRef="#br0" timeOffset="1246">2555 0,'0'-49,"0"49,0 0,0 0,0 0,0 0,0 0,0 49,0 26,0-50,0 74,0-50,0 100,0-25,25 50,0-100,24 125,-49-150,0-24,25 49,-25-24,0 0,0 24,0 1,25 24,-25-25,0 50,25-74,-25 74,0-75,0 75,25-49,-25 198,0-224,0 26,0 49,0-50,24 50,-24-49,0 49,0-50,0 25,0-24,-24 74,24-50,0 50,0-75,0 100,0-100,0 224,24-224,-24 25,0 50,0-99,0 74,-24-50,24 75,0-75,-25 50,50-49,-25 99,24-100,-24 25,25-74,-25-25</inkml:trace>
  <inkml:trace contextRef="#ctx0" brushRef="#br0" timeOffset="5236">0 1265,'0'0,"0"0,0 0,25 25,74-25,-49-25,173 25,-124 0,125 0,-100 0,148 0,-98 0,149 0,-199 0,148 0,-123 25,174 0,98 49,-272-74,223 0,-24 25,-200 0,299 0,-249-25,249 25,-199-25,198 0,-222 0,321 0,-297 24,248-24,-223 0,199 25,-249 0,298 49,-348-49,348 25,-273-50,273 25,-223-25,248 24,-274-24,200 25,-175-25,447 0,-322 0,273-49,-249 24,249-50,-323 51,124-26,-74 0</inkml:trace>
  <inkml:trace contextRef="#ctx0" brushRef="#br0" timeOffset="62162">13246 2778,'25'-49,"-25"49,0-25,0 25,0 0,-25 0,0 25,-24 24,-1 1,50 0,-25 49,25-50,25 26,-25-26,50 1,-26-50,26 0,24 0,-74 0,50 0,-25-25,0 0,24-24,-24 24,-25-49,25 24,-25 0,0 26,0-26,0 25,-25-24,25 49,-50-25,1 0,-50 25</inkml:trace>
  <inkml:trace contextRef="#ctx0" brushRef="#br0" timeOffset="70799">3126 2481,'24'-50,"-24"50,0 99,0-24,0 98,0-98,-24 24,24-99,0-50,0 1,24-50,1-149,0 99,25 25,-1 124,75 124,-74-25,-50-49,-75 24,-24-74,50 0,-1 0,50-25,0 25</inkml:trace>
  <inkml:trace contextRef="#ctx0" brushRef="#br0" timeOffset="71472">3696 2481,'25'0,"0"0,49-25,-24 25</inkml:trace>
  <inkml:trace contextRef="#ctx0" brushRef="#br0" timeOffset="71674">3721 2704,'0'0,"25"0,74 0,-49 0</inkml:trace>
  <inkml:trace contextRef="#ctx0" brushRef="#br0" timeOffset="71892">4093 2530,'25'0,"-25"100,0-100,0 49,-25-49,25-25,0-74,50 50,24-51,-74 100,50 0,-50 75,24-1,-24-49,0 25,0-50,0-25,25-25,25-24,-25 24,24 50,-49 0,25 99,-25-49,25 24,-25-49,0 25</inkml:trace>
  <inkml:trace contextRef="#ctx0" brushRef="#br0" timeOffset="72518">4639 2431,'-25'-25,"25"25,25 100,-25-51,49 50,-24-74,0 25,-25-50,25-50,24 1,1-75,-50 49,25 50,-25 50</inkml:trace>
  <inkml:trace contextRef="#ctx0" brushRef="#br0" timeOffset="74178">5135 2555,'-25'0,"25"0,0 0,25 0,49-49,50 49,-99-25,25 25</inkml:trace>
  <inkml:trace contextRef="#ctx0" brushRef="#br0" timeOffset="74458">5135 2704,'0'0,"49"0,51 0,-51 0,1 0</inkml:trace>
  <inkml:trace contextRef="#ctx0" brushRef="#br0" timeOffset="75244">5755 2258,'0'0,"0"-25,0 25,0 0,0 0,0 0,-25 49,25-24,-49 99,49-74,0 99,0-100,49 50,-49-49,25-25,-25-25,25 25,-25-50</inkml:trace>
  <inkml:trace contextRef="#ctx0" brushRef="#br0" timeOffset="76306">5904 2506,'0'0,"0"-25,0 25,0-25,25 0,-25 25,74-25,-74 25,25 50,-25-50,-25 74,-25-24,1 24,-1-24,50 24,0-74,149 50,-149-50,25 0,-25-50,0-49,-50 50,1-1,49 25,-25 25</inkml:trace>
  <inkml:trace contextRef="#ctx0" brushRef="#br0" timeOffset="76917">6251 2431,'0'0,"0"0,0 50,0 24,-25-24,50-1,-25-24,25-25,0 0,24-25,-24 1,0-51,-25 50,25-24,-25 24,0 25,0 74,0-24,0 0,24 49,-24-74,0 24,0-49</inkml:trace>
  <inkml:trace contextRef="#ctx0" brushRef="#br0" timeOffset="77431">6474 2282,'75'50,"-1"99,-49-50,-25 75,0-100,-75 0,51-49,-1-25</inkml:trace>
  <inkml:trace contextRef="#ctx0" brushRef="#br0" timeOffset="84343">6896 2233,'0'-25,"0"25,0 50,-25 24,-24 100,24-100,0 75,25-100,50 26,-26-75,1 25,-25-1</inkml:trace>
  <inkml:trace contextRef="#ctx0" brushRef="#br0" timeOffset="84702">7144 2481,'-25'0,"-24"49,49-49,-25 50,25-50,49 74,-24-49,25 0,-25 0,-25-25,0 0,-75 49,26-24,-1 0,25-25</inkml:trace>
  <inkml:trace contextRef="#ctx0" brushRef="#br0" timeOffset="85093">7367 2754,'0'0,"25"24,-25 26,0-50,0 25,0-25</inkml:trace>
  <inkml:trace contextRef="#ctx0" brushRef="#br0" timeOffset="85373">7516 2406,'25'-24,"-25"48,0 51,0-50,0 123,0-98,0 49,0-99,25 25,-25-25,0 0</inkml:trace>
  <inkml:trace contextRef="#ctx0" brushRef="#br0" timeOffset="85796">7640 2307,'124'50,"-74"-1,-25 100,-25-74,0 49,0-75,-75 26,50-75,0 24,25-24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7:48.4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57,'0'100,"0"-26,0-74,0 50,0-50,0-25,25-49,24-51,-24 76,0 49,0 49,-25 51,0-75,0-1,0-24,0 0,0-49,49-51,-49 100,25 0,0 50,0 74,-25-74,25-1,-25-24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7:49.2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167 0,'-74'0,"-1"75,75-1,25-24,74 0,-74-1,25 1,-50-50,0 25,-50-25,-24 24,24-24,25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7:50.5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107 206,'24'0,"-24"0,0 0,25 0,-25 0,0 0,0 0,0 0,0 0,0 0,0-25,0 25,0 0,-25 0,25 0,0 0,0 0,0 0,-24 0,24-25,-25 25,25 0,0 0,0 0,0 0,-50 0,50 0,0 0,0 0,0 0,-25 149,25-99,0 123,0-74,25 50,-25-124,0 74,25-74,-25-25,0 0,0 0,74-124,-49 75,25-1</inkml:trace>
  <inkml:trace contextRef="#ctx0" brushRef="#br0" timeOffset="1269">404 429,'0'50,"0"49,0-50,-25 51,25-75,25-25,-25 0</inkml:trace>
  <inkml:trace contextRef="#ctx0" brushRef="#br0" timeOffset="1817">379 776,'124'-49,"-49"49,49-25,-75 25,-49 0</inkml:trace>
  <inkml:trace contextRef="#ctx0" brushRef="#br0" timeOffset="2051">776 82,'-25'0,"75"0,49-25,-49-25,74 50,-74 50,-50 24,0 100,0-75,24 75,26-75,-50 25,25-124,-75 75,1-51,-125 1,124-25,1 0,49-49</inkml:trace>
  <inkml:trace contextRef="#ctx0" brushRef="#br0" timeOffset="2912">1347 479,'0'0,"74"-25,75 25,-75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7:53.82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8 173,'-25'-49,"75"197,-1-24,51 75,-26-75,-49-99,-25-25,0 0,25-174,-1 50,51-50,-50 174</inkml:trace>
  <inkml:trace contextRef="#ctx0" brushRef="#br0" timeOffset="325">603 669,'0'-74,"0"49,50 0,-50 75,25-1,-50 26,0-75,0 0,25 0,-25-50,25 50,50-49,-50 73,74 51,-74-1,0 75,-49-50,-75 1,74-76,50-48,0-26</inkml:trace>
  <inkml:trace contextRef="#ctx0" brushRef="#br0" timeOffset="996">950 595,'-99'124,"99"-75,-49-24,49-25,0-49</inkml:trace>
  <inkml:trace contextRef="#ctx0" brushRef="#br0" timeOffset="1137">802 570,'49'50,"1"-1,-1 1,26-1,-75-49,0 0</inkml:trace>
  <inkml:trace contextRef="#ctx0" brushRef="#br0" timeOffset="1403">1149 0,'0'0,"0"0,49 49,1 50,-50-49,25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8:01.28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  <inkml:trace contextRef="#ctx0" brushRef="#br0" timeOffset="532">496 25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7:59.9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43 323,'-50'-149,"50"99,50-49,49 74,-49 25,-1 149,-24-25,-75-74,-24-25,24-1,50-48,-49-26,24-49,50 74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8:00.3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1 405,'0'0,"0"49,0 26,0-75,0-25,0-25,0-173,25 49,0 125,24 49,1 49,-1 26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8:00.87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1 149,'0'-50,"124"0,-75 25,-24 75,-25 0,-49 123,-51-24,51-99,49-25,0-25,0 0,124 0,-99-25,24 25</inkml:trace>
  <inkml:trace contextRef="#ctx0" brushRef="#br0" timeOffset="329">398 496,'-25'0,"25"25,0 24,0-49,0 0</inkml:trace>
  <inkml:trace contextRef="#ctx0" brushRef="#br0" timeOffset="548">596 24,'-25'-24,"25"24,0 99,0-49,0 49,0-25,25-74,-25 25,50-25,-1 0,50-74,-24 24</inkml:trace>
  <inkml:trace contextRef="#ctx0" brushRef="#br0" timeOffset="830">819 74,'0'0,"0"124,0-49,25 49,0 0,-25-75,0-24,0-25</inkml:trace>
  <inkml:trace contextRef="#ctx0" brushRef="#br0" timeOffset="1097">1092 0,'0'0,"0"49,25 1,-25 49,25 75,-25-100,-25 1,25-26,-25-24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8:02.59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50 496,'-25'0,"25"25,0-1,0 26,0 0,-25-26,25 1,0-25,0 0,0-74,25-50,0 49,0 51,0 24,-1 124,1-100,-25 26,0 0,25-50,-25-75,0 26,50-75,-26 124,1 74,0 0,-25 75,0-50,25-74,0-25</inkml:trace>
  <inkml:trace contextRef="#ctx0" brushRef="#br0" timeOffset="596">620 272,'-24'50,"24"49,-25-49,25 74,-25 0,25-99,0 0</inkml:trace>
  <inkml:trace contextRef="#ctx0" brushRef="#br0" timeOffset="815">844 372,'-75'25,"51"24,-1 26,99 49,-49-100,25 26,-50 0,24-50,-48 24,-51 1,26-25,-1 0</inkml:trace>
  <inkml:trace contextRef="#ctx0" brushRef="#br0" timeOffset="1268">1340 124,'0'0,"0"0,0-25,0 25,-25 0,0 0,-24 0,24 0,25 0,-25 49,0 26,0-1,25 150,0-100,25 24,0-48,-25-76,25-24,-25 25,0-50,74-24,1-1,-26 1</inkml:trace>
  <inkml:trace contextRef="#ctx0" brushRef="#br0" timeOffset="1816">1489 372,'0'0,"0"124,0-75,24 51,1-51,-25-49,0-25,25-24,-25-1,50-74,-50 124,24 0,1 75,50 24,-75-50,49-24,-24-25,0-74,0 49,0-74</inkml:trace>
  <inkml:trace contextRef="#ctx0" brushRef="#br0" timeOffset="2317">1960 99,'0'-25,"0"25,50-25,-26 25,76-49,-76 49,1 0,-25 0,25 74,0-24,0 74,-1-50,1 75,0-50,-25-49,0 49,-124 0,25-74,0-25,49 25,50-25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9:49.79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0 181,'0'0,"50"-75,74 26,-25 49,124-25,-124 25,75 25,-100 0,100-1,-75-24,124 25,-99 0,75 0,-100 0,50 49,-75-74,224 74,-124-24,-75 0,99-50,-74 0,124 24,-124-24,174 0,-149 0,124-24,-149-26,173 0,-148 50,99-99,-124 99,149-99,-124 74,124-49,-25 24,-124 50,99 25,-99-25,75 50,-100-50,74 0,-98 0,-1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0:32.72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74,'50'-25,"49"0,0 1,0 24,-99 0</inkml:trace>
  <inkml:trace contextRef="#ctx0" brushRef="#br0" timeOffset="58">347 0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9:56.32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0 521,'99'-74,"-99"74,124-50,-50 0,50 26,-49-1,123 0,-49 0,149-24,-174 24,149 25,-149 0,148 74,-148-49,149 25,-149-1,199 1,49 49,-198-99,148 75,-148-26,198 1,-174-25,199-1,-199-24,175 0,-150 0,248-99,-198 50,0-26,248-49,-50 25,-198 49,148-49,51-25,-447 99,-1 25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5:12.7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75 371,'-25'0,"25"0,-25 0,25-25,0-25,-25 50,25-49,0 24,0-25,0 50,0-74,0 74,0 25,75-25,24 0,50-50,148 0,-148 50,25-24,-174 24,0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5:13.3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27 149,'-25'0,"0"25,100-50,73 0,200-74,-100 74,-174 25,-49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5:13.6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-1 298,'0'0,"0"-25,49 25,174-124,25 49,-173 26,-1 24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5:13.9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0 348,'472'-248,"-224"173,-149 75,50-25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5:14.1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0 521,'-25'-49,"25"49,149-149,0 74,173-73,-198 98,-24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5:14.4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0 421,'174'-149,"173"-25,-148 100,-26 74,1-25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5:14.6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0 100,'347'-100,"-198"100,-149 0,0 100,-74-51,-75 100,50-99,24-25,75-25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5:16.2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-1 123,'-24'0,"24"0,49 0,50 0,397-50,-223 50,174-49,-348 49,25-25,-50 25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5:16.6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0 124,'74'0,"50"-25,75-24,272 24,-273 0,26 25,-200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0:25.06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0 472,'0'0,"25"49,-25 75,0-49,0 49,0-75,0-49,0-25,0-24,0-26,0-148,0 50,74-125,1 248,-1 75,-24 25,-25 198,-125-99,51-75,-26-49,75 0,-24-25</inkml:trace>
  <inkml:trace contextRef="#ctx0" brushRef="#br0" timeOffset="564">546 422,'0'0,"25"149,-25-25,0-50,25-49,-25-25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5:16.91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0 149,'248'-74,"322"24,-297 25,-199 25,1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5:17.1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0 210,'174'-49,"173"-51,-148 76,74-1,-224 124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5:17.3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0 196,'99'-25,"199"-74,-75 49,124 50,-297-25,-26 50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5:17.5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-1 149,'297'-99,"-173"49,-49 50,24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5:17.77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98,'347'-50,"-173"50,99-49,-199 49,-74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5:17.8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40:26.15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0 422,'0'0,"99"0,50-25,-75 25</inkml:trace>
  <inkml:trace contextRef="#ctx0" brushRef="#br0" timeOffset="170">0 720,'50'0,"98"-50,-73 50,-26-25,-49 25</inkml:trace>
  <inkml:trace contextRef="#ctx0" brushRef="#br0" timeOffset="241">322 645</inkml:trace>
  <inkml:trace contextRef="#ctx0" brushRef="#br0" timeOffset="689">1166 571,'0'0,"25"25,-25-25,0 49,0-49</inkml:trace>
  <inkml:trace contextRef="#ctx0" brushRef="#br0" timeOffset="758">1191 645</inkml:trace>
  <inkml:trace contextRef="#ctx0" brushRef="#br0" timeOffset="2580">3101 0,'24'149,"-24"-50,-24 125,-1-150,-25 50,50-99,0-25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40:24.88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0,'0'0,"0"50,24 24,26 125,25-75,-1 25,-49-149,0 0,-1-25,26-149,-50 50,25-74,-25 198,0 0</inkml:trace>
  <inkml:trace contextRef="#ctx0" brushRef="#br0" timeOffset="392">645 720,'0'-100,"99"1,-50 99,-24 25,-25 25,-49 49,24-50,-25-24,50-25,0-49,0-1,75-24,-26 74,1 49,-25 26,-25 98,-50-98,0 49,26-99,24-25,0-25</inkml:trace>
  <inkml:trace contextRef="#ctx0" brushRef="#br0" timeOffset="892">1389 372,'0'75,"-75"74,26-25,24-75,0-24,25-50,-25-99,25 50,0-50,0 124,25 49,25 1,24 49,-24-49,-1-25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40:26.52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17,'149'0,"-100"-25,1 99,-50-49,0 149,-75-75,-24 75,74-150,25-24,25 0,99 0,-49-24,-26 24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40:27.0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99,'0'-25,"0"25,0 25,25 99,-25-49,49-1,-24-74,0 25,25-25,24-50,-49 50</inkml:trace>
  <inkml:trace contextRef="#ctx0" brushRef="#br0" timeOffset="250">298 25,'0'0,"0"25,0 49,25 75,-25-75,0 100,24-75,1 0,-25-99,0 0</inkml:trace>
  <inkml:trace contextRef="#ctx0" brushRef="#br0" timeOffset="593">521 0,'0'0,"0"25,25 148,24-49,1 50,-25-124,-25 24,0-74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17:20.54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75 25,'0'0,"0"50,0 99,0-75,24 75,-24-100,0-49</inkml:trace>
  <inkml:trace contextRef="#ctx0" brushRef="#br0" timeOffset="204">0 372,'50'-49,"-1"49,1-25,24 50,-74-25</inkml:trace>
  <inkml:trace contextRef="#ctx0" brushRef="#br0" timeOffset="378">323 298,'0'25,"0"0,24 24,1 26,-25-26,-25-24,25-25,0 0</inkml:trace>
  <inkml:trace contextRef="#ctx0" brushRef="#br0" timeOffset="563">298 124,'0'-24,"0"24,0 49,0-49</inkml:trace>
  <inkml:trace contextRef="#ctx0" brushRef="#br0" timeOffset="753">571 472,'0'-50,"0"0,49 1,-24 49,0 0,0 49,-25 1,-50 0,50-50,-25 0,0 0,25-75,25 26,0 24,0 25,0 49,-25-24,24 124,1-149</inkml:trace>
  <inkml:trace contextRef="#ctx0" brushRef="#br0" timeOffset="1192">868 0,'0'0,"0"50,25 124,-25-100,0 50,0-99,0 24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0:27.74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37 200,'0'-74,"0"74,0 0,25 25,-25 24,0 175,0-1,0-124,0 0,0-99,0 0,-25-149,25 25,0-223,25 223,173 25,-74 148,-99-24,0 74,-75 100,-24-149,-50 74,99-100,0-24,25-24</inkml:trace>
  <inkml:trace contextRef="#ctx0" brushRef="#br0" timeOffset="610">533 424,'100'-50,"-26"100,-74-26,0 125,-25-74,-49 24,49-50,25-24,0-25,0 0,74-25,75-49,-74 74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40:28.17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3 100,'0'0,"0"99,0-74,0-1,0-24,0 0,0 0,0-74,0 0,50 24,-50 50,0 50,25-26,-1 76,-24-100,25 24,-25-24,25-49,-25-1,50-99,-25 149,-1 25,-24 50,50 148,-50-149,25 1,-25-75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40:28.9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197 0,'-74'50,"-26"49,100-50,0 26,75-50,24 24,-74-24,-25-25,0 0,-75 25,26 0,24-1,0-24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40:32.6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260 107,'0'-74,"25"49,-25 25,0 0,0 0,-49 0,49 0,-25 0,25 0,0 0,0 0,-25 0,-25 0,26 0,24 0,0 0,-25 0,25 0,-25 0,0 25,0 49,25 1,0 98,0-49,0 75,50 24,-25-198,-25 24,0-49,0 0,0 0,25-24,74-26,-50 0</inkml:trace>
  <inkml:trace contextRef="#ctx0" brushRef="#br0" timeOffset="890">434 479,'0'-24,"0"24,0 49,25 26,24 24,-24-50,0 1,-25-50,0 0,0-25,50-74,-50 99,24 0,26 0,0 74,-26-49,51 0,-50-25,0-50,-1 1,1-75,-25 49</inkml:trace>
  <inkml:trace contextRef="#ctx0" brushRef="#br0" timeOffset="1377">1054 107,'-25'-49,"25"49,0 0,50-25,24 25,1 0,49 25,-50-1,-74 1,50 25,-50 0,0 98,0-24,-25 199,50 24,-25-297,0-25,-50-25,-99-25,75 0,24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40:36.82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17,'24'0,"150"-25,-75 25,1 50</inkml:trace>
  <inkml:trace contextRef="#ctx0" brushRef="#br0" timeOffset="174">173 315,'50'0,"24"24,-24-48,49 24,-49-25,-50 25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40:37.10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0 496</inkml:trace>
  <inkml:trace contextRef="#ctx0" brushRef="#br0" timeOffset="1751">719 446,'0'0,"0"25,25 0,-25 0,0-25</inkml:trace>
  <inkml:trace contextRef="#ctx0" brushRef="#br0" timeOffset="1835">744 521</inkml:trace>
  <inkml:trace contextRef="#ctx0" brushRef="#br0" timeOffset="3643">3001 0,'-49'248,"-51"-50,100-74,-24-99,24-25,0 0,0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40:35.46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0,'0'0,"0"50,25 24,-25 75,50 74,-50-148,49 49,-24-99,0-25,-25 0,49-174,1 25,0-124,-26 224,1 49</inkml:trace>
  <inkml:trace contextRef="#ctx0" brushRef="#br0" timeOffset="360">571 670,'-25'-74,"50"24,24 25,1 25,-1 0,-49 124,-74-74,24-25,50-25,-24-50,24 25,49-24,-49 49,50 74,-1 0,-49 75,0-99,-99 74,99-124,-49 0,-1-25,25-25,25-24</inkml:trace>
  <inkml:trace contextRef="#ctx0" brushRef="#br0" timeOffset="843">1042 521,'0'75,"0"24,25-50,0-49,-25 25,24-50,51-74,-26 74,-49 25,0 75,0 98,-49-98,-1 49,25-75,-24 1,24-50,25 0,99-124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40:38.5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0,'0'25,"0"25,25 124,-25-50,25 74,-25-99,0 0,0-99,0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40:39.0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248 149,'-173'74,"98"25,75-49,100 24,-26-24,50-1,-99-49,-25 50,0-25,-124 49,74-74,-49 25,99-25</inkml:trace>
  <inkml:trace contextRef="#ctx0" brushRef="#br0" timeOffset="346">521 173,'0'25,"0"25,50 148,-50-99,0 50,0-99,0-50</inkml:trace>
  <inkml:trace contextRef="#ctx0" brushRef="#br0" timeOffset="614">1017 0,'-24'49,"-51"100,50-25,1 124,24-198,74-1,-24-49,24-49,-74 24,-25-49,-24 49,-51 25,76 0</inkml:trace>
  <inkml:trace contextRef="#ctx0" brushRef="#br0" timeOffset="1160">1389 397,'-24'173,"24"-98,-25-75,25 0,0-50,74-99,1 50,-75 99,0 50,0 24,24 25,-24-74,0-25,0 0,100-198,-76 198,1 24,-25 26,25 74,-25-74,0-26,0-24,0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40:40.96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300 487,'-124'99,"124"-49,-25-26,50 76,25-76,24 76,-24-76,-25-24,-50 50,-50-25,-73 0,48-25,76 0,48-50</inkml:trace>
  <inkml:trace contextRef="#ctx0" brushRef="#br0" timeOffset="1675">896 40,'0'-49,"0"49,-50 24,0-24,1 0,24 25,25-25,-25 99,25-24,-25 74,25-50,-25 149,25-149,0 75,0-100,50-24,-25-25,-25-25,0 0,49 0,1-50,-50 25,50 0</inkml:trace>
  <inkml:trace contextRef="#ctx0" brushRef="#br0" timeOffset="2192">1168 512,'0'0,"0"173,25-74,-25-74,0 0,0-25,25 0,-25-74,-25-125,25 100,-25 49,25 75,75 50,-26 24,75 50,-49-100,24 1,-74-100,-25 1,0-150,0 100,-50-75</inkml:trace>
  <inkml:trace contextRef="#ctx0" brushRef="#br0" timeOffset="2725">1764 115,'0'0,"49"0,75 0,-74 0,74 0,-50 49,-74 1,25 124,-50-50,25 99,0-124,-49 99,-1-98,-74-26,50-74,-50 0,0-25,99 25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41:07.36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0,0 25,0-25</inkml:trace>
  <inkml:trace contextRef="#ctx0" brushRef="#br0" timeOffset="86">0 25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0:31.82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49 338,'-49'298,"49"-224,0 51,0-76,0-49,0 0,0 0,0-99,25-124,-1 74,26-124,0 199,98-1,-98 75,24 75,-74-1,-198 224,148-274,-49 26,50-50,49-25</inkml:trace>
  <inkml:trace contextRef="#ctx0" brushRef="#br0" timeOffset="532">620 710,'0'149,"0"-99,-25 0,25-50,0 0,0-50,0-124,25 50,0-99,0 173,49 26,-74 24,74 49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41:06.52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 1612,'-50'0,"50"0,149 0,25 0,198 0,99 0,-272 0,74-24,-174-1,-50 25,-49 0</inkml:trace>
  <inkml:trace contextRef="#ctx0" brushRef="#br0" timeOffset="451">503 2109,'0'0,"0"0,0-25,75 25,-1-25,-74 25,25 74,-50-24,-49 74,-1-74,26 49,49-99,24 25,1-25,99-25,-74-25,74 50</inkml:trace>
  <inkml:trace contextRef="#ctx0" brushRef="#br0" timeOffset="1047">1148 2034,'0'0,"0"50,0-25,0 24,0 26,0-75,25 0,-25 0,25 0,24-25,1 0,-1-25,1 26,-75-1,25 25,0 25,-25 148,25-148,25 25,-25-1,0-49,0 25</inkml:trace>
  <inkml:trace contextRef="#ctx0" brushRef="#br0" timeOffset="1626">1669 1985,'0'-25,"0"99,0-24,0 24,25 1,-25-26,0 1,25-50,-25 25</inkml:trace>
  <inkml:trace contextRef="#ctx0" brushRef="#br0" timeOffset="2454">2115 0,'124'149,"50"273,-75 49,75 174,-124-397,-100 174,-49-199,-149 124,74-272,100-51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40:58.50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0 248</inkml:trace>
  <inkml:trace contextRef="#ctx0" brushRef="#br0" timeOffset="422">471 0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40:58.21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25,'25'-25,"49"25,-24 0,99 25</inkml:trace>
  <inkml:trace contextRef="#ctx0" brushRef="#br0" timeOffset="219">99 347,'100'0,"-26"0,0 0,-24 0,-50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40:57.32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159 0,'0'0,"-75"124,26 24,-1 100,100-24,-1-175,150 1,-125-50,26-124,-76 49,-48-98,-1 49,-124-99,99 173,1 25</inkml:trace>
  <inkml:trace contextRef="#ctx0" brushRef="#br0" timeOffset="581">84 446,'100'-25,"-26"25,25 0,-49 0,0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40:58.6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0 174,'0'74,"75"149,-26 0,-49-99,0 75,0-150,25-49</inkml:trace>
  <inkml:trace contextRef="#ctx0" brushRef="#br0" timeOffset="203">25 769,'0'0,"25"-50,99 50,-25 0,-99 0</inkml:trace>
  <inkml:trace contextRef="#ctx0" brushRef="#br0" timeOffset="391">521 918,'50'-248,"-25"248,-25 24,25 125,-25-74,-75 24,50-99,1 0,24-25,49-99,1 25,24 49,-74 50,50 124,-50-49,25 49,74-50</inkml:trace>
  <inkml:trace contextRef="#ctx0" brushRef="#br0" timeOffset="781">993 694,'0'25,"0"25,0 99,24-125,-24 1,0-50,0-49,75-75,-75 149,25 0,24 124,-24-49,0-1,0-49,-25-25</inkml:trace>
  <inkml:trace contextRef="#ctx0" brushRef="#br0" timeOffset="1235">1340 372,'-25'0,"50"0,74-25,-49 25</inkml:trace>
  <inkml:trace contextRef="#ctx0" brushRef="#br0" timeOffset="1549">1687 0,'0'0,"0"50,0 24,50 75,-50-100,25 26,-25-75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41:00.79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76 0,'-25'74,"0"50,0 373,25-225,0 299,0-348,124 100,-74-150,49 51,-99-200,0-24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41:01.90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0,'0'0,"0"75,0 123,0-123,25 74,-25-100,0 50,0-74,0-25</inkml:trace>
  <inkml:trace contextRef="#ctx0" brushRef="#br0" timeOffset="282">298 571,'0'-25,"0"25,0 0,0 50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41:02.6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158 50,'25'-25,"-25"25,0 0,25 0,-25 0,0 0,0-25,0 25,0 0,-25 0,0 0,25 0,-49 25,24-25,25 0,0 0,0 25,-25-25,25 0,0 0,0 0,0 0,0 0,-25 0,25 0,0 0,0 0,0 25,-25-25,25 0,0 0,0 0,0 25,0-25,0 25,25-1,-25-24,75 0,-26 25,26 0,-51 0,26 24,-25 26,-25-26,-25-24,-49 50,49-75,-25 24,25-24,-24 0,49 0,0-24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41:04.1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1 124,'0'0,"0"149,0-75,25 50,-25-74,25-1,-25 1,0-50,0 0,0 25</inkml:trace>
  <inkml:trace contextRef="#ctx0" brushRef="#br0" timeOffset="375">323 0,'0'49,"-49"1,-1 149,25-125,50 75,0-100,99 1,-74-50,-1-50,-24 26,-25-51,-25 26,-49-1,24 25,1 25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41:11.69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0 149</inkml:trace>
  <inkml:trace contextRef="#ctx0" brushRef="#br0" timeOffset="1700">1686 0,'25'0,"-25"0,25 50,-25-50,0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1:25.46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50,'75'0,"24"24,-49-24</inkml:trace>
  <inkml:trace contextRef="#ctx0" brushRef="#br0" timeOffset="2036">1786 0,'0'0,"0"0,25 0,-25 25,25-25</inkml:trace>
  <inkml:trace contextRef="#ctx0" brushRef="#br0" timeOffset="30551">3175 50</inkml:trace>
  <inkml:trace contextRef="#ctx0" brushRef="#br0" timeOffset="33047">4440 124,'100'-50,"-100"50,0 0,0 0</inkml:trace>
  <inkml:trace contextRef="#ctx0" brushRef="#br0" timeOffset="33105">4540 74</inkml:trace>
  <inkml:trace contextRef="#ctx0" brushRef="#br0" timeOffset="33187">4465 248,'50'-25,"-50"25,49-49,-24 49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41:10.3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181 74,'-49'50,"-1"-1,-24 150,74-100,74 50,0-100,100-49,-99-74,24-50,-74 49,-25-98,-100 74,-73-1,98 76,26 24</inkml:trace>
  <inkml:trace contextRef="#ctx0" brushRef="#br0" timeOffset="533">305 173,'-49'0,"74"0,24 0,100 0,-75 0,26 25</inkml:trace>
  <inkml:trace contextRef="#ctx0" brushRef="#br0" timeOffset="1095">975 248,'0'0,"25"0,173 0,-98 0,-1 24</inkml:trace>
  <inkml:trace contextRef="#ctx0" brushRef="#br0" timeOffset="1300">1124 520,'25'0,"49"0,50-49,-74 49,-50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41:12.48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75,'0'-25,"50"0,99 0,-100 25,-24 75,-25-50,-25 49,-24-49,-26 25,51-26,48 1,26 0,24 25,-74-26,50 1,-50 0,-50 25,-49-1,50-49,24 0,25 0,0 0</inkml:trace>
  <inkml:trace contextRef="#ctx0" brushRef="#br0" timeOffset="531">546 149,'75'-24,"24"24,-74 0,-1 49,-24 1,-74 74,0-75,-1 26,75-50,0-25,25 24,99-48,-50-26,1 50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41:13.62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70,'0'0,"0"149,25-25,-25-75,0 1,0 0,0-50,0 0</inkml:trace>
  <inkml:trace contextRef="#ctx0" brushRef="#br0" timeOffset="282">273 70,'-25'0,"25"0,0-25,124 25,-50-25,-24 25,-50 0,25 50,-25 0,-50 98,50-73,0 24,0-49,0-26,0-24,0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41:20.19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546 696,'25'-99,"-25"74,0 25,0 50,49 74,-24-50,25 75,-25-99,-1-1,-24-49,0-25,0-24,50-125,-50 125,74 73,1 76,-26-26,26 25,-26-49,-49-50,25-124,0 25,0-75,-25 100,0 49,0 50</inkml:trace>
  <inkml:trace contextRef="#ctx0" brushRef="#br0" timeOffset="688">1439 746,'0'0,"74"-50,50 50,-74 0,-25 25,-25 25,-99 24,49-74,25 25,25 0,50-1,-25 26,99 0,-75-1,-49 26,0-26,-99 1,-50-25,100-25,-1 0,50-50</inkml:trace>
  <inkml:trace contextRef="#ctx0" brushRef="#br0" timeOffset="1191">2009 795,'0'-49,"0"49,100 0,-100 0,74 74,-74-49,25 49,-75-24,1 0,49-1,0-49,0 25,74-25,-24 0,24-25</inkml:trace>
  <inkml:trace contextRef="#ctx0" brushRef="#br0" timeOffset="1581">2456 944,'0'0,"0"0,0 25,0 0</inkml:trace>
  <inkml:trace contextRef="#ctx0" brushRef="#br0" timeOffset="2631">2605 522,'0'25,"0"50,25 49,-1-99,26 24,-50 1,-25-25,25-25,-25 0,25-75,0-74,25 75,-25-25,0 99,25 24,0 26,198 223,-198-248,0-25,-25 25,0-25,49-100,-24 26,0-75,-25 25,0 50</inkml:trace>
  <inkml:trace contextRef="#ctx0" brushRef="#br0" timeOffset="3288">3299 76,'75'-25,"-26"-24,51 49,48 24,-73 26,-26 74,-24-25,0 100,-25-100,74 99,-74-74,0 100,0-150,-74 0,24-49,-98 0,48-50,-222-49,223 49</inkml:trace>
  <inkml:trace contextRef="#ctx0" brushRef="#br0" timeOffset="4240">422 225,'-50'-50,"26"1,-1 49,25-25,-50 25,25 0,1 124,-1-25,0 174,25-149,-74 174,49-100,-50 124,75-222,0-26,25-74,149-74,-100 24,25-49,-49 99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41:43.14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0 275,'25'25,"74"223,-74-124,24 74,1-148,-1-25,-24-25,74-149,-49 50,-25-100,-25 75,25 25</inkml:trace>
  <inkml:trace contextRef="#ctx0" brushRef="#br0" timeOffset="345">794 895,'0'-198,"49"173,1 25,-1 124,-49-74,-24 49,-26-74,-24-1,74-24,0-124,0 50,99-1,-50 75,26 100,-75 24,0 173,-50-123,-24 49,24-223,1 0,24-25,0-123</inkml:trace>
  <inkml:trace contextRef="#ctx0" brushRef="#br0" timeOffset="907">1290 548,'148'0,"125"0,-223 25</inkml:trace>
  <inkml:trace contextRef="#ctx0" brushRef="#br0" timeOffset="1080">1364 920,'50'0,"49"0,-25-25,-74 25</inkml:trace>
  <inkml:trace contextRef="#ctx0" brushRef="#br0" timeOffset="2411">2406 201,'-25'-25,"50"0,24 0,175 25,-125 0,-25 50,-74 24,-99 125,25-150,-75 100,124-124,0 0,50-1,74-24,0 0,50 0</inkml:trace>
  <inkml:trace contextRef="#ctx0" brushRef="#br0" timeOffset="2988">3398 101,'223'-99,"-124"99,1 50,-100 24,0 1,-50 73,0-98,-49 74,74-74,25-1,0-49,75 25,-26-25,-24-50,-25 1,-25-75,-173-174,148 298</inkml:trace>
  <inkml:trace contextRef="#ctx0" brushRef="#br0" timeOffset="3490">3944 27,'24'-25,"-24"25,0 0,0 99,-24 1,24-26,49 0,-24-74,25 25,-25-25,24-74,-24 24</inkml:trace>
  <inkml:trace contextRef="#ctx0" brushRef="#br0" timeOffset="3740">4241 2,'0'75,"0"-26,-24 125,24-50,24 0,1-99,-25-1,0-24,0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40:44.83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3969 1219,'0'0,"0"24,25 26,-25 49,0 174,24-149,26 149,0-124,-1 223,-49-223,0 123,-25-123,25 149,0-124,0 123,25-148,-25 149,0-50,0-124,0 25,0-100,0 1,0-50,-25 0,25-50</inkml:trace>
  <inkml:trace contextRef="#ctx0" brushRef="#br0" timeOffset="892">3795 1417,'25'-25,"25"-24,-26-51,26-24,-25 75,24-1,-49 50,0 0,0 0,25 50,25 24,24 75,-49-75,25 1,-50-75,0 0,0 0</inkml:trace>
  <inkml:trace contextRef="#ctx0" brushRef="#br0" timeOffset="1831">4688 1144,'0'0,"0"0,0 50,0 99,0-75,25 50,-25-74,0-1,0-49,0 25</inkml:trace>
  <inkml:trace contextRef="#ctx0" brushRef="#br0" timeOffset="2364">5283 1293,'-74'0,"24"0,1 50,24-1,50 1,24-1,1 1,24-25,-74 0,0-25,0 24,-49-24,24 25,-25-25</inkml:trace>
  <inkml:trace contextRef="#ctx0" brushRef="#br0" timeOffset="2770">5482 1243,'0'0,"25"50,-1 99,-24-75,0 25,0-99,-24 50</inkml:trace>
  <inkml:trace contextRef="#ctx0" brushRef="#br0" timeOffset="3020">5780 1219,'0'0,"-50"99,50-25,0 50,25-74,0-25,24-25,-49 0,25-50,-25 0,-50 1,26 24,24 25</inkml:trace>
  <inkml:trace contextRef="#ctx0" brushRef="#br0" timeOffset="3928">1265 5063,'74'0,"-74"0,0 0,0 0,25 0,25 25,-1-25,150 0,-75-25,149 25,-149-25,223 1,-198-1,124 25,-149-25,149 25,-50 0,-173 0,-50 0,-75 0</inkml:trace>
  <inkml:trace contextRef="#ctx0" brushRef="#br0" timeOffset="4899">1240 4840,'0'25,"-74"49,49-49,-49 74,74-49,-25-25,25-1,-25-24,25 0,99 25,0-25,25 0,-74 0,0 0</inkml:trace>
  <inkml:trace contextRef="#ctx0" brushRef="#br0" timeOffset="5743">1315 5708,'99'-25,"-99"75,0 0,-99 98,49-73,0-26,26 1,48-50,1 25,99-75,-49 25,-1 1,-49 24</inkml:trace>
  <inkml:trace contextRef="#ctx0" brushRef="#br0" timeOffset="6072">1736 6006,'-24'0,"24"0,0 0,0 49,24-49,-24 25,0 0,0-25</inkml:trace>
  <inkml:trace contextRef="#ctx0" brushRef="#br0" timeOffset="6321">1935 5510,'25'0,"-25"74,0-24,-25 74,25-75,49 26,-24-75,0 0,25-25,-26-49,-24-1,50-24,-25 74,-25 25,0 25,0 99,0-50,0 150,0-150,25-24,-25-26,0-24,0 0</inkml:trace>
  <inkml:trace contextRef="#ctx0" brushRef="#br0" timeOffset="6776">2456 5460,'-25'223,"25"-148,0 74,0-100,25 1,-25-50,0 0</inkml:trace>
  <inkml:trace contextRef="#ctx0" brushRef="#br0" timeOffset="7432">4068 4939,'-25'-25,"25"25,0-24,0 24,-25 0,25-25,-24 25,24 0,-25-25,25 25,-25-25,0 0,0-24,-24 24,-1-25,50 1,-198-75,148 74,-49-24,49 24,-49-124,49 125,1-125,24 100,0-75,25 99,-49-74,49 75,-25-75,0 49,0-74,25 125,-49-76,-51 1,76 50,-51-26,-24-74,49 75,-74-75,75 100,-26-26,-24-49,0 25,74 99,-25-50,26 25,-26 1,50-1,-74-50,74 51,-174-150,124 174,1-50,-50-24,49 24,-74-49,74 74,-49-24,49-1,-24 1,49 49,25-50,-25 50,25 0</inkml:trace>
  <inkml:trace contextRef="#ctx0" brushRef="#br0" timeOffset="8840">992 1442,'0'49,"0"-49,0 0,25 0,0-24,-25-26,49-74,-24 50,-25-75,0 99,0 0,0 1,0 74,25 24,99 50,25 1,-124-100,-1 25,-24 49</inkml:trace>
  <inkml:trace contextRef="#ctx0" brushRef="#br0" timeOffset="9938">2232 3674,'0'0,"0"50,-49 24,24 75,25-75,0 75,25-99,49-25,1-75,49-99,-100 75,1-125,-50 125,-74 0,0 74,-99 49,198-49,198 50,-99-50</inkml:trace>
  <inkml:trace contextRef="#ctx0" brushRef="#br0" timeOffset="10499">2381 3649,'-74'0,"74"0,0 0,0 0,0 25,0 0,0 25,0-26,0 26,49-25,100 24,-49-49,-1 0,-74-49,-1-26,-24 51</inkml:trace>
  <inkml:trace contextRef="#ctx0" brushRef="#br0" timeOffset="32530">25 5063,'-25'-74,"25"74,0 0,0 25,25 24,24 26,-24-51,-25 76,25-100,0 24,-25-48,25-51,-1 26,1 24,0 25,-25 25,124 148,-74-148,49 0,-99-50,50-99,-26 74,1-98,-25 48,25 51</inkml:trace>
  <inkml:trace contextRef="#ctx0" brushRef="#br0" timeOffset="33611">3646 102,'0'-24,"0"24,0 0,0 0,0 99,25-25,-25 75,25-75,-25-24,0-50,0 25,-25-25</inkml:trace>
  <inkml:trace contextRef="#ctx0" brushRef="#br0" timeOffset="34144">3671 53,'0'25,"50"24,49 75,-25-49,1 24,-26-99,-49 0,0 0,0-124,25 74,-25-99,0 75,0 49,-25 25,25 25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41:36.5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0 248,'0'0,"0"25,0-25</inkml:trace>
  <inkml:trace contextRef="#ctx0" brushRef="#br0" timeOffset="56">0 273</inkml:trace>
  <inkml:trace contextRef="#ctx0" brushRef="#br0" timeOffset="2104">2406 0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41:31.31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 1786,'0'-74,"0"24,-25 50,25 0,25 75,0 148,-25-99,74 99,-24-124,74 0,-99-74,-1-124,51-50,-26-124,1 125,49-26,-99 199</inkml:trace>
  <inkml:trace contextRef="#ctx0" brushRef="#br0" timeOffset="548">700 2505,'0'-49,"0"-26,0 26,25 49,0 0,-25 25,50 24,-50 75,0-49,-50-26,25-49,0 0,25-25,-24-123,24 98,49 0,1 50,24 224,-74-1,0-124,-49 100,-26-75,50-100,-24-24,49 0,-75-124,75 25</inkml:trace>
  <inkml:trace contextRef="#ctx0" brushRef="#br0" timeOffset="1362">1172 2257,'0'0,"74"-74,50 74,99 0,-99 0,-49 25</inkml:trace>
  <inkml:trace contextRef="#ctx0" brushRef="#br0" timeOffset="1566">1345 2605,'25'-25,"50"25,-1 0,75-25,-75 25,1 0</inkml:trace>
  <inkml:trace contextRef="#ctx0" brushRef="#br0" timeOffset="1988">2288 2654,'-50'0,"75"75,49-26,1 1,24 49,-49-74,-50-25,0 0,25-149,-25 50,-25-224,25 100,0-124,0 248,-75-149,26 148,-51-98,76 24,24 100,-25 0,25-1,0 75,25-25,24 1,-49 24,75-25,-75 25,49-25,1 25,24 0,-24 0,74-25,-74 25,74-25,148 25,-172 0,73 0,-73-25,98 25,-99-49,124 24,-123 0,98-24,-74 49,75-50,-100 25,99 0,-99 25,125-24,-125 24,75 0,49 0,-74-25,-50 25,0 0,124-25,50 25,-149-25,149 25,-99-25,173 1,-149 24,199 0,-174-25,174 0,-198 25,222-25,-222 0,272-24,-272 24,148 0,-223 25,-50 0</inkml:trace>
  <inkml:trace contextRef="#ctx0" brushRef="#br0" timeOffset="4477">3429 1340,'-25'0,"25"24,-25 51,-24 123,24 26,25-125,74 50,-49-100,25 1,-50-50,0 0</inkml:trace>
  <inkml:trace contextRef="#ctx0" brushRef="#br0" timeOffset="4883">3677 1687,'124'-25,"-50"75,-74-1,0 51,-24-51,-76 75,51-99,24 0,25-25,124 0,-74-25,49 25</inkml:trace>
  <inkml:trace contextRef="#ctx0" brushRef="#br0" timeOffset="5383">4322 1563,'0'0,"0"0,0 99,25-49,-1-25,1-1,25 1,-25-25,0-49,-1-1,1 0,-25 1,0 49,0 0,0 74,0 50,25-25,-25-49,25-25,-25 0,0-25</inkml:trace>
  <inkml:trace contextRef="#ctx0" brushRef="#br0" timeOffset="5853">4768 1513,'25'99,"-25"-24,0 74,0-100,0 51,0-76,-25-24</inkml:trace>
  <inkml:trace contextRef="#ctx0" brushRef="#br0" timeOffset="6135">4992 1439,'74'74,"50"125,-74-125,-50 50,-50-74,-49 24,49-74,1 0</inkml:trace>
  <inkml:trace contextRef="#ctx0" brushRef="#br0" timeOffset="6432">5463 1166,'25'-25,"-1"25,26-25,25 75,-51 0,-24-1,0 1,-24 24,24-24,-25-50,25 0,25 0,49 0,25 0</inkml:trace>
  <inkml:trace contextRef="#ctx0" brushRef="#br0" timeOffset="7012">6306 1513,'0'-25,"0"100,0-1,25 75,-25-74,25 24,-25-99,0 0</inkml:trace>
  <inkml:trace contextRef="#ctx0" brushRef="#br0" timeOffset="7263">6182 1786,'248'-49,"-124"24,-49 25,-75 0</inkml:trace>
  <inkml:trace contextRef="#ctx0" brushRef="#br0" timeOffset="7447">6926 1191,'-24'74,"-26"149,50-99,25 50,-25-99,49 24,-24-99,25 25,-25-25</inkml:trace>
  <inkml:trace contextRef="#ctx0" brushRef="#br0" timeOffset="7730">7274 1662,'0'25,"0"25,24 49,-24-74,0-1,0-24,0 25</inkml:trace>
  <inkml:trace contextRef="#ctx0" brushRef="#br0" timeOffset="8371">7298 1488,'0'-24,"0"24,-24-25,24 25,0 0,0 0,0 0,0 25,0 99,0-50,24-24,-24 24,0-74,25 50</inkml:trace>
  <inkml:trace contextRef="#ctx0" brushRef="#br0" timeOffset="8968">7571 1786,'0'0,"0"25,0 0,0-25,0 25,0-25</inkml:trace>
  <inkml:trace contextRef="#ctx0" brushRef="#br0" timeOffset="9219">8067 1389,'-24'-25,"-26"25,25 50,-24 49,49-74,49 49,1-24,74 25,-99-51,-25 1,-25-25,-74 0,49 0,-49 0,49 0</inkml:trace>
  <inkml:trace contextRef="#ctx0" brushRef="#br0" timeOffset="9639">8365 1364,'0'0,"0"100,0-51,25 100,-25-99,0 24,0-74,0 25,25-25</inkml:trace>
  <inkml:trace contextRef="#ctx0" brushRef="#br0" timeOffset="9890">8787 1265,'0'0,"-25"50,0-1,0 100,25-74,0 74,50-125,49 1,-24-25,-26-74,-49 24,-49 0,-26 26,-49 24,99 0</inkml:trace>
  <inkml:trace contextRef="#ctx0" brushRef="#br0" timeOffset="10405">9109 1116,'149'124,"-75"75,-74-100,0 50,0-99,-49-1,-1-49,25 25</inkml:trace>
  <inkml:trace contextRef="#ctx0" brushRef="#br0" timeOffset="10829">9580 943,'0'0,"0"0,50 0,0 0,-26 25,-24-1,0 51,-24-50,-1 24,25-24,25-25,24 0,51 0,-26 0,75 0,-100-25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41:53.49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0 224</inkml:trace>
  <inkml:trace contextRef="#ctx0" brushRef="#br0" timeOffset="695">1166 0,'0'0,"0"25,0-25,25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41:52.24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13 52,'-25'-50,"25"50,0 0,25 0,-25 0,74 124,-24 0,0 124,-50-74,49 49,-49-149,50-24,-25-50,24-99,1-25,49-223,-49 173,24 75,-74 173</inkml:trace>
  <inkml:trace contextRef="#ctx0" brushRef="#br0" timeOffset="453">732 845,'0'-99,"50"74,49 25,-74 25,-25 74,-50-24,1-50,24-1,25-73,0-26,50 1,-26 74,76 99,-51 0,-49 125,-49-100,24-50,0-49,-25-25,-49-74,74 24,25-49</inkml:trace>
  <inkml:trace contextRef="#ctx0" brushRef="#br0" timeOffset="970">1278 672,'50'0,"123"0,-98 0,24 0</inkml:trace>
  <inkml:trace contextRef="#ctx0" brushRef="#br0" timeOffset="1158">1352 994,'50'-25,"0"25,24-24,0 24,-74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1:25.2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0,'0'0,"0"0,25 0,50 0,-26 0,1 25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41:53.8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0 157,'0'-50,"99"-24,0 49,-49 50,0 74,-50-24,-50 148,-24-149,-26 50,100-99,0-25,50 25,24-25,-24-50,0 50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41:54.36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75,'149'-50,"-100"25,1 75,-25-25,-25 99,-50-50,-49 100,99-100,-25 0,50-74,24 50,1-50,0 0,-26-50,-24 1,0-1,-99-49,-25-99,75 148,24 0,50 50</inkml:trace>
  <inkml:trace contextRef="#ctx0" brushRef="#br0" timeOffset="783">645 149,'0'-50,"0"100,0 0,0 148,-25-74,25-124,0 25,0-25,74-25,-24-25,24 1</inkml:trace>
  <inkml:trace contextRef="#ctx0" brushRef="#br0" timeOffset="1095">942 149,'0'124,"0"99,0-124,0 25,0-49,0-75,0 0,0-25</inkml:trace>
  <inkml:trace contextRef="#ctx0" brushRef="#br0" timeOffset="1471">1166 149,'0'-25,"24"25,125-49,-74 24,73 25,-98 0,-25 49,-25 26,-25 74,0-50,0-25,1-49,24 25,0-26,0-24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41:56.45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0 348,'0'0,"0"74,0 50,0-74,0-1,0-49,0 0,0-74,25-100,-25 100,25 49,-25 25,50 149,-50-50,24-25,-24-74,50-74,-50 24,25-123,-25 98,25 51,-25 24,49 223,-49-124,25 25,-25-74,0-50</inkml:trace>
  <inkml:trace contextRef="#ctx0" brushRef="#br0" timeOffset="563">546 0,'0'199,"-25"24,0-124,25 50,0-124,0-25</inkml:trace>
  <inkml:trace contextRef="#ctx0" brushRef="#br0" timeOffset="782">893 75,'-49'74,"49"1,0 49,49-75,51 26,-76-51,1 26,-25-25,0-25,0 25,-124-25,50 49,-100-24,174-25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41:57.83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278 53,'-50'0,"1"-25,24 1,-50 24,50 24,-24 26,49 0,0 98,0-23,25 197,-25-124,0 125,0-224,24 0,-24-99,0 0,0 0,100-124,49-49</inkml:trace>
  <inkml:trace contextRef="#ctx0" brushRef="#br0" timeOffset="641">600 401,'0'24,"25"51,49 98,-74-98,25-1,0-74,-25 0,0-74,0 24,25 1,-25 49,0 0,74 124,-49-100,25 26,-26 0,-24-50,0-50,50 0,-50 1,0-26,50-73,-26 123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41:58.99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0 522,'0'0,"0"0,49 0,26 0,-1 0,0 50,-74-25,0 74,-74-25,-25 1,99-75,0 0,74 0,25 24,-24 1,-1 74,-74-49,-74 24,-50-24,74-50,1 25,49-75</inkml:trace>
  <inkml:trace contextRef="#ctx0" brushRef="#br0" timeOffset="656">520 572,'100'-100,"-26"100,50 0,-74 50,-50 49,0 1,-124 123,49-174,75 1,0-50,25 50,25-50,74 0,-50-25,1 25</inkml:trace>
  <inkml:trace contextRef="#ctx0" brushRef="#br0" timeOffset="1142">1017 572,'0'-25,"24"50,-48 24,24 100,0-99,24 49,-24-99,25 0,-25-50,0-98,-25 48,25 1,0 99,0 0,25 75,74 73,-24-73,98 74,-173-100,0-49,25-124,-25 0,0 50,-25-100,50 124</inkml:trace>
  <inkml:trace contextRef="#ctx0" brushRef="#br0" timeOffset="1704">1513 26,'-25'-25,"50"25,49 0,149 75,-99-26,25 50,-124-49,-25 49,0-99,0 25,0-25,0 25,0-25,0 25,0-25,0 49,25 51,-25-26,0 100,0-50,0 49,0-98,0 24,0-99,-25 49,0-24,-24 25,-1-50,-99-25,50 0,-174-148,273 173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40:46.9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3671 0,'0'25,"0"-25,25 49,-25-49</inkml:trace>
  <inkml:trace contextRef="#ctx0" brushRef="#br0" timeOffset="67">3696 74</inkml:trace>
  <inkml:trace contextRef="#ctx0" brushRef="#br0" timeOffset="57330">0 10244</inkml:trace>
  <inkml:trace contextRef="#ctx0" brushRef="#br0" timeOffset="58983">1637 10046,'0'0,"0"0,25 24,-25-24</inkml:trace>
  <inkml:trace contextRef="#ctx0" brushRef="#br0" timeOffset="59052">1662 10070</inkml:trace>
  <inkml:trace contextRef="#ctx0" brushRef="#br0" timeOffset="60069">2679 9946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41:47.26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0 102,'0'0,"0"0,124-49,-50 49,50-25,-74 25,-50-25,24 25,-48 149,24-75,-25 100,25-75,0 0,0-74,0 0,0-25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41:47.95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38 372,'-25'-49,"25"73,0 51,0 24,0 0,0-99,0 25,0-25,0-25,25-49,0-100,-1 100,1 49,-25 25,50 99,-50-24,74-51,-74-24,0-124,50 75,-1-26,-49 75,25 100,0-26,25 100,-50-100,0 25,24-99</inkml:trace>
  <inkml:trace contextRef="#ctx0" brushRef="#br0" timeOffset="611">832 0,'-25'174,"0"-1,0-49,0 50,0-149,25 0</inkml:trace>
  <inkml:trace contextRef="#ctx0" brushRef="#br0" timeOffset="828">1129 199,'-99'0,"49"74,100 0,0 1,74 24,-75-49,-24-26,-50 1,-49 25,-1-25,-98-1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1:25.93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0,'0'0,"0"0,0 0,0 0,-25 124,25-74,0 49,0-74,0 0,25 0,25-25,-50 0,49-50,-24 50</inkml:trace>
  <inkml:trace contextRef="#ctx0" brushRef="#br0" timeOffset="377">224 100,'0'24,"0"26,0 99,0-100,0 75,0-99,-25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1:26.60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 99,'0'-25,"0"25,0 0,50-24,0 24,-50 0,24 49,1-24,-74 74,24-49,-25 49,25-74,25-25,0 25,25-25,25-25,24 25</inkml:trace>
  <inkml:trace contextRef="#ctx0" brushRef="#br0" timeOffset="421">325 99,'0'-49,"49"24,1 0,-25 25,0 50,-25-1,-50 75,0-49,1 49,24-75,25 1,0-50,74 0,-24-25,-25-49,-25 49,-99-149,99 174,-25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1:27.70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25,'25'-25,"-25"50,0 24,0 51,0-51,0 26,0-75,50 25,-50-25,99 0,-74-50,24-49,-24 49,-25-74,0 124,0 0,0 99,-25-49,25 74,0 25,0-100,0 51</inkml:trace>
  <inkml:trace contextRef="#ctx0" brushRef="#br0" timeOffset="25958">496 223,'0'-99,"0"99,0 50,0 24,25 50,-25 0,0-74,0 49,0-99,0 0</inkml:trace>
  <inkml:trace contextRef="#ctx0" brushRef="#br0" timeOffset="26258">496 447,'75'-75,"-1"26,-74 24,50 50</inkml:trace>
  <inkml:trace contextRef="#ctx0" brushRef="#br0" timeOffset="26444">645 422,'0'0,"25"0,0 0,0 0,-1 49,1-49,-25 25,0 0,0-25</inkml:trace>
  <inkml:trace contextRef="#ctx0" brushRef="#br0" timeOffset="26929">620 372,'0'0,"0"0,0 0,0 0,50 50,-50-25,50 49,-1-74,-24 25,0 0,-25-25,0 0</inkml:trace>
  <inkml:trace contextRef="#ctx0" brushRef="#br0" timeOffset="27367">571 397,'24'-50,"1"50,50-74,-50 24,24 1,-24 49,-25 25</inkml:trace>
  <inkml:trace contextRef="#ctx0" brushRef="#br0" timeOffset="27714">968 496,'0'-124,"0"75,74-51,-49 100,0 25,-25 50,-25 24,-25-50,1-24,49-25,0-49,0 24,0-74,49 74,1 25,-50 25,25 49,-25 50,0-50,-50 26,50-76,-25-24,25 0,0 0,0-74</inkml:trace>
  <inkml:trace contextRef="#ctx0" brushRef="#br0" timeOffset="28243">1240 447,'0'0,"0"-25,0 50,0-25</inkml:trace>
  <inkml:trace contextRef="#ctx0" brushRef="#br0" timeOffset="28446">1364 397,'0'0,"0"25,0 0,0 49,0-49,0-25,0-25,0 0,50-49,-25-1,-25 51,25 48,-25-24,0 100,0-100,24 49,-24-49,0-25,25-49,0 24,0 26,0 24,-25 24,24 76,-24-51,0 1,25-25,-50 24</inkml:trace>
  <inkml:trace contextRef="#ctx0" brushRef="#br0" timeOffset="29040">1861 124,'-25'50,"0"74,25-25,-50 50,26-124,24-1,0-24</inkml:trace>
  <inkml:trace contextRef="#ctx0" brushRef="#br0" timeOffset="29293">2059 248,'-50'25,"1"74,49-49,0-25,49 24,1-49,24 50,-49-25,-50 24,-24-49,-1 0,1 0,49 0,-25 0</inkml:trace>
  <inkml:trace contextRef="#ctx0" brushRef="#br0" timeOffset="29855">2406 124,'-25'-25,"-24"0,49 25,0 25,-25 0,25 25,0 74,0-50,-25 75,25-99,25 49,-25-74,25 24,-25-49,0 0,0 0,74-99,-74 74</inkml:trace>
  <inkml:trace contextRef="#ctx0" brushRef="#br0" timeOffset="30340">2505 298,'-24'49,"-1"51,25-26,0-49,0 0,0-1,0 1,0-25</inkml:trace>
  <inkml:trace contextRef="#ctx0" brushRef="#br0" timeOffset="30606">2481 347,'74'-74,"-24"49,-26 25,1 0</inkml:trace>
  <inkml:trace contextRef="#ctx0" brushRef="#br0" timeOffset="31231">2704 74,'-25'0,"25"25,0-50,0 25,99-24,-49 24,0 0,-26 0,1 49,-25-49,0 75,25 49,-25 49,0-98,50 148,-50-149,-100 1,76-100,-1 25,-50-50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2:40.85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24,'75'0,"-1"-24,1 24</inkml:trace>
  <inkml:trace contextRef="#ctx0" brushRef="#br0" timeOffset="242">298 272</inkml:trace>
  <inkml:trace contextRef="#ctx0" brushRef="#br0" timeOffset="1524">1737 297</inkml:trace>
  <inkml:trace contextRef="#ctx0" brushRef="#br0" timeOffset="11225">7169 471</inkml:trace>
  <inkml:trace contextRef="#ctx0" brushRef="#br0" timeOffset="27277">8360 446</inkml:trace>
  <inkml:trace contextRef="#ctx0" brushRef="#br0" timeOffset="27883">8881 223,'0'0,"0"0,24 49,-24 1,0-50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2:17.45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61 727,'0'-74,"-25"74,0-50,25 25,0-49,0 24,0-49,0 49,0-24,25 24,25-24,-1 49,1-24,-25 24,24 25,1 0,49 49,-99-49,25 50,0 0,0-1,-25-24,25 25,-25-1,0 50,0-74,0 74,-25-99,-25 75,50-50,-25 24,1-49,-1 25,-75 49,51-74,24 25,-25-25,50-25,-49-49,24 49,0-24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2:40.2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42 273,'-25'-50,"25"50,0 74,0 1,0 74,25-50,-25-99,0 25,0-100,0-24,24-174,26 100,0 148,-1 50,-24 24,25 75,-75-49,-25-51,-24 1,24-50,50 25,-25-49</inkml:trace>
  <inkml:trace contextRef="#ctx0" brushRef="#br0" timeOffset="721">488 421,'0'0,"50"0,74 0,-50 0,-74 0</inkml:trace>
  <inkml:trace contextRef="#ctx0" brushRef="#br0" timeOffset="905">935 99,'0'50,"0"74,0-50,-25 0,25-74,0-24,25-100,24 74,-24 0,-25 50,0 75,25-26,-25 1,0-50,25 0,24-74,-24-1,25 26,-26 49,-24 74,25 0,25 50,-25-74,-25 0</inkml:trace>
  <inkml:trace contextRef="#ctx0" brushRef="#br0" timeOffset="1452">1455 74,'25'25,"-25"49,50 26,-25-51,24 1,-24-25,-25-75,50 0,-1-123,-49 98,25 26</inkml:trace>
  <inkml:trace contextRef="#ctx0" brushRef="#br0" timeOffset="1813">1976 223,'0'0,"0"0,50 0,0 0,24 0</inkml:trace>
  <inkml:trace contextRef="#ctx0" brushRef="#br0" timeOffset="2018">1952 446,'74'0,"0"0,-24 0,-25 0,-25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17:19.71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99,'0'0,"0"49,0 1,0-25,24 0,-24-25,0 0,25-149,0 99,0 1,0 73,-25 26,49 49,-24-24,-25-26,25-24</inkml:trace>
  <inkml:trace contextRef="#ctx0" brushRef="#br0" timeOffset="424">396 124,'25'0,"-25"0,0 49,0 26,0-26,0-49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2:43.46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108 59,'0'-25,"0"25,0 25,-50 24,25 125,25-100,-25 125,25-125,75 1,-1-51,-74 1,25-25</inkml:trace>
  <inkml:trace contextRef="#ctx0" brushRef="#br0" timeOffset="846">331 282,'0'0,"0"0,0-25,0 25,0 0,50 0,74 0,-50 0,-24 0,-26 0,-24 25,0 0,-24 99,24-75,-25 75,25-74,-25-50,25 25,0-25</inkml:trace>
  <inkml:trace contextRef="#ctx0" brushRef="#br0" timeOffset="1347">852 282,'74'-25,"-24"25,-25 0,24 75,-49-26,-25 50,-24-24,-50 24,74-99,25 25,0 0,74-1,-24-48,99-26,-100 25</inkml:trace>
  <inkml:trace contextRef="#ctx0" brushRef="#br0" timeOffset="1708">1249 133,'0'0,"0"50,49 49,-24-49,0 98,-25-73,0 49,-50-75,1 1,24-50,25 0</inkml:trace>
  <inkml:trace contextRef="#ctx0" brushRef="#br0" timeOffset="4271">2117 183,'-50'0,"1"49,-1-24,25 50,0-51,50 26,25 0,49 49,-49-74,-50 24,0-49,-50 25,-24 0,24-25,50 0</inkml:trace>
  <inkml:trace contextRef="#ctx0" brushRef="#br0" timeOffset="4663">2241 604,'0'0,"0"25,0 0,0 0</inkml:trace>
  <inkml:trace contextRef="#ctx0" brushRef="#br0" timeOffset="4868">2439 183,'0'-25,"0"25,0 25,0 124,0-75,25 75,-25-100,-25 1,25-50</inkml:trace>
  <inkml:trace contextRef="#ctx0" brushRef="#br0" timeOffset="5147">2638 9,'0'75,"74"49,-24-25,-25 99,-25-123,-75 98,50-148,-24 0</inkml:trace>
  <inkml:trace contextRef="#ctx0" brushRef="#br0" timeOffset="5508">3035 381,'0'0,"0"0,49 0,26 0,-26 0,-24 0</inkml:trace>
  <inkml:trace contextRef="#ctx0" brushRef="#br0" timeOffset="5726">3059 604,'25'25,"50"-25,-1 0,25 25,-24 0</inkml:trace>
  <inkml:trace contextRef="#ctx0" brushRef="#br0" timeOffset="20326">1720 9,'0'-25,"0"75,-50 0,50-1,-49 174,49-123,0 148,25-149,49 25,-49-124,0 0,-1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2:50.53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31 223,'0'0,"0"0,0-25,75 25,-1 0,0 0,-49 25,-25 25,0-1,-99 26,49-75,-24 49,74-49,0 0,0 0,74 75,26 24,-100-74,0 24,-100 1,76-50,-26 0,0 0,50-50</inkml:trace>
  <inkml:trace contextRef="#ctx0" brushRef="#br0" timeOffset="564">651 174,'0'0,"0"49,-49 100,-1-75,50 75,25-99,74 49,-74-99,0-50,-25 50,-25-124,0 75,-25-1,26 50</inkml:trace>
  <inkml:trace contextRef="#ctx0" brushRef="#br0" timeOffset="1081">899 248,'-24'0,"24"-25,0 25,24 0,26 0,74-49,-99 73,0 26,-25 0,-25 49,25-74,-25 74,0-50,0 51,25-76,0-24</inkml:trace>
  <inkml:trace contextRef="#ctx0" brushRef="#br0" timeOffset="1471">1321 620,'0'-25,"0"50,0 0,0-25</inkml:trace>
  <inkml:trace contextRef="#ctx0" brushRef="#br0" timeOffset="2722">2214 223,'0'-49,"0"49,0 0,0 49,0-24,-25 0,25 0,0-25,0 0,25 0,-25-25,0 25</inkml:trace>
  <inkml:trace contextRef="#ctx0" brushRef="#br0" timeOffset="15757">1544 248,'0'-25,"0"25,0 0,0 0,0 0,0 0,0 0,0 0,50 0,-25-25,-1 25,-24 0,0 0,0 0,25 0,-25 0,0 0,25 0,0 25,-25 0,0 49,0-24,-25 49,-25-49,1 49,-1-25,1 1,49-75,198-25,-74 0,-74 25,-1 0</inkml:trace>
  <inkml:trace contextRef="#ctx0" brushRef="#br0" timeOffset="16992">2189 0,'25'-50,"-25"50,0 0,0 0,25 199,-25-100,0 124,0-148,0 24,25-99,-25 25</inkml:trace>
  <inkml:trace contextRef="#ctx0" brushRef="#br0" timeOffset="17304">2189 496,'99'-99,"1"24,-51 26,-49-1,25 50,-25-25</inkml:trace>
  <inkml:trace contextRef="#ctx0" brushRef="#br0" timeOffset="17509">2338 372,'99'149,"-49"-100,-50-24,25 0,-25-25</inkml:trace>
  <inkml:trace contextRef="#ctx0" brushRef="#br0" timeOffset="17711">2685 496,'25'-74,"-25"74,25 24,-25 26,-25 24,0-49,25-25,0-25,-25 1,25-26,75 25,-75 50,49 99,-49-25,-24 75,-1-149,-124 49,149-74,0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3:08.97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0 272,'25'0,"0"149,0-74,-25-75,0 0,0 0,0-100,0 76,25-100,-1 124,-24 24,25 26,0 49,0-74,-25 0,25-25,-25-50,49-49,1 49,-25 50,-1 25,-24 50,0 24,0-50,0 1</inkml:trace>
  <inkml:trace contextRef="#ctx0" brushRef="#br0" timeOffset="546">695 0,'0'24,"-25"150,0-100,0 75,25-74,0-26</inkml:trace>
  <inkml:trace contextRef="#ctx0" brushRef="#br0" timeOffset="783">1042 148,'-99'-24,"99"48,-25 26,50 24,-25-24,74 49,-24-49,-50-1,0-49,-25 0,-24 25,-26-50,26 25,24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3:10.36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210 74,'49'0,"-24"0,-25 0,0 0,-25 0,0 0,-24 0,-26 0,75 0,-24 0,-1 25,0 74,25-24,-25 74,25-75,0 100,0-75,0 50,0-75,0-24,0-26,25-24,-25 25,0-25,25 0,-25 0,25-49</inkml:trace>
  <inkml:trace contextRef="#ctx0" brushRef="#br0" timeOffset="581">309 595,'-25'0,"25"0,25 50,-25 49,0-49,0-1,0-24,0-50,0 0,0-24,25-100,-25 75,0 49,0 25,49 74,1 1,49 49,0-25,-99-124,25-25,-25-49,-25-50,25-74,0 99</inkml:trace>
  <inkml:trace contextRef="#ctx0" brushRef="#br0" timeOffset="1223">780 49,'25'-24,"25"24,49 0,-25-25,-74 25,0 25,0-25,25 74,-25 50,99 25,-74-75,0 100,-25-75,25 100,-50-51,25-98,-75 0,-24-50,99 0,-74 0,49-25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3:44.58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0</inkml:trace>
  <inkml:trace contextRef="#ctx0" brushRef="#br0" timeOffset="55">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3:37.54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75,'25'0,"-25"0,0-25,0 25,0 0,0 0,0 74,0 75,0-99,0 24,0-74,0 0,25 0,49-49,-24 24,49 0,-74 0</inkml:trace>
  <inkml:trace contextRef="#ctx0" brushRef="#br0" timeOffset="377">323 124,'0'0,"-25"0,50 124,-50 25,25-49,0 24,0-100,0 1,0-25</inkml:trace>
  <inkml:trace contextRef="#ctx0" brushRef="#br0" timeOffset="658">471 199,'25'-50,"74"25,1 25,-1-24,-99 48,-25 100,0-49,-74 74,25-75,24 25,75-74,0 0,-1 0,26-25,-25 0,-25-25,25 25,-25 0,0 0</inkml:trace>
  <inkml:trace contextRef="#ctx0" brushRef="#br0" timeOffset="1330">992 199,'124'-149,"-24"149,-51 0,-49 99,0-24,-74 98,-1-98,-24 74,99-100,0-24,0-25,99 0,-24-50,-26 1,-49 49,-24-50,-125-124,99 125,50 49</inkml:trace>
  <inkml:trace contextRef="#ctx0" brushRef="#br0" timeOffset="1784">1513 521,'-25'0,"50"25,-25 0,25 0</inkml:trace>
  <inkml:trace contextRef="#ctx0" brushRef="#br0" timeOffset="1988">1712 0,'0'0,"24"75,-24-1,0 50,0-49,50-26,-25-49,74 0,-49-49,49-75,-99 49,25-49,-25 124,0-25,0 50,-25 50,50 173,-25-174,49 75,-49-124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3:43.08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0 114,'0'0,"0"0,0-25,25 25,49-25,100 25,-100 0,-24 25,-75 24,-49 51,24-76,-49 1,99-25,0 25,0 0,74 0,-24 24,49 75,-124-74,-24-50,-51 25,1-50,74 25,0-25</inkml:trace>
  <inkml:trace contextRef="#ctx0" brushRef="#br0" timeOffset="673">794 14,'0'-49,"0"49,-50 74,0 1,1 98,49 1,0-100,99-24,-49-50,-1-50,-49 1,0-26,-49 50,-75 1,99 24,0 0</inkml:trace>
  <inkml:trace contextRef="#ctx0" brushRef="#br0" timeOffset="1141">1066 89,'50'-25,"49"0,-49 25,49-25,-99 50,25 0,-25 25,-50 98,1-48,-26 73,75-123,-25 0,25-50,0 0</inkml:trace>
  <inkml:trace contextRef="#ctx0" brushRef="#br0" timeOffset="1691">1687 114,'74'-50,"0"25,26 25,-76 99,-24 75,-24-124,-76 74,100-124,0 49,50-49,99-24,-75-1,1-25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3:49.62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0 397,'224'-74,"-76"74,-148 0</inkml:trace>
  <inkml:trace contextRef="#ctx0" brushRef="#br0" timeOffset="54">372 323</inkml:trace>
  <inkml:trace contextRef="#ctx0" brushRef="#br0" timeOffset="408">794 546,'124'-50,"-25"50,-24-25,-75 25</inkml:trace>
  <inkml:trace contextRef="#ctx0" brushRef="#br0" timeOffset="465">1092 471</inkml:trace>
  <inkml:trace contextRef="#ctx0" brushRef="#br0" timeOffset="3895">4366 25,'0'0,"0"0</inkml:trace>
  <inkml:trace contextRef="#ctx0" brushRef="#br0" timeOffset="4975">4813 0,'0'0,"0"0,0 0,0 50,0-50,24 24,-24-24,0 25</inkml:trace>
  <inkml:trace contextRef="#ctx0" brushRef="#br0" timeOffset="6330">5284 149</inkml:trace>
  <inkml:trace contextRef="#ctx0" brushRef="#br0" timeOffset="8677">7194 50</inkml:trace>
  <inkml:trace contextRef="#ctx0" brushRef="#br0" timeOffset="10744">8980 99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3:48.74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1712,'0'0,"0"99,0-24,25 73,-25 26,0-174,25 25,-25-50,-25-149,25 26,0-200,74 199,100 50,-100 124,1 124,-75-100,-124 125,24-124,51-50,-50 0,74 0</inkml:trace>
  <inkml:trace contextRef="#ctx0" brushRef="#br0" timeOffset="517">670 1737,'-25'49,"25"1,0 0,0 49,-25-50,25-49,0 0,0-99,0 25,25-125,0 75,49 25,-24 99,-1 50</inkml:trace>
  <inkml:trace contextRef="#ctx0" brushRef="#br0" timeOffset="1093">1166 1712,'25'0,"24"-25,26 25,73 0</inkml:trace>
  <inkml:trace contextRef="#ctx0" brushRef="#br0" timeOffset="1688">2282 1935,'25'0,"0"50,24-1,50 150,-74-125,50 50,-51-124,-24 0,0-74,25-100,-25 50,0-223,0 223,0-99,0 99,25-124,0 148,0-73,-1 98,1-49,0 99,25 1,-50 24,49 0,-49 0,99 24,1-48,-51 24,51 0,-51 0,100 0,-75 0,50-25,-49 25,173 0,-124-25,-50 25,75 0,-50 0,75 0,-75 0,124-25,-123 25,98-49,-99 49,50-25,-74 25,73 0,-48-25,73 25,-98 0,74 0,-100 0,100 0,-75 0,125 0,-100-25,124 25,-99 0,149-25,-149 25,99-24,-123-1,123 25,-99 0,198-25,-173 25,124 0,124 0,-149 0,-99 0,173-25,-148 25,272-25,-222 1,247-26,-248 50,149-50,-248 50,-49 0</inkml:trace>
  <inkml:trace contextRef="#ctx0" brushRef="#br0" timeOffset="3598">3820 968,'0'0,"0"49,-50 51,1 148,49-174,0 0,24 51,26-76,0-49</inkml:trace>
  <inkml:trace contextRef="#ctx0" brushRef="#br0" timeOffset="3896">4043 1141,'0'0,"0"50,0 0,0 49,0-50,0-24,25-25,-25 0,74-25,-24-24,49-1,-74-24,0 74,-25 0,-25 0,25 0,-25 149,25-50,0-50,-25 1,25-25</inkml:trace>
  <inkml:trace contextRef="#ctx0" brushRef="#br0" timeOffset="4396">4490 1191,'49'-50,"-24"50,0 0,0 50,-1-50,-24 99,0-49,-99 74,50-75,49-24,24-25,-24 25,75-25,-50 0,-1 0</inkml:trace>
  <inkml:trace contextRef="#ctx0" brushRef="#br0" timeOffset="5178">4862 1166,'0'0,"24"-25,51 1,-50 24,-1 24,1-24,-25 75,0-50,-99 99,49-75,26 26,24-51,0 1,0 0,74-25,-74-25,25 0,-25-24,-75-26,26 51,-26-26,75 0</inkml:trace>
  <inkml:trace contextRef="#ctx0" brushRef="#br0" timeOffset="6826">5507 1017,'24'0,"-24"0,0 75,0-1,-24 75,-1-124,25 0,25-25,24 0,1 0,-1-100,-24 51</inkml:trace>
  <inkml:trace contextRef="#ctx0" brushRef="#br0" timeOffset="7072">5705 1117,'0'49,"0"26,0-26,0 75,0-49,0-1,25-49,-25-25</inkml:trace>
  <inkml:trace contextRef="#ctx0" brushRef="#br0" timeOffset="8292">6052 1067,'0'-25,"0"25,0 0,50 75,0-1,-1 149,-49-148,0 74,-49-100,49 1,-25-50,0 25,25-25,-25-25</inkml:trace>
  <inkml:trace contextRef="#ctx0" brushRef="#br0" timeOffset="8684">6548 1092,'0'-25,"50"25,-25 0,24 0,-49 0,25 74,-25-49,-25 50,1-75,24 24,24-24,1 0,99-24</inkml:trace>
  <inkml:trace contextRef="#ctx0" brushRef="#br0" timeOffset="9278">7367 1340,'0'0,"0"49,0 75,25-49,-25-25,0-26,0-24</inkml:trace>
  <inkml:trace contextRef="#ctx0" brushRef="#br0" timeOffset="9497">7293 1538,'198'-49,"-124"49,1 0,-75 0</inkml:trace>
  <inkml:trace contextRef="#ctx0" brushRef="#br0" timeOffset="9921">7987 1067,'0'99,"-25"-24,0 98,25-98,25 24,-25-99,50 50</inkml:trace>
  <inkml:trace contextRef="#ctx0" brushRef="#br0" timeOffset="10172">8185 1265,'50'-49,"49"24,-49 25,0 50,-50-26,0 76,-50-76,-24 1,74-25,0 25,24-25,26 50,-25-26,24 26,-49-50,-24 50,-1-50,-99 25,124-50</inkml:trace>
  <inkml:trace contextRef="#ctx0" brushRef="#br0" timeOffset="10653">8756 1117,'-50'24,"1"100,24-74,25 74,0-74,99-26,-74-24,25 0,-50-24,-25-26,-25 25,-49 0</inkml:trace>
  <inkml:trace contextRef="#ctx0" brushRef="#br0" timeOffset="11202">9004 1166,'0'0,"25"0,74-25,-49 25,-1 0,-49 0,25 0,-25 25,-25 99,25-74,-25 49,25-74,0 24,0-49,0 0</inkml:trace>
  <inkml:trace contextRef="#ctx0" brushRef="#br0" timeOffset="11561">9426 1489,'0'24,"0"-24,0 25,0-25</inkml:trace>
  <inkml:trace contextRef="#ctx0" brushRef="#br0" timeOffset="11765">9674 1092,'0'-50,"74"75,-49-25,25 74,-26-49,-24 99,-49-74,24-1,0-24,25 0,0-25,75 25,-26-25,26-50</inkml:trace>
  <inkml:trace contextRef="#ctx0" brushRef="#br0" timeOffset="12125">10145 918,'0'50,"74"148,-49-99,-25 50,-25-50,25-74,-24-25</inkml:trace>
  <inkml:trace contextRef="#ctx0" brushRef="#br0" timeOffset="12502">10666 720,'0'0,"0"-25,0 25,50 0,-1 0,-24 74,-25-74,0 75,-25-50,0-1,25-24,0 25,50 0,49-25,-24 25,98-50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4:03.85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0 472</inkml:trace>
  <inkml:trace contextRef="#ctx0" brushRef="#br0" timeOffset="3401">3076 397,'0'0,"25"0,-25 0</inkml:trace>
  <inkml:trace contextRef="#ctx0" brushRef="#br0" timeOffset="3456">3101 397</inkml:trace>
  <inkml:trace contextRef="#ctx0" brushRef="#br0" timeOffset="4989">4936 0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17:22.60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126 273,'-25'50,"25"-26,0 26,0 49,0-74,0-25,25 0,-25-74,0-1,49-148,50 74,-99 149,0 25,50 49</inkml:trace>
  <inkml:trace contextRef="#ctx0" brushRef="#br0" timeOffset="390">2 372,'-25'0,"74"0,175-25,-125 25</inkml:trace>
  <inkml:trace contextRef="#ctx0" brushRef="#br0" timeOffset="596">498 397,'0'0,"0"50,0-1,0 1,0-25,0-1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4:04.05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0,'173'0,"-98"0</inkml:trace>
  <inkml:trace contextRef="#ctx0" brushRef="#br0" timeOffset="174">24 273,'50'25,"0"-25,74-25,-50 25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4:02.8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0 147,'0'-74,"25"74,-25 49,0 26,25 74,-25-75,-25 75,25-100,0 1,0-50,0 0,0-74,0-75,0 50,25-125,24 150,51 24,-1 75,-50 25,-49 74,0-50,-124 25,75-99,-1 25,1-25,-1-25</inkml:trace>
  <inkml:trace contextRef="#ctx0" brushRef="#br0" timeOffset="592">719 445,'0'0,"0"74,-24-24,24 24,0-74,0 25,0-50,0 0,0-49,-25-75,25 50,49 25,-24 74,50 0,-50 49</inkml:trace>
  <inkml:trace contextRef="#ctx0" brushRef="#br0" timeOffset="953">521 519,'124'-25,"-50"25,1 0,-1-24,-74 24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4:05.92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260 59,'0'-25,"-25"25,-49 25,-50 49,99-49,25 24,0 1,124 49,-50-49,1 24,-50-49,-50 25,-25-1,-74-24,75-25,-1 25,50-50,50-74,-1 49</inkml:trace>
  <inkml:trace contextRef="#ctx0" brushRef="#br0" timeOffset="436">682 108,'0'50,"-50"99,-24 24,74-123,49 49,1-99,74 0,-99-25,-25 0,0-24,-99 24,49 25,50-50</inkml:trace>
  <inkml:trace contextRef="#ctx0" brushRef="#br0" timeOffset="828">1079 83,'0'0,"0"-24,-25 73,25 75,0-99,49 25,-24-26,0-24,-25 0,50-49</inkml:trace>
  <inkml:trace contextRef="#ctx0" brushRef="#br0" timeOffset="1078">1327 59,'-25'173,"25"-98,0 73,-25-73,25 24,0-49,0-50</inkml:trace>
  <inkml:trace contextRef="#ctx0" brushRef="#br0" timeOffset="1501">1600 133,'148'-124,"-98"124,0 50,-26-1,-73 125,24-100,-25-24,26-25,24-25,0 0,124 0,-25 0,-50 0</inkml:trace>
  <inkml:trace contextRef="#ctx0" brushRef="#br0" timeOffset="2112">2120 183,'100'-100,"-51"51,75 24,-74 50,-25 49,-25-49,-25 99,-25-124,25 50,25-50,75 24,-25-24,49 75,-99-50,25 24,-75-24,-99 49,50-74,74 0,25 0,0-49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4:08.5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 50,'0'0,"0"74,25 150,-25-100,0 49,-25-123,25-50,0-25</inkml:trace>
  <inkml:trace contextRef="#ctx0" brushRef="#br0" timeOffset="233">1 496,'124'-124,"-25"50,-49 24,-1 26,-49 48,0-24</inkml:trace>
  <inkml:trace contextRef="#ctx0" brushRef="#br0" timeOffset="406">150 397,'25'75,"-1"-26,51 26,-50-26,-1-49</inkml:trace>
  <inkml:trace contextRef="#ctx0" brushRef="#br0" timeOffset="592">447 546,'75'-174,"-75"174,25 0,-25 50,25 49,-75-74,0 0,50-25,0 0,-25-50,50-24,0 49,50 25,-51 50,1 98,-50-24,-99 50,50-100,74-98,-50 24,25-25,-24-74</inkml:trace>
  <inkml:trace contextRef="#ctx0" brushRef="#br0" timeOffset="1281">745 496,'0'-24,"0"24,25 0,-25 24,25 26,-25-50</inkml:trace>
  <inkml:trace contextRef="#ctx0" brushRef="#br0" timeOffset="1515">1092 298,'0'0,"0"0,25 124,-25-74,0 24,0-74,-25 0,25-25,0-49,25 24,0-99,0 149,-25 0,25 25,24 99,-49-124,25 25,-25-25,25-50,0 26,-1-26,76-24,-100 74,24 99,-24 50,25-100,-25 1,0-25,25-1</inkml:trace>
  <inkml:trace contextRef="#ctx0" brushRef="#br0" timeOffset="2143">1861 0,'0'0,"0"149,-24-50,24 100,-50-100,0 0,26-99</inkml:trace>
  <inkml:trace contextRef="#ctx0" brushRef="#br0" timeOffset="2378">2109 75,'-24'25,"-26"49,50-24,0-1,25 1,24-1,26 51,-50-51,-25 1,0-1,-50-49,0 0,-24 0,74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0:13.91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0 101,'322'-99,"-198"99,-124 0</inkml:trace>
  <inkml:trace contextRef="#ctx0" brushRef="#br0" timeOffset="52">446 2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0:09.97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2 223,'0'-25,"0"25,0 50,0-1,0 1,50 24,-25-49,24-25,-49 0,50-99,-25 49,0 26,-25 73,0 26,-25 49,-25 74,1-99,-1 0,25-99,25 0,0 0</inkml:trace>
  <inkml:trace contextRef="#ctx0" brushRef="#br0" timeOffset="485">374 545,'50'-24,"0"24,24-25,75 25</inkml:trace>
  <inkml:trace contextRef="#ctx0" brushRef="#br0" timeOffset="692">1069 347,'-124'25,"99"0,25-1,-25 51,50-26,50 51,-51-100</inkml:trace>
  <inkml:trace contextRef="#ctx0" brushRef="#br0" timeOffset="909">1317 496,'-25'-99,"25"99,25-25,49 25,-24 49,-50-49,0 75,-50-50,-24-1,49-24,0 0,25 0</inkml:trace>
  <inkml:trace contextRef="#ctx0" brushRef="#br0" timeOffset="1222">1739 421,'0'25,"0"74,-25-74,25 25,0-50,0 0,0-75,25 26,0-26,-25 75,0 25,24 0,1 25,-25-50,25 0,-25 0,0-25,50-25,-1 1,-49 49,0 24,25 26,-25 24,25 26,-25-26</inkml:trace>
  <inkml:trace contextRef="#ctx0" brushRef="#br0" timeOffset="1756">2210 620,'0'0,"0"0,25 124,-25-75,-25 26,25-100,0-74,-25 24,25-123,25 124,25 24,-1 25,100 25,-124 75,-25 24,-99-50,24-49,75 0,-25-24,1-26</inkml:trace>
  <inkml:trace contextRef="#ctx0" brushRef="#br0" timeOffset="2270">2607 545,'0'-99,"0"50,50-51,-1 100,-24 0,-25 25,25 74,-50-49,-25 0,26-26,-1-24,25 0,0 0</inkml:trace>
  <inkml:trace contextRef="#ctx0" brushRef="#br0" timeOffset="2600">2929 248,'0'49,"0"1,0 24,0-49,25-25,-25 0,0-25,50-99,-1 50,-24 74,-25 0,50 99,-50-24,25-1,-25-49,0 0</inkml:trace>
  <inkml:trace contextRef="#ctx0" brushRef="#br0" timeOffset="2990">3425 570,'-49'-25,"24"25,-25-49,26 49,-1-99,25 49,25 0,-1 50,26 0,-50 0,25 50,-25-25,0 0</inkml:trace>
  <inkml:trace contextRef="#ctx0" brushRef="#br0" timeOffset="3333">3549 273,'25'-25,"-25"50,0 49,25-24,-25-26,0-24,0 0,0 0,25-99,0 50,0 24,-25 25,24 124,1-50,0 75,-25-124,25-25</inkml:trace>
  <inkml:trace contextRef="#ctx0" brushRef="#br0" timeOffset="3710">3847 0,'25'0,"-25"74,25 25,0 149,-50-148,25-1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4:27.434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744 936,'0'0,"0"0,25 99,-25-74,0 25,25 49,-25 0,25-49,-25 24,24-24,-24 49,25-49,-25 24,0-24,25-1,0 51,0-51,-25 26,24-1,-24-49,25 24,-25 1,25 25,-25-51,0 26,0 0,0-26,0 1,0 50,25-75,-25 74,0-49,0 99,0-75,0-24,0 99,0-74,0 74,-25-99,25 74,-25-49,25 24,-25-24,1 24,24-24,0 24,0-49,-25-25,25 25,0-1,0-24,0 0,0-99,25 25</inkml:trace>
  <inkml:trace contextRef="#ctx0" brushRef="#br0" timeOffset="1707">670 1209,'25'0,"-25"0,-25 25,25-25,0 0,0 0,0 0,0 0,49-74,1-51,0 26,-26 50,-24 49,0 0,0 0,0 0,0 49,25-24,50 74,-26-74,1 25,-25-50,-25 25,0-25,0 24</inkml:trace>
  <inkml:trace contextRef="#ctx0" brushRef="#br0" timeOffset="12006">918 3789,'0'-25,"0"25,49 0,-24 0,25 0,-50 0,0 0,0 0,25 0,-1 0,-24 0,25 0,25 0,-25 0,49 0,-24 0,74-25,-25 25,-49 0,24 0,-49 0,49-25,-24 25,24 0,-24 0,-1 0,1 0,24 0,-24 0,74 0,-99 0,74 0,-49 0,49 0,124 0,-148 0,123 0,-99 0,25 25,-74-25,49 0,-49 25,49-50,0 25,-49 0,24 0,-74 0,25 0,-25 0</inkml:trace>
  <inkml:trace contextRef="#ctx0" brushRef="#br0" timeOffset="12977">3522 3566,'0'0,"0"0,0 0,50 24,0 1,-26 0,51 25,-50-50,-1 74,1-24,25-50,-50 24,0-24,0 0,-25 25,-49 25,-1-1,26-49,-1 50,25-25,25 0</inkml:trace>
  <inkml:trace contextRef="#ctx0" brushRef="#br0" timeOffset="15326">0 143,'0'0,"50"0,24 0,-49 0,0 0,-25 24,0 26,-50 0,25-50,25 0,0 0,0 24,50-24,-25 50,-25 0,0-26,-25-24,-74 0,74 0</inkml:trace>
  <inkml:trace contextRef="#ctx0" brushRef="#br0" timeOffset="15809">372 43,'0'50,"-50"24,50-24,0 24,0-74,25 25,25-25,49 0,-74-25,-25 25,-50-24,-24 24,49 0,25-25</inkml:trace>
  <inkml:trace contextRef="#ctx0" brushRef="#br0" timeOffset="16264">620 68,'-25'0,"25"0,75 0,-50-25,-1 25,1 0,-25 50,0-50,0 99,0-74,-25 25,25-26,-24 26,24-50,0 25</inkml:trace>
  <inkml:trace contextRef="#ctx0" brushRef="#br0" timeOffset="16639">893 316,'0'-25,"0"50,0-25,0 0,0 0</inkml:trace>
  <inkml:trace contextRef="#ctx0" brushRef="#br0" timeOffset="16841">1017 68,'99'-74,"-49"74,-25 49,-25 26,0-26,-25 26,0-50,25-1,0-24,74 25,-24-25,74 0</inkml:trace>
  <inkml:trace contextRef="#ctx0" brushRef="#br0" timeOffset="17844">3894 2921,'50'-50,"-50"50,0 74,-25 26,50-51,-25 1,25-50,-25 0,0 0,25 0,24-25,-24 25,25-25,-50-24,0 24,0-25,0 50,24 75,-24-26,0 26,0-26,0 26,0-50</inkml:trace>
  <inkml:trace contextRef="#ctx0" brushRef="#br0" timeOffset="18422">4316 2970,'0'-25,"25"25,24 0,-24 0,0 75,-25-50,-50 99,1-75,49-24,-25 0,25-25,25 25,24-25,1-25</inkml:trace>
  <inkml:trace contextRef="#ctx0" brushRef="#br0" timeOffset="19172">4564 2921,'74'-25,"-24"25,0 49,-50-24,-50 50,0-51,-24 51,49-50,25 49,0-74,50 25,-1-25,1 0,-50 0,0-50,-25 1,-74-125,74 174</inkml:trace>
  <inkml:trace contextRef="#ctx0" brushRef="#br0" timeOffset="20000">5035 2797,'0'0,"0"49,-24 26,24-51,-25 26,50 0,-25-50,49 0,-24-50,25 0,-50-24,24 49,-24 25,0-25,0 100,50 24,-50 25,25-50,-25-24,0-50</inkml:trace>
  <inkml:trace contextRef="#ctx0" brushRef="#br0" timeOffset="22005">1042 3590,'0'0,"0"-24,25 24,24-50,-24 25,25-24,-26 49,26-75,0 26,-1 24,-49 0,50-74,0 74,24-25,-74 1,25 24,24-25,1-24,0-1,-1 51,1-26,-50 0,49 1,-24 24,25-49,24 24,1-24,-51 49,26-25,-50 1,50-1,-1 25,1-49,-1 24,26-49,-50 49,-25 50,24-74,26-1,0 26,-1 24,-49 0,25-24,-25 49,50-75,-1 26,75-51,-49 51,-1-26,-49 75,25-74,-50 74,49-74,26 24,-26 0,50 1,-99 24,25 0,-25 25</inkml:trace>
  <inkml:trace contextRef="#ctx0" brushRef="#br0" timeOffset="23286">3200 837,'0'-25,"0"25,0 0,74 0,-24 0,49 0,-49 0,-1 0,-24 0,-25 75,0-26,-50 50,26-49,-1 25,25-75,0 49</inkml:trace>
  <inkml:trace contextRef="#ctx0" brushRef="#br0" timeOffset="24072">2406 2598,'0'-49,"-25"49,25 0,-99 99,25 74,74-123,0 99,24-100,76 26,-51-75,1 0,-25-50,-1-74,-24 0,-24-74,-26 148,-74 50,124 0</inkml:trace>
  <inkml:trace contextRef="#ctx0" brushRef="#br0" timeOffset="24742">2282 2821,'0'-49,"25"49,0 25,49 24,-24-24,49-25,-74-25,-25-49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4:44.172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0 0</inkml:trace>
  <inkml:trace contextRef="#ctx0" brushRef="#br0" timeOffset="2075">3646 2828,'0'0,"0"0</inkml:trace>
  <inkml:trace contextRef="#ctx0" brushRef="#br0" timeOffset="2114">3646 2828</inkml:trace>
  <inkml:trace contextRef="#ctx0" brushRef="#br0" timeOffset="2968">3994 2778,'0'0,"0"0,0 50,24-50,-24 25,0-25,0 0,0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5:02.12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0 1190</inkml:trace>
  <inkml:trace contextRef="#ctx0" brushRef="#br0" timeOffset="366">174 1066,'0'-25,"199"1,-199 24</inkml:trace>
  <inkml:trace contextRef="#ctx0" brushRef="#br0" timeOffset="422">373 1017</inkml:trace>
  <inkml:trace contextRef="#ctx0" brushRef="#br0" timeOffset="6860">3424 818,'0'0,"0"0</inkml:trace>
  <inkml:trace contextRef="#ctx0" brushRef="#br0" timeOffset="6900">3424 818</inkml:trace>
  <inkml:trace contextRef="#ctx0" brushRef="#br0" timeOffset="15122">4019 0,'0'-25,"49"25,51 99,-1 50,50 372,-100-273,-24 198,-25-173,-149 50,75-224,24-49,25-75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4:59.76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199 620,'0'-49,"0"49,25-25,-25 25,0 0,0 0,0 0,-49 25,-26 49,-24 25,99-24,0 74,99-25,-49-75,49-24,0-99,-49-1,49-73,-74 73,-25-74,0 124,-99-24,49 24,1 25,24 0</inkml:trace>
  <inkml:trace contextRef="#ctx0" brushRef="#br0" timeOffset="1408">199 695,'0'0,"0"-25,0 25,0 0,100 25,-51-25,100 49,-124-49,25 25,-50-25</inkml:trace>
  <inkml:trace contextRef="#ctx0" brushRef="#br0" timeOffset="2098">795 769,'25'0,"99"-25,-25 25,0 0</inkml:trace>
  <inkml:trace contextRef="#ctx0" brushRef="#br0" timeOffset="2285">968 918,'75'0,"-1"0,-24-25,-1 25,-49 0</inkml:trace>
  <inkml:trace contextRef="#ctx0" brushRef="#br0" timeOffset="2489">1390 397,'0'0,"0"149,50 25,-50-75,49 0,-49-49,0-25</inkml:trace>
  <inkml:trace contextRef="#ctx0" brushRef="#br0" timeOffset="2861">1737 819,'25'-99,"0"74,0 25,0 49,-1 1,-48 25,-26-75,25 24,25-48,0-1,0-25,50 25,-50 25,49 75,-49-26,25 1,0-25</inkml:trace>
  <inkml:trace contextRef="#ctx0" brushRef="#br0" timeOffset="3240">2035 720,'0'0,"0"24,0 51,0-25,25-50,-25 0,0-25,0-25,49-24,-24 74,-25 0,25 49,0 26,-25-50,25-1,-25-24</inkml:trace>
  <inkml:trace contextRef="#ctx0" brushRef="#br0" timeOffset="3628">2333 521,'0'0,"0"-25,49 25,51 0</inkml:trace>
  <inkml:trace contextRef="#ctx0" brushRef="#br0" timeOffset="3866">2630 224,'-24'0,"24"49,24 26,-24-51,50 76,-50-100,25 49</inkml:trace>
  <inkml:trace contextRef="#ctx0" brushRef="#br0" timeOffset="4475">3052 0,'-50'100,"1"24,49 173,-25-123,50 272,-25-198,124 75,-50-199,1 0,-75-124,24-50</inkml:trace>
  <inkml:trace contextRef="#ctx0" brushRef="#br0" timeOffset="7806">3474 298,'-25'-25,"75"25,-1 0,50-25,-49 25,-50 50,0-25,-74 24,74-24,-25-25,0 0,50 25,24-25,1 50,-50-50,0 99,0-99,-50 49,26-49,-26 0,25-24,0-26</inkml:trace>
  <inkml:trace contextRef="#ctx0" brushRef="#br0" timeOffset="8325">4069 224,'-25'-25,"25"74,-49 75,49-74,-25 24,50-49,-25 0,49-25,1-25,-1-24,-49 24,0 25,0-25,0 25,-49 0,-1 0,-24-50,99 50</inkml:trace>
  <inkml:trace contextRef="#ctx0" brushRef="#br0" timeOffset="8840">4342 298,'-25'0,"0"0,25-25,25 25,49 0,1 0,-50 0,0 0,-1 0,-24 50,-24-1,-26 51,50-76,0 26,0-25,0-25</inkml:trace>
  <inkml:trace contextRef="#ctx0" brushRef="#br0" timeOffset="9387">4863 174,'49'-50,"51"26,-51 48,-49 76,-25-51,-74 50,99-99,-25 50,50-25,25-25,-1 0,51 0,-76 0</inkml:trace>
  <inkml:trace contextRef="#ctx0" brushRef="#br0" timeOffset="10030">3548 1017,'-74'0,"74"0,0 0,49 0,100-49,-74 49,98-25,-49 25,149-50,-99 1,173-26,-173 50,24 1,-198 24</inkml:trace>
  <inkml:trace contextRef="#ctx0" brushRef="#br0" timeOffset="14333">3796 1414,'0'0,"0"0,25-25,25 25,24-24,-49 24,0 49,-50 1,-50 49,51-49,-26 24,25-74,25 25,25-25,49-25,1 0,148 0,-223 25</inkml:trace>
  <inkml:trace contextRef="#ctx0" brushRef="#br0" timeOffset="15337">3499 1389,'0'0,"0"-24,0 48,0 26,0 0,-25 24,25-49,0 0,0-25,0 0,49 0,-24 0,25-50,-1 25,-24 25</inkml:trace>
  <inkml:trace contextRef="#ctx0" brushRef="#br0" timeOffset="15647">3647 1489,'0'-25,"0"25,0 74,0 25,0-49,0 0,-24-1,24-24,0 0</inkml:trace>
  <inkml:trace contextRef="#ctx0" brushRef="#br0" timeOffset="16134">4317 1340,'25'-25,"49"25,-24-25,0 0,-50 50,0 74,-75-49,-24 24,99-24,0 24,25-74,-1 50,1-50,0 0,-25-25,25-49,-25 24,-99-49,49 74,0 0,50 50</inkml:trace>
  <inkml:trace contextRef="#ctx0" brushRef="#br0" timeOffset="16618">4739 1563,'0'0,"0"0,0 25,0 0</inkml:trace>
  <inkml:trace contextRef="#ctx0" brushRef="#br0" timeOffset="16820">4863 1191,'0'-25,"0"25,0 50,-25 99,25-100,50 50,-26-99,26 25,-25-50,24-74,1 50,-50-26,25 26,-25 49,0 49,0 1,0-1,0 75,25-74,-25 49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17:23.59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25 298,'0'0,"0"49,0 26,-25-50,25-25,0-50,74-49,-49 99,-25 0,50 0,-50 74,49-24,-49-1</inkml:trace>
  <inkml:trace contextRef="#ctx0" brushRef="#br0" timeOffset="346">322 372,'75'-74,"-50"74,0 0,-25 0,0 49,-25-24,-25 0,25-25,0-25,25 0,50-24,-50 49,50 0,-50 49,25 51,-25-26,0-49</inkml:trace>
  <inkml:trace contextRef="#ctx0" brushRef="#br0" timeOffset="753">571 0,'24'0,"-24"124,0-49,0 49,0-75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5:19.45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27,'149'-25,"-50"25,-99 0</inkml:trace>
  <inkml:trace contextRef="#ctx0" brushRef="#br0" timeOffset="54">248 2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5:18.1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127 99,'-50'25,"0"174,50-26,0-123,100 24,-1-49,-50-50,1-99,-50 75,0-100,-99-50,74 125,0 49</inkml:trace>
  <inkml:trace contextRef="#ctx0" brushRef="#br0" timeOffset="688">151 223,'25'0,"50"0,-26 0,-49 0,75 25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5:19.2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19,'99'0,"-49"-25,49 25,-74 25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5:21.07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50,0 49,0-25,0-24,0-1,0-49,25 25,0-25,49-49,1 49,73-50,-98 50,-50-25,25 25,-75-124,50 124,0 0,0 50,-25 74,25-50,0 75,25-99,-25 74,25-124</inkml:trace>
  <inkml:trace contextRef="#ctx0" brushRef="#br0" timeOffset="545">620 347,'50'-223,"0"149,-50 74,74 49,-74 26,25 73,-75-73,-24-1,49-49,25-25,-50-25,25 25,1-74</inkml:trace>
  <inkml:trace contextRef="#ctx0" brushRef="#br0" timeOffset="891">1042 397,'-25'0,"25"25,25-1,-25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5:22.17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135 75,'0'0,"-50"49,0 51,26 24,24-50,49-24,1-26,-50-24,0-24,0-51,0 1,-50 24,50 50</inkml:trace>
  <inkml:trace contextRef="#ctx0" brushRef="#br0" timeOffset="486">383 100,'-25'-50,"25"25,0 0,50 25,-1 0,-24 50,-25 24,25-74,-100 25,75-25,-49 0,24 0,0-49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0:19.81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74 74,'0'-50,"0"50,0-24,0 24,0 0,0 0,0 49,0 1,0-1,0-24,0 74,0-74,-24 74,24-49,0 148,0-173,0 25,0 24,0-24,-25 24,25-49,0 50,0-51,0 26,0 0,0-1,0-24,0 25,0 24,0 0,0-24,0 74,0-124,0 50,0 24,0-24,0 74,0-50,0 25,0-49,0 0,25-1,-25 50,0-24,0 49,0-75,0 100,0-50,-25 100,0-199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0:23.03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0 131,'25'24,"0"-48,49 24,1 0,74 24,-50-24,124-24,-124 24,124 24,-99-24,125-24,-101 24,76-25,-76 25,175 0,-174-25,496-25,-472 50,-24 0,174 0,-175 0,224 0,-173 0,148-24,-173 24,173 0,-198 24,149-24,-125-24,224 24,-199 0,150 24,-175 1,373 25,-397-75,25 25,198 50,-224-1,150 1,-124-50,173 25,-198 0,173 24,-173-49,248 25,-199 0,224 0,-199-25,149 24,-173-24,892 75,-818-75,298 49,-299-24,398 25,-323-25,298 24,-372 1,273-1,-298-24,198 0,-297-25,75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0:29.02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51,'0'0,"0"0,74-24,1 24,74-25,-50 25,124 0,-149 0,100 25,-75-25,75 24,-75-24,100 0,-75 25,124 0,-149 0,323 24,-323-49,124 25,-149-25,100 25,-99-25,98 0,-74 0,100 0,-75 25,74-25,-74 0,124 0,-124 0,149 0,-149 25,149-1,0 1,-124-25,24 0,125 25,-149-25,99 25,-99-25,148 25,-148-1,124 1,-149 0,174-25,-149 25,123 0,-123-25,124 24,-99-24,347 0,-422 0,199 25,-100-25,199-25,-174 25,100-24,-150 24,125 0,-125 0,274 0,-224 0,174 0,-174 0,199 0,-224 0,299 0,-26 0,-273 0,298 24,-248-24,273 0,-273 0,124 25,-223-25,-99 25,-75-50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2:00.0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150 124,'-25'-24,"25"-1,0 25,0 0,0-25,0-25,0 50,0 0,0 50,0 0,0-26,25 26,-1 49,-24-24,50 49,0 24,-50-98,0 74,24-50,-24 51,0-76,25 75,0-25,-25 1,25-51,-25 50,25-49,-25 49,0-49,0 74,0-75,0 100,0-49,0-1,-25 74,25-98,0 74,0-75,0 50,0-74,0 74,0-50,0 75,0-75,0 50,0-74,-25 74,25-50,0 50,-50 149,50-198,-24 148,-1-99,25 74,-25-98,0 123,25-99,-25 74,1-123,24 123,0-123,-25 98,25-74,-25 174,25-99,-25 148,25-24,-25-174,25 75,0-100,0 99,0-123,0 123,0-99,0 174,0-174,-24 125,24-125,0 124,0-124,0 149,0-173,0 123,0 75,-25-199,25 125,0-26,0-98,0 24,0-74,25-25,-25 0,0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6:31.91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199 26,'0'-25,"0"25,0 25,0 74,0 99,0-74,0-74,-25-25,25-25,0 0</inkml:trace>
  <inkml:trace contextRef="#ctx0" brushRef="#br0" timeOffset="296">0 274,'0'0,"75"0,-1 0,50 0,-124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16:43.9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0,'0'0,"0"0,0 0,0 0,0 0,74 0,-49 0,49 25,-24-25,0 0,-1 25,1-25,-25 0,49 25,0 0,1-25,148-25,-173 25,-1 0,1 25,0-25,24 24,-74-24,74 0,-24 0,24 0,-49 0,50 0,-75 25,99-25,-74 0,99 0,-100 0,51 50,-1-50,-24 25,49-25,25 0,-49 0,49 0,-75 0,75 24,-49-24,73 0,-98 25,74-25,-49 0,49 0,-75 0,100 25,-50-25,-24 0,49 0,24-25,-73 25,49-25,-50 25,50-24,-49 24,24-25,-25 50,26-25,-51 0,75 0,-49 0,247-25,-247 25,-1 0,50 0,-25 25,75-25,-100 0,75 0,-99 0,24 0,-49 0,24 24,1-24,49 0,-74 0,74 0,-49 0,124 0,-50 0,-50 0,25-24,25 48,-49-24,74 0,-75-24,100 24,-75 0,74 0,-123 0,99 0,-100 0,51 0,-26 0,75 0,-25 0,-50-25,50 25,-24 0,-26 0,50-25,-50 25,75 0,-74 0,74-25,-75 25,100-25,-75 25,74-24,-73 24,272-25,-298 0,174 25,-149 0,125 0,-100 0,49 0,-98 0,49 0,-50 0,25 0,-49 0,297 0,-248 0,25 0,-49-25,99 25,-75 0,74 0,-98 0,49 0,-75 0,51 0,-76 25,76-25,-100 0,0 0,0 0,-50-50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6:24.47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0 223,'0'0,"297"-49,-173 49,-124 0</inkml:trace>
  <inkml:trace contextRef="#ctx0" brushRef="#br0" timeOffset="61">421 174</inkml:trace>
  <inkml:trace contextRef="#ctx0" brushRef="#br0" timeOffset="238">744 0,'24'0,"101"25,48-25</inkml:trace>
  <inkml:trace contextRef="#ctx0" brushRef="#br0" timeOffset="494">1190 223</inkml:trace>
  <inkml:trace contextRef="#ctx0" brushRef="#br0" timeOffset="7802">5233 25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6:23.62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52 198,'0'-25,"0"75,-25 99,25-50,0 75,0-100,0 25,0-99,0-49,-25-175,25 76,50-26,74-24,0 173,-75 74,1 100,-100 25,-49-125,25-49,24 25,50-74,-25-1</inkml:trace>
  <inkml:trace contextRef="#ctx0" brushRef="#br0" timeOffset="514">672 496,'-25'-25,"25"25,0 50,25 49,-25-74,0-25,0 0,-25-75,25 1,0-174,25 124,74 49,-74 100,74 74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6:24.88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25,'25'0,"24"-25,26 25,98 0,-173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6:25.56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24 90,'0'0,"0"74,0 124,0-123,-24 24,24-74,0-50,0-25,49-148,-49 49,75-25,-75 174,74 125,-49-26,0 124,0-173,-25-1,0-49,0-49,49-150,-24 75,49 25,-74 99,25 50,0 24,0 124,24-123,1 74,-50-125,25-24</inkml:trace>
  <inkml:trace contextRef="#ctx0" brushRef="#br0" timeOffset="1954">868 462,'0'0,"0"0,0 0,0 0,0 0,0-25,0 25,0 0,0 0,0 0,0 0,0 0,0 0,0 0,0 25,25 49,-25-49,0 24,0 1,0-25,0-25,0 25,24-25,-24 0,0-25</inkml:trace>
  <inkml:trace contextRef="#ctx0" brushRef="#br0" timeOffset="3675">1066 15,'0'-25,"0"25,0 0,25 75,50 148,-1-25,-24-148,24 0,-74-26,25-24,-25 0,0-99,25 25,24-149,-24 123,0 26,0 74</inkml:trace>
  <inkml:trace contextRef="#ctx0" brushRef="#br0" timeOffset="4506">1662 511,'0'0,"0"0,0 0,0 0,0 75,0-26,24 26,-24-75,0 24,0-24,0-49,0-100,0-25,25 150,0-1,99 124</inkml:trace>
  <inkml:trace contextRef="#ctx0" brushRef="#br0" timeOffset="4943">1637 610,'74'0,"-24"0,49 0</inkml:trace>
  <inkml:trace contextRef="#ctx0" brushRef="#br0" timeOffset="5147">2108 536,'0'0,"0"50,0-26,25 26,-25-25,0 24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6:32.4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50 192,'0'0,"-25"25,25 99,0-50,-25 1,25-75,0 24,0-73,25-100,0 75,24-125,1 150,-50 49,25 49,24 75,-49-74,25-1,-25-49,0 0,0-24,25-26,25-99,-26 124,-24 25,25 50,25 99,-50-100,25 75,0-74,-25-25</inkml:trace>
  <inkml:trace contextRef="#ctx0" brushRef="#br0" timeOffset="656">620 316,'25'-50,"0"26,0 48,-25 51,0-26,0 51,-50-51,50-24,-25 0,50-25,99-25,-74 0,-1 25</inkml:trace>
  <inkml:trace contextRef="#ctx0" brushRef="#br0" timeOffset="1596">893 118,'0'0,"0"0,0-25,0 25,0-25,0 25,0 0,25 124,-25-50,50 50,-50-74,24 0,-24-50,0 49,25-49,-25 25,0-25,0 0,0 0,25-50,-25 50,50-124,-50 25,24-25,1 75,0-51,-25 100,0 0,0 25,25 0</inkml:trace>
  <inkml:trace contextRef="#ctx0" brushRef="#br0" timeOffset="3064">1389 390,'25'-49,"-25"49,0 0,0 0,0 0,0 0,0 49,0-24,0 25,0 49,0-74,0 24,0-49,25 25,-25-50,0-49,-25 24,25-98,25 73,0 1,-25 49,25 25,24 25,1 24</inkml:trace>
  <inkml:trace contextRef="#ctx0" brushRef="#br0" timeOffset="3613">1364 490,'50'-25,"74"25,-49 0</inkml:trace>
  <inkml:trace contextRef="#ctx0" brushRef="#br0" timeOffset="3802">1861 266,'74'-49,"-24"49,-26 49,1-24,-50 99,-24-74,-26-1,75-24,25-25,25 0,99 0,-75 0,-49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6:18.58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893 0</inkml:trace>
  <inkml:trace contextRef="#ctx0" brushRef="#br0" timeOffset="37723">0 3795,'0'0,"25"25,-25 0,0-25</inkml:trace>
  <inkml:trace contextRef="#ctx0" brushRef="#br0" timeOffset="39230">2034 3795</inkml:trace>
  <inkml:trace contextRef="#ctx0" brushRef="#br0" timeOffset="55905">4316 3671,'75'-75,"123"26,-99 49,-49 25,-50-25</inkml:trace>
  <inkml:trace contextRef="#ctx0" brushRef="#br0" timeOffset="55977">4738 3572</inkml:trace>
  <inkml:trace contextRef="#ctx0" brushRef="#br0" timeOffset="59544">7516 3993</inkml:trace>
  <inkml:trace contextRef="#ctx0" brushRef="#br0" timeOffset="78088">99 5953,'25'0,"-25"0,0 25,0-25</inkml:trace>
  <inkml:trace contextRef="#ctx0" brushRef="#br0" timeOffset="78164">124 5978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6:12.24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0 198,'0'50,"0"0,0 24,50 149,-50-99,50 50,-50-125,24 1,-24-50,-24-50,-1-49,25-273,25 174,49-26,-24 175,-1 74,100 148,-149-148,-49 74,-1-49,-49-25,24-25,26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6:16.56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74,'25'-49,"-25"49,0-25,0 25,25 0,-25 0,0 25,0 24,0 26,0-51,0 1,0 0,0 0,0-25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6:17.67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1367 477,'0'49,"25"100,-25-74,0 24,25-74,-25-25,0-25,-25-50,25-49,25-173,0 123,123 0,-73 174,24 75,-49-25,-25 74,-50-75,-124 26,50-51,-1-24,100 0</inkml:trace>
  <inkml:trace contextRef="#ctx0" brushRef="#br0" timeOffset="484">2161 576,'-25'0,"25"99,0-74,25 49,-25-49,0-25,0 0,0-124,-25 50,25-199,0 174,25 49,0 50,99 25,-75 25</inkml:trace>
  <inkml:trace contextRef="#ctx0" brushRef="#br0" timeOffset="843">2062 576,'99'0,"50"0,-75 25,-74-25</inkml:trace>
  <inkml:trace contextRef="#ctx0" brushRef="#br0" timeOffset="37055">350 4024,'-99'25,"-25"24,74 1,26-1,24-24,49 50,1-26,74 26,-99-50,-25 24,0 1,-100-1,51-49,-50 25,74-25,0-49,75-1</inkml:trace>
  <inkml:trace contextRef="#ctx0" brushRef="#br0" timeOffset="37510">673 4024,'-50'74,"1"75,24-50,25 25,0-74,99-25,-49-25,-1-25,-49-25,0 1,-25 49,-49-25,24 0</inkml:trace>
  <inkml:trace contextRef="#ctx0" brushRef="#br0" timeOffset="38058">946 3999,'0'-50,"0"50,0 25,0 25,24 49,-24-49,0-1,0 1,25-50,-25 0,124-50,-49 25,-26 1</inkml:trace>
  <inkml:trace contextRef="#ctx0" brushRef="#br0" timeOffset="38355">1243 4024,'0'149,"-25"-1,25-73,0-1,25-24,-25-25</inkml:trace>
  <inkml:trace contextRef="#ctx0" brushRef="#br0" timeOffset="38872">1715 4049,'0'-25,"49"0,1 25,24 0,-24 50,-50 49,0-50,-99 100,74-99,0 0,25-50,50 0,74-25,-50-25</inkml:trace>
  <inkml:trace contextRef="#ctx0" brushRef="#br0" timeOffset="39261">2260 3999,'50'-50,"24"50,25-24,-74 48,0 26,-25 0,-74-1,49 1,25-50,0 25,49-1,-24 1,25 50,-50-75,25 74,-25-74,-149 75,50-51,49-24</inkml:trace>
  <inkml:trace contextRef="#ctx0" brushRef="#br0" timeOffset="39857">3029 4123,'-25'0,"25"0,50 0,148 0,-123 0,24 0</inkml:trace>
  <inkml:trace contextRef="#ctx0" brushRef="#br0" timeOffset="40074">3128 4396,'124'-25,"25"25,-74 0,-26 25,-49-25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7:12.99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76 124,'49'-74,"-24"49,-25 0,0 25,-25 99,-74 125,99-100,-25 173,25-123,124 0,-74-100,74-49,-74 24</inkml:trace>
  <inkml:trace contextRef="#ctx0" brushRef="#br0" timeOffset="389">522 695,'0'124,"25"-99,-25 49,0-74,0 0,0 0,0-25,0-49,25-100,0 50,74-25,-99 149,25 149,-25-75,0 50,25-99,-25 0,0-75,74-98,-74 73,50-24,-1 99,-49 99,50 75,-25-100,-1 26,1-76,0 26</inkml:trace>
  <inkml:trace contextRef="#ctx0" brushRef="#br0" timeOffset="1017">1291 819,'25'0,"-25"49,0 26,0-75,0 99</inkml:trace>
  <inkml:trace contextRef="#ctx0" brushRef="#br0" timeOffset="1282">1688 298,'0'49,"0"1,0 49,25 75,-25-125,25 51,-25-100</inkml:trace>
  <inkml:trace contextRef="#ctx0" brushRef="#br0" timeOffset="1705">2209 447,'0'49,"-25"125,25-50,0-124,0 0,0 0,25-174,-25 75,25-149,24 223,-49 25,25 75,25 49,-50-75,25-24,-25-25,0 0,24-74,51-26,-26 100,-49 50,25 0,-25 123,25-98,0 49,-25-124,25 25</inkml:trace>
  <inkml:trace contextRef="#ctx0" brushRef="#br0" timeOffset="2284">2804 695,'50'-25,"-25"25,49 0,-24 25,-50 49,0-24,-50 49,1-74,49 24,-25-24,50-25,49 0,25-49,-49 49</inkml:trace>
  <inkml:trace contextRef="#ctx0" brushRef="#br0" timeOffset="2722">3226 25,'174'99,"-50"100,-50 24,-74-99,0 50,0-125,-74-24,24 0,0-25</inkml:trace>
  <inkml:trace contextRef="#ctx0" brushRef="#br0" timeOffset="3270">3747 347,'0'-49,"0"49,0 0,0 0,25 99,24 0,1 149,0-173,-1-1,-49-74,25 0,-25-74,99-199,-49 124,24-25,-74 150,0 48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16:47.6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26,'0'0,"0"0,25 0,0 0,25 0,-1 25,26-1,-51-24,76 0,-1 25,-50-25,51 25,24-25,-75 25,100-25,-99 25,99-25,24 49,-123-49,24 0,75 0,-75-25,75 25,-99 0,74 0,-99 25,74-25,-49 0,49-25,-25 25,25 0,125 0,148-24,-248-1,-25 25,-49 0,24 0,-24 0,74 0,-75 0,75 0,-49 0,24 0,-25-25,50 25,-49 0,49 0,-25-25,75 25,-100 0,124 0,-123-25,98 25,-98 0,99-24,-100 24,100 0,-75-25,74 25,-98 0,49 0,-50 0,75 0,-50 0,50-25,74 25,-148 0,-1 0,75 0,-75 0,75 25,-74-25,74 0,-100 0,75 0,-74 0,74 0,-75 25,1-25,-50 0,25 0,-25 0,74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7:17.34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5 237,'0'0,"0"0,0 0,0 0,0 0,0 0,0-25,0 25,0 25,0 0,0 49,0-49,25 24,-25-49,0 25,0-25,0-25,0-24,-25-75,25 49,50-49,49 50,-99 74,50 49</inkml:trace>
  <inkml:trace contextRef="#ctx0" brushRef="#br0" timeOffset="734">30 286,'149'0,"-25"0,-124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7:37.97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1463,'-25'0,"124"0,75-25,446-49,-149 74,522-50,-597 25,299-74,-323 50,50 24,-373 25</inkml:trace>
  <inkml:trace contextRef="#ctx0" brushRef="#br0" timeOffset="717">347 1959,'-74'25,"24"173,1-24,49 173,0-247,74 48,-24-98,-1-50</inkml:trace>
  <inkml:trace contextRef="#ctx0" brushRef="#br0" timeOffset="2987">794 2257,'198'-99,"-49"24,-149 75,0 99,-50-24,-74 123,75-148,49 49,0-74,49 25,-24-50,74 24,-49-73,0-1,-26 25,-73-74,-26 25,-74-75,75 124,74 25</inkml:trace>
  <inkml:trace contextRef="#ctx0" brushRef="#br0" timeOffset="3505">1414 2182,'25'-24,"-25"73,0 1,0 74,24-75,1 1,0-50,0 0,49-50,-24 1,24 49</inkml:trace>
  <inkml:trace contextRef="#ctx0" brushRef="#br0" timeOffset="3769">1711 2182,'0'100,"0"48,25 1,-25-99,0 49,0-49,0-50</inkml:trace>
  <inkml:trace contextRef="#ctx0" brushRef="#br0" timeOffset="4067">2059 2331,'-25'-49,"25"49,0 0,0 0,0 0,0 0,0 0,0 49,0 75,0-74,0 74,25-99,-25 0,25-25</inkml:trace>
  <inkml:trace contextRef="#ctx0" brushRef="#br0" timeOffset="4459">1959 2455,'75'0,"49"0,-25 0,-99 0</inkml:trace>
  <inkml:trace contextRef="#ctx0" brushRef="#br0" timeOffset="4528">2257 2455</inkml:trace>
  <inkml:trace contextRef="#ctx0" brushRef="#br0" timeOffset="4677">2480 2058,'-24'-24,"24"24,24 0,26 0,74 0,-74 24,-26 1,-24 25,0 49,0-49,-49 123,24-74,25-24,0-75,0 25,74-100</inkml:trace>
  <inkml:trace contextRef="#ctx0" brushRef="#br0" timeOffset="5115">2877 2108,'124'-50,"-124"50,75 50,-75 0,0 49,0-25,-25 50,25-99,0 0,0-25,99 0,-49-25,24 0</inkml:trace>
  <inkml:trace contextRef="#ctx0" brushRef="#br0" timeOffset="5521">3398 1835,'25'75,"99"123,-74-99,-1 199,-49-224,-74 50,49-99,-25-25</inkml:trace>
  <inkml:trace contextRef="#ctx0" brushRef="#br0" timeOffset="6444">4118 0,'0'0,"0"24,24 1,-24-25,0 25</inkml:trace>
  <inkml:trace contextRef="#ctx0" brushRef="#br0" timeOffset="7024">4812 570,'-25'0,"25"0,99 0,100-25,-75 25,-50 0</inkml:trace>
  <inkml:trace contextRef="#ctx0" brushRef="#br0" timeOffset="7243">5010 744,'75'0,"148"-25,-148 50,-75-25</inkml:trace>
  <inkml:trace contextRef="#ctx0" brushRef="#br0" timeOffset="7297">5383 744</inkml:trace>
  <inkml:trace contextRef="#ctx0" brushRef="#br0" timeOffset="8558">5779 99,'-24'-25,"24"0,0 25,24 0,-24 50,50 198,-25-99,49 99,-24-174,24-49,-74-25,0 0,25-74,49-150,75-197,-149 421,0 0</inkml:trace>
  <inkml:trace contextRef="#ctx0" brushRef="#br0" timeOffset="9090">6474 694,'0'-49,"25"49,-25 24,0 125,25-99,-1 49,-24-99,0 0,0-25,0-49,0-25,0-100,0 149,0 26,0 24,100 0</inkml:trace>
  <inkml:trace contextRef="#ctx0" brushRef="#br0" timeOffset="9466">6424 793,'75'0,"24"0,50-24,-149 24</inkml:trace>
  <inkml:trace contextRef="#ctx0" brushRef="#br0" timeOffset="9535">6747 769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7:50.6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0 769</inkml:trace>
  <inkml:trace contextRef="#ctx0" brushRef="#br0" timeOffset="164">421 571,'149'-50,"25"100</inkml:trace>
  <inkml:trace contextRef="#ctx0" brushRef="#br0" timeOffset="409">793 819</inkml:trace>
  <inkml:trace contextRef="#ctx0" brushRef="#br0" timeOffset="1605">2183 695,'0'0,"0"0,0 0,0 0</inkml:trace>
  <inkml:trace contextRef="#ctx0" brushRef="#br0" timeOffset="1691">2183 695</inkml:trace>
  <inkml:trace contextRef="#ctx0" brushRef="#br0" timeOffset="6972">7268 50,'198'-50,"-124"50,-24 50,-50-50</inkml:trace>
  <inkml:trace contextRef="#ctx0" brushRef="#br0" timeOffset="7043">7590 50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7:49.81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0,'25'0,"-25"99,0-24,25 123,0-24,0 173,-25-248,49-49,-49-50,50-100,24-24,100-248,-100 174,-24 148,-50 100</inkml:trace>
  <inkml:trace contextRef="#ctx0" brushRef="#br0" timeOffset="408">695 942,'0'50,"0"74,0-74,0 74,0-75,0-73,0-51,0 1,25-199,-25 149,49 74,1 50,49 25</inkml:trace>
  <inkml:trace contextRef="#ctx0" brushRef="#br0" timeOffset="754">521 1116,'174'-99,"-100"74,26 25,-1 0,-99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7:50.99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24,'199'-24,"-75"24,-75 0,-49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7:51.76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0 101,'25'0,"49"-50,-24 50,98-50,-48 100,-76 24,-73 26,-1-51,-74 1,124-50,25 25,99 24,-50-24,-24 74,-50-49,-149-1,100-49,-51 0,76 0,24-24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7:52.43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151 49,'0'25,"-49"50,-1-1,0 149,50-124,100 50,-51-149,50 0,-49-74,-50-50,-50 74,-74-49,50 74,49 25</inkml:trace>
  <inkml:trace contextRef="#ctx0" brushRef="#br0" timeOffset="453">598 124,'149'-50,"-125"50,-24 50,0 74,-49-50,24 50,25-99,0 0,0 0,99-25,-24-25,-1-25</inkml:trace>
  <inkml:trace contextRef="#ctx0" brushRef="#br0" timeOffset="1156">1317 297,'0'100,"-25"-26,25-74,0 25,0-25,0-75,50 26,-1-75,-24 49,0 75,-25 25,0 124,0-75,-25-49,100-124,-26 25,-24-1,0 100,-25 49,25 100,-25-124,25 49,-25-50,0-49</inkml:trace>
  <inkml:trace contextRef="#ctx0" brushRef="#br0" timeOffset="1721">2210 0,'0'74,"-50"100,26-50,-51 99,75-149,-25 1,1-75,48 0</inkml:trace>
  <inkml:trace contextRef="#ctx0" brushRef="#br0" timeOffset="1972">2656 223,'-74'0,"24"0,1 50,49 24,74 50,1-74,24 74,-49-124,-50 24,-50 1,-49-25,-1 25,51-25,49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7:55.51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551 32,'24'-25,"-48"25,-26 0,-99 0,75 0,-50 50,124-50,-50 99,50-50,-25 125,0-75,25 149,-24-124,-1 199,25-249,0 25,49-99,-24 25,25-25,24-49,-24-1,99-49,-75 74,-24 25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7:56.70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1 174,'0'-50,"24"50,-24 0,0 0,0 0,0 0,0 50,0-26,25 1,-25-25,0 0,0 0,0 0,0-25,0 25,25 0,-25 0,-25 100,25-26,0-24,-25 24,25-24,0-50,0 24,50-123</inkml:trace>
  <inkml:trace contextRef="#ctx0" brushRef="#br0" timeOffset="702">50 99,'100'-49,"24"49,-75 0,50 0</inkml:trace>
  <inkml:trace contextRef="#ctx0" brushRef="#br0" timeOffset="1064">125 546,'99'0,"-25"-25,-24 0,49 0,-49 25</inkml:trace>
  <inkml:trace contextRef="#ctx0" brushRef="#br0" timeOffset="1439">720 74,'0'-49,"-25"24,25 25,0 25,0 0,-25 74,25 0,0-49,50-26,-50-24,0 0,50-24,24-51</inkml:trace>
  <inkml:trace contextRef="#ctx0" brushRef="#br0" timeOffset="1814">943 25,'0'0,"0"74,0 50,0-49,0 49,0-50,0-49,25 0,-25-25</inkml:trace>
  <inkml:trace contextRef="#ctx0" brushRef="#br0" timeOffset="2079">1142 273,'24'-248,"26"223,25 50,-26 49,-24 125,-25-125,-124 0,74-49,25-25,1 0,-1-74,0 24,25-74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8:01.19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124 496,'-50'-74,"50"74,0 0,-25 124,25-74,0 49,0-74,25-1,-25-24,0-24,-50-1,26-124,24 75,0-26,24 100,-24 0,100 149,-26-74,50 73,-49-73,49-26,-124-49,24-49,1-1,0-74,25 25,-26-50,-24 99,0 50</inkml:trace>
  <inkml:trace contextRef="#ctx0" brushRef="#br0" timeOffset="816">669 50,'0'0,"-24"0,24 0,0-25,74 25,0 0,75-25,-50 25,1 0,-100 0,24 0,-24 50,25 123,0-98,-25 123,0-123,25 98,-25-98,25 49,-25-75,-50 1,25-50,-99 0,75 0,-75-50,99 26,25-51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17:09.0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25,'0'0,"0"0,0 0,50 0,0 0,24 0,-74 0,50 0,-50 0,49 25,26-25,-1 0,-24 0,49 0,-74 0,99 24,-50-24,-49 0,99 25,-25-25,-74 0,99 25,-74 0,74 0,-75-50,100 25,-99-25,74 0,-99 25,99 0,-75 25,125-25,-75-25,-49 25,49-25,-49 25,-1 25,1-25,-1-25,51 1,-51 24,50 0,-49 0,24 24,1-24,24-24,-25 24,150 0,-175 0,1 0,49 24,0-48,-24 24,24 24,-49-24,49 0,-50 0,51 0,-26 0,25 0,-49 0,49 25,-49-25,49 0,50-25,-75 25,-24 0,49 0,-74 0,74 0,-74 25,99-25,-75 0,100 0,-74 0,74-25,-50 25,50 0,-75 0,100 0,-100 0,174-24,-124 24,-49 0,73 0,-48-25,-51 25,26 0,-51 0,26 25,0-25,49 0,-50 0,51 0,-51 0,51 0,-51 0,249 0,-224 0,100 0,-100-25,75 25,-99 0,49 0,-74 0,74 25,-49-25,49 0,-50 0,51-25,-51 25,75 0,-74 0,49 0,50 0,-100 0,26 0,49 0,-25 0,50 0,-50-25,75 25,-75 0,0 0,-24 0,-1 25,-24-25,49 0,0 0,-99 0,0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7:35.34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298 0,'-75'0,"26"0,-51 99,51-99,49 74,0-49,74 74,1-49,24 49,-74-99,-25 74,-50-74,-74 50,74-50,1 0,24 0,25 0</inkml:trace>
  <inkml:trace contextRef="#ctx0" brushRef="#br0" timeOffset="441">695 24,'-100'199,"76"-100,-1 99,25-123,99 24,-74-99,74 0,-99-49,25-76,-50 76,-99-26,74 75,26 25</inkml:trace>
  <inkml:trace contextRef="#ctx0" brushRef="#br0" timeOffset="844">943 124,'0'0,"0"49,24 1,-24 99,0-100,25 1,-25-50,75 25,-1-75,25-24</inkml:trace>
  <inkml:trace contextRef="#ctx0" brushRef="#br0" timeOffset="1098">1290 223,'0'25,"0"24,0 26,0 73,0-98,0 74,25-99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7:36.8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0 223,'99'-49,"-74"98,0 1,0 49,-25-25,-50 26,0-100,50 24,0 1,50-25,0 0,74-25,-50 1</inkml:trace>
  <inkml:trace contextRef="#ctx0" brushRef="#br0" timeOffset="344">546 74,'0'-49,"49"49,-24-25,25 25,-50 0,24 99,-24-49,-99 49,99-49,0-1,75 1,49-25,-124-25,49 49,-49-24,0 0,0 0,-173-1,73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6:16.92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50 0,'-50'25,"50"-25,0 0,0 0</inkml:trace>
  <inkml:trace contextRef="#ctx0" brushRef="#br0" timeOffset="53">0 25</inkml:trace>
  <inkml:trace contextRef="#ctx0" brushRef="#br0" timeOffset="408">645 174,'174'-50,"-100"50</inkml:trace>
  <inkml:trace contextRef="#ctx0" brushRef="#br0" timeOffset="562">645 348,'199'-50,"-125"50,-74 0</inkml:trace>
  <inkml:trace contextRef="#ctx0" brushRef="#br0" timeOffset="616">918 298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6:09.19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0 322</inkml:trace>
  <inkml:trace contextRef="#ctx0" brushRef="#br0" timeOffset="3703">2753 0,'75'0,"123"24,-123 1,-75-25</inkml:trace>
  <inkml:trace contextRef="#ctx0" brushRef="#br0" timeOffset="3768">3101 49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6:08.86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298 14,'0'-24,"0"48,-25 76,25-51,-99 100,74-75,-25-49,25-25,25 0</inkml:trace>
  <inkml:trace contextRef="#ctx0" brushRef="#br0" timeOffset="236">0 64,'74'74,"-24"-24,49 74,-49-74,49 24,-99-74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6:09.36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0 198,'25'0,"24"0,75-24</inkml:trace>
  <inkml:trace contextRef="#ctx0" brushRef="#br0" timeOffset="329">447 74,'0'0,"-25"50,0-50,0 50,25-26,0 51,50-75,24 25</inkml:trace>
  <inkml:trace contextRef="#ctx0" brushRef="#br0" timeOffset="595">620 149,'25'-50,"0"50,24 25,-49 0,25 24,-50-24,-24-25,24 0,25 0</inkml:trace>
  <inkml:trace contextRef="#ctx0" brushRef="#br0" timeOffset="893">918 124,'0'74,"-25"-74,25 50,0-50,0 0,25-50,0-49,24 99,-49 50,0-50,0 49,25-24,-25-25,0 0,50-74,-1-1,-49 75,25 0,0 75,-25-26,25 26,-25-50</inkml:trace>
  <inkml:trace contextRef="#ctx0" brushRef="#br0" timeOffset="1424">1339 248,'0'50,"25"24,-25-74,0 25,0-50,-25-25,25-24,0-50,50 99,-25 25,0 0,24 50,-49-1,0-49,-24 25,-76-25,75 0</inkml:trace>
  <inkml:trace contextRef="#ctx0" brushRef="#br0" timeOffset="1875">1563 198,'25'-99,"-1"99,1 0,25 50,-50-50,0 49,-50-49,25 25,1-25,-1 0</inkml:trace>
  <inkml:trace contextRef="#ctx0" brushRef="#br0" timeOffset="2174">1811 99,'0'0,"0"25,0 49,0-74,0 0,0 0,0-49,25-26,-1 51,1 24,0 49,-25-24,25 25,-25-1,25-49,-25 25</inkml:trace>
  <inkml:trace contextRef="#ctx0" brushRef="#br0" timeOffset="2580">2158 223,'-25'-25,"0"25,25-24,-24-76,48 76,1-1,0 25,0 0,-25 49,-25 1,25-50</inkml:trace>
  <inkml:trace contextRef="#ctx0" brushRef="#br0" timeOffset="2910">2282 0,'0'0,"0"50,0-1,25-24,-25 0,0-25,0 0,25-50,24 1,-49 49,25-25,-25 99,0-74,0 99,25-49,-25-50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6:12.6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76 0,'-50'74,"50"0,-24 1,24 49,24 25,-24-75,0-49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6:04.06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0 101,'0'-24,"0"24,0 0,50-50,-1 50,26-25,24 25,-99 50,0-1,-75 26,26-75,-1 49,50-49,0 0,50 75,-1-26,1 1,-50-50,0 25,-74-25,-1 0,75 0,-25 25,25-25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6:04.8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0,'0'24,"0"26,0 24,0 75,0-74,0 49,0-75,0 1</inkml:trace>
  <inkml:trace contextRef="#ctx0" brushRef="#br0" timeOffset="939">447 248,'0'-25,"24"25,-24 0,0 0,0 0,-24 0,-1 0,-50 25,26-25,49 24,0-24,0 75,49-75,1 99,0-99,-26 74,1-49,-25 0,-49-25,-1 0,25 0,0-50,25 26</inkml:trace>
  <inkml:trace contextRef="#ctx0" brushRef="#br0" timeOffset="1521">769 396,'0'0,"0"50,25-25,-25 0,0-1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6:06.70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25,'0'50,"0"-1,0 1,0-1,0-49,0 0,50-99,-50 25,75 24,-75 50,24 50,-24 74,25-75,-25-24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17:12.6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57,'0'0,"0"0,0 0,0 0,0 0,50 0,-50 0,74 0,-24 0,49 0,-49 0,49 0,-50 0,51 0,-26 25,100-25,-50 0,-75 0,75 0,25 25,-99-25,74 0,-75 0,100 0,-99 0,74 0,-75 25,100-50,-49 25,24-25,-50 25,174 0,-198 0,98-25,-73 50,74-25,-75 0,50 0,-74 0,74 0,-75 0,75 0,-74 0,49-25,-49 25,24-24,-49 24,0 0,0 0,-1 0,51 0,-50 0,74 0,-50 0,51 0,-51 0,75 0,-49 0,74 0,-75-25,75 25,-75 0,25 0,-49 25,74-25,25 0,-25 0,25 0,-100 24,51-24,-26 0,75 0,-75 0,50 0,-49 0,49 25,-50-25,50 0,-49 25,49-25,-50 0,174 25,-198-25,99 0,-75 0,124 0,-123 0,98 0,-98 25,123-25,-123 0,123 0,-24 24,-100 26,125-50,-100 0,74 25,-49-25,100 0,-125 0,124 0,-124 0,125-25,-125 25,99 0,-123 0,-51-25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6:07.09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9,'25'-24,"-25"24,0 124,0-50,0 50,0-74,0-1,0-49</inkml:trace>
  <inkml:trace contextRef="#ctx0" brushRef="#br0" timeOffset="266">273 9,'-25'-24,"-24"48,24 26,25 24,0-24,74 24,-24-24,-1 0,-49-50,-24 24,-26 1,-24-25,49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6:04.60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0 347,'24'-25,"-24"25,0 0,0 50</inkml:trace>
  <inkml:trace contextRef="#ctx0" brushRef="#br0" timeOffset="1941">992 0,'0'0,"0"74,0-74</inkml:trace>
  <inkml:trace contextRef="#ctx0" brushRef="#br0" timeOffset="1990">992 74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9:45.77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0 1289</inkml:trace>
  <inkml:trace contextRef="#ctx0" brushRef="#br0" timeOffset="3520">5085 620</inkml:trace>
  <inkml:trace contextRef="#ctx0" brushRef="#br0" timeOffset="35195">8880 49</inkml:trace>
  <inkml:trace contextRef="#ctx0" brushRef="#br0" timeOffset="36273">9376 0,'0'0,"0"0</inkml:trace>
  <inkml:trace contextRef="#ctx0" brushRef="#br0" timeOffset="36309">9376 0</inkml:trace>
  <inkml:trace contextRef="#ctx0" brushRef="#br0" timeOffset="36765">9748 471</inkml:trace>
  <inkml:trace contextRef="#ctx0" brushRef="#br0" timeOffset="37576">10418 297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9:45.43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421 0,'0'50,"-49"24,-1 50,-74 75,99-75,-24 0,49-99,-25 0,0-25,25-50</inkml:trace>
  <inkml:trace contextRef="#ctx0" brushRef="#br0" timeOffset="237">0 199,'25'74,"74"50,-25-49,75 98,-75-98,1-26,-75-49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9:45.93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25,'24'0,"26"0,49-25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9:46.1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200 14,'-149'49,"149"26,-25 24,25-49,75-1,-26 1,26-50</inkml:trace>
  <inkml:trace contextRef="#ctx0" brushRef="#br0" timeOffset="218">423 212,'-24'-124,"98"50,0 74,1 74,-75-24,-25 24,-25-24,1-25,24-25,0 0,25-25,-25-50</inkml:trace>
  <inkml:trace contextRef="#ctx0" brushRef="#br0" timeOffset="531">895 63,'0'25,"0"74,0-74,0 25,24-50,-24 0,0-75,25 51,-25-51,25 75,25-25,-50 25,49 25,-49 0,25 25,-25-26,25-24,0 0,-25-49,74-26,-74 75,25 0,0 25,0 50,-25-26,74 75</inkml:trace>
  <inkml:trace contextRef="#ctx0" brushRef="#br0" timeOffset="1078">1664 287,'0'99,"0"-25,24 25,-24-49,0-50,0 25,-49-75,24-24,0-149,25 74,75 74,-1 50,25 75,-49 0,-50 24,0-49,-199 25,199-50,-24-50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9:47.68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7 248,'0'-148,"0"98,75 25,-50 25,24 50,-49-1,0 26,-49-75,-1 49,25-49,25 0,0-24,0-26</inkml:trace>
  <inkml:trace contextRef="#ctx0" brushRef="#br0" timeOffset="313">305 124,'0'0,"0"75,0-50,0-1,25-24,-25-24,25-100,0 74,-1 50,-24 0,25 99,0-74,25 49,-50-24</inkml:trace>
  <inkml:trace contextRef="#ctx0" brushRef="#br0" timeOffset="674">851 323,'-50'-25,"1"-25,24 50,0-148,25 98,50 0,-26 50,-24 0,0 50,0 0,0-26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29:48.67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2 496,'0'0,"0"99,0-74,0 0,0-25,0 0,0-99,0 24,25 50,0 50,0 25,25 49,-26-49,26-26</inkml:trace>
  <inkml:trace contextRef="#ctx0" brushRef="#br0" timeOffset="361">399 0,'0'25,"50"173,0-99,-26 125,-24-150,0 25</inkml:trace>
  <inkml:trace contextRef="#ctx0" brushRef="#br0" timeOffset="547">424 471,'174'-74,"-75"74,50 0,-149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0:18.8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23,'0'-25,"0"74,0 26,0 74,0-75,0 25,0-99,0 0,0 0,0-49,74-1,-74 50,100 25,-100 24,24 51,-24-51,-99 26,74-75,25-25,-49-50,24 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7-15T12:30:19.51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5 396,'-25'0,"25"0,74 0,1 0,98 0,-123 0,0 0</inkml:trace>
  <inkml:trace contextRef="#ctx0" brushRef="#br0" timeOffset="296">352 272,'-25'-24,"25"24,25 24,99-24,-74 25,-1 0,-49 25,0-1,0-49,-99 50,99-50,-25 25,25-25</inkml:trace>
  <inkml:trace contextRef="#ctx0" brushRef="#br0" timeOffset="686">724 0,'0'0,"25"74,0 100,-50-26,25-98,0 0,0-75,0-25,50-99,-50 125,74 24,-49 24,0 100,-25-74,-25 49,0-99,-25 0,26 0,24-49,-25-1</inkml:trace>
  <inkml:trace contextRef="#ctx0" brushRef="#br0" timeOffset="1157">1071 372,'0'-25,"0"50,25 24,-25 50,0-99,25 50,-25-50</inkml:trace>
  <inkml:trace contextRef="#ctx0" brushRef="#br0" timeOffset="1376">1096 0,'-49'24,"73"26,-24 0,50-1,-50-49</inkml:trace>
  <inkml:trace contextRef="#ctx0" brushRef="#br0" timeOffset="1578">1319 49,'-24'-25,"24"50,0 124,0 0,24-75,-24 25,-24-99,48 0,-24 0</inkml:trace>
  <inkml:trace contextRef="#ctx0" brushRef="#br0" timeOffset="1875">1419 99,'0'0,"0"-50,0 25,0 25,0 0,0 25,0 25,0 74,0 25,0-100,0 26,24-75,-24 24,0-24</inkml:trace>
  <inkml:trace contextRef="#ctx0" brushRef="#br0" timeOffset="2314">1567 372,'0'0,"0"0,0 99,0-74,25 24,-25-49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30/10/2016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30/10/2016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customXml" Target="../ink/ink6.xml"/><Relationship Id="rId18" Type="http://schemas.openxmlformats.org/officeDocument/2006/relationships/image" Target="../media/image11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8.emf"/><Relationship Id="rId17" Type="http://schemas.openxmlformats.org/officeDocument/2006/relationships/customXml" Target="../ink/ink8.xml"/><Relationship Id="rId2" Type="http://schemas.openxmlformats.org/officeDocument/2006/relationships/image" Target="../media/image3.png"/><Relationship Id="rId16" Type="http://schemas.openxmlformats.org/officeDocument/2006/relationships/image" Target="../media/image10.emf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7.emf"/><Relationship Id="rId19" Type="http://schemas.openxmlformats.org/officeDocument/2006/relationships/customXml" Target="../ink/ink9.xml"/><Relationship Id="rId4" Type="http://schemas.openxmlformats.org/officeDocument/2006/relationships/image" Target="../media/image4.emf"/><Relationship Id="rId9" Type="http://schemas.openxmlformats.org/officeDocument/2006/relationships/customXml" Target="../ink/ink4.xml"/><Relationship Id="rId1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customXml" Target="../ink/ink10.xml"/><Relationship Id="rId7" Type="http://schemas.openxmlformats.org/officeDocument/2006/relationships/customXml" Target="../ink/ink12.xml"/><Relationship Id="rId12" Type="http://schemas.openxmlformats.org/officeDocument/2006/relationships/image" Target="../media/image18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11" Type="http://schemas.openxmlformats.org/officeDocument/2006/relationships/customXml" Target="../ink/ink14.xml"/><Relationship Id="rId5" Type="http://schemas.openxmlformats.org/officeDocument/2006/relationships/customXml" Target="../ink/ink11.xml"/><Relationship Id="rId10" Type="http://schemas.openxmlformats.org/officeDocument/2006/relationships/image" Target="../media/image17.emf"/><Relationship Id="rId4" Type="http://schemas.openxmlformats.org/officeDocument/2006/relationships/image" Target="../media/image14.emf"/><Relationship Id="rId9" Type="http://schemas.openxmlformats.org/officeDocument/2006/relationships/customXml" Target="../ink/ink13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emf"/><Relationship Id="rId18" Type="http://schemas.openxmlformats.org/officeDocument/2006/relationships/customXml" Target="../ink/ink23.xml"/><Relationship Id="rId26" Type="http://schemas.openxmlformats.org/officeDocument/2006/relationships/customXml" Target="../ink/ink27.xml"/><Relationship Id="rId39" Type="http://schemas.openxmlformats.org/officeDocument/2006/relationships/image" Target="../media/image37.emf"/><Relationship Id="rId21" Type="http://schemas.openxmlformats.org/officeDocument/2006/relationships/image" Target="../media/image28.emf"/><Relationship Id="rId34" Type="http://schemas.openxmlformats.org/officeDocument/2006/relationships/customXml" Target="../ink/ink31.xml"/><Relationship Id="rId42" Type="http://schemas.openxmlformats.org/officeDocument/2006/relationships/customXml" Target="../ink/ink35.xml"/><Relationship Id="rId47" Type="http://schemas.openxmlformats.org/officeDocument/2006/relationships/image" Target="../media/image41.emf"/><Relationship Id="rId50" Type="http://schemas.openxmlformats.org/officeDocument/2006/relationships/customXml" Target="../ink/ink39.xml"/><Relationship Id="rId55" Type="http://schemas.openxmlformats.org/officeDocument/2006/relationships/image" Target="../media/image45.emf"/><Relationship Id="rId63" Type="http://schemas.openxmlformats.org/officeDocument/2006/relationships/image" Target="../media/image49.emf"/><Relationship Id="rId68" Type="http://schemas.openxmlformats.org/officeDocument/2006/relationships/customXml" Target="../ink/ink48.xml"/><Relationship Id="rId76" Type="http://schemas.openxmlformats.org/officeDocument/2006/relationships/customXml" Target="../ink/ink52.xml"/><Relationship Id="rId84" Type="http://schemas.openxmlformats.org/officeDocument/2006/relationships/customXml" Target="../ink/ink56.xml"/><Relationship Id="rId89" Type="http://schemas.openxmlformats.org/officeDocument/2006/relationships/image" Target="../media/image62.emf"/><Relationship Id="rId7" Type="http://schemas.openxmlformats.org/officeDocument/2006/relationships/image" Target="../media/image21.emf"/><Relationship Id="rId71" Type="http://schemas.openxmlformats.org/officeDocument/2006/relationships/image" Target="../media/image53.emf"/><Relationship Id="rId2" Type="http://schemas.openxmlformats.org/officeDocument/2006/relationships/customXml" Target="../ink/ink15.xml"/><Relationship Id="rId16" Type="http://schemas.openxmlformats.org/officeDocument/2006/relationships/customXml" Target="../ink/ink22.xml"/><Relationship Id="rId29" Type="http://schemas.openxmlformats.org/officeDocument/2006/relationships/image" Target="../media/image32.emf"/><Relationship Id="rId11" Type="http://schemas.openxmlformats.org/officeDocument/2006/relationships/image" Target="../media/image23.emf"/><Relationship Id="rId24" Type="http://schemas.openxmlformats.org/officeDocument/2006/relationships/customXml" Target="../ink/ink26.xml"/><Relationship Id="rId32" Type="http://schemas.openxmlformats.org/officeDocument/2006/relationships/customXml" Target="../ink/ink30.xml"/><Relationship Id="rId37" Type="http://schemas.openxmlformats.org/officeDocument/2006/relationships/image" Target="../media/image36.emf"/><Relationship Id="rId40" Type="http://schemas.openxmlformats.org/officeDocument/2006/relationships/customXml" Target="../ink/ink34.xml"/><Relationship Id="rId45" Type="http://schemas.openxmlformats.org/officeDocument/2006/relationships/image" Target="../media/image40.emf"/><Relationship Id="rId53" Type="http://schemas.openxmlformats.org/officeDocument/2006/relationships/image" Target="../media/image44.emf"/><Relationship Id="rId58" Type="http://schemas.openxmlformats.org/officeDocument/2006/relationships/customXml" Target="../ink/ink43.xml"/><Relationship Id="rId66" Type="http://schemas.openxmlformats.org/officeDocument/2006/relationships/customXml" Target="../ink/ink47.xml"/><Relationship Id="rId74" Type="http://schemas.openxmlformats.org/officeDocument/2006/relationships/customXml" Target="../ink/ink51.xml"/><Relationship Id="rId79" Type="http://schemas.openxmlformats.org/officeDocument/2006/relationships/image" Target="../media/image57.emf"/><Relationship Id="rId87" Type="http://schemas.openxmlformats.org/officeDocument/2006/relationships/image" Target="../media/image61.emf"/><Relationship Id="rId5" Type="http://schemas.openxmlformats.org/officeDocument/2006/relationships/image" Target="../media/image20.emf"/><Relationship Id="rId61" Type="http://schemas.openxmlformats.org/officeDocument/2006/relationships/image" Target="../media/image48.emf"/><Relationship Id="rId82" Type="http://schemas.openxmlformats.org/officeDocument/2006/relationships/customXml" Target="../ink/ink55.xml"/><Relationship Id="rId19" Type="http://schemas.openxmlformats.org/officeDocument/2006/relationships/image" Target="../media/image27.emf"/><Relationship Id="rId4" Type="http://schemas.openxmlformats.org/officeDocument/2006/relationships/customXml" Target="../ink/ink16.xml"/><Relationship Id="rId9" Type="http://schemas.openxmlformats.org/officeDocument/2006/relationships/image" Target="../media/image22.emf"/><Relationship Id="rId14" Type="http://schemas.openxmlformats.org/officeDocument/2006/relationships/customXml" Target="../ink/ink21.xml"/><Relationship Id="rId22" Type="http://schemas.openxmlformats.org/officeDocument/2006/relationships/customXml" Target="../ink/ink25.xml"/><Relationship Id="rId27" Type="http://schemas.openxmlformats.org/officeDocument/2006/relationships/image" Target="../media/image31.emf"/><Relationship Id="rId30" Type="http://schemas.openxmlformats.org/officeDocument/2006/relationships/customXml" Target="../ink/ink29.xml"/><Relationship Id="rId35" Type="http://schemas.openxmlformats.org/officeDocument/2006/relationships/image" Target="../media/image35.emf"/><Relationship Id="rId43" Type="http://schemas.openxmlformats.org/officeDocument/2006/relationships/image" Target="../media/image39.emf"/><Relationship Id="rId48" Type="http://schemas.openxmlformats.org/officeDocument/2006/relationships/customXml" Target="../ink/ink38.xml"/><Relationship Id="rId56" Type="http://schemas.openxmlformats.org/officeDocument/2006/relationships/customXml" Target="../ink/ink42.xml"/><Relationship Id="rId64" Type="http://schemas.openxmlformats.org/officeDocument/2006/relationships/customXml" Target="../ink/ink46.xml"/><Relationship Id="rId69" Type="http://schemas.openxmlformats.org/officeDocument/2006/relationships/image" Target="../media/image52.emf"/><Relationship Id="rId77" Type="http://schemas.openxmlformats.org/officeDocument/2006/relationships/image" Target="../media/image56.emf"/><Relationship Id="rId8" Type="http://schemas.openxmlformats.org/officeDocument/2006/relationships/customXml" Target="../ink/ink18.xml"/><Relationship Id="rId51" Type="http://schemas.openxmlformats.org/officeDocument/2006/relationships/image" Target="../media/image43.emf"/><Relationship Id="rId72" Type="http://schemas.openxmlformats.org/officeDocument/2006/relationships/customXml" Target="../ink/ink50.xml"/><Relationship Id="rId80" Type="http://schemas.openxmlformats.org/officeDocument/2006/relationships/customXml" Target="../ink/ink54.xml"/><Relationship Id="rId85" Type="http://schemas.openxmlformats.org/officeDocument/2006/relationships/image" Target="../media/image60.emf"/><Relationship Id="rId3" Type="http://schemas.openxmlformats.org/officeDocument/2006/relationships/image" Target="../media/image19.emf"/><Relationship Id="rId12" Type="http://schemas.openxmlformats.org/officeDocument/2006/relationships/customXml" Target="../ink/ink20.xml"/><Relationship Id="rId17" Type="http://schemas.openxmlformats.org/officeDocument/2006/relationships/image" Target="../media/image26.emf"/><Relationship Id="rId25" Type="http://schemas.openxmlformats.org/officeDocument/2006/relationships/image" Target="../media/image30.emf"/><Relationship Id="rId33" Type="http://schemas.openxmlformats.org/officeDocument/2006/relationships/image" Target="../media/image34.emf"/><Relationship Id="rId38" Type="http://schemas.openxmlformats.org/officeDocument/2006/relationships/customXml" Target="../ink/ink33.xml"/><Relationship Id="rId46" Type="http://schemas.openxmlformats.org/officeDocument/2006/relationships/customXml" Target="../ink/ink37.xml"/><Relationship Id="rId59" Type="http://schemas.openxmlformats.org/officeDocument/2006/relationships/image" Target="../media/image47.emf"/><Relationship Id="rId67" Type="http://schemas.openxmlformats.org/officeDocument/2006/relationships/image" Target="../media/image51.emf"/><Relationship Id="rId20" Type="http://schemas.openxmlformats.org/officeDocument/2006/relationships/customXml" Target="../ink/ink24.xml"/><Relationship Id="rId41" Type="http://schemas.openxmlformats.org/officeDocument/2006/relationships/image" Target="../media/image38.emf"/><Relationship Id="rId54" Type="http://schemas.openxmlformats.org/officeDocument/2006/relationships/customXml" Target="../ink/ink41.xml"/><Relationship Id="rId62" Type="http://schemas.openxmlformats.org/officeDocument/2006/relationships/customXml" Target="../ink/ink45.xml"/><Relationship Id="rId70" Type="http://schemas.openxmlformats.org/officeDocument/2006/relationships/customXml" Target="../ink/ink49.xml"/><Relationship Id="rId75" Type="http://schemas.openxmlformats.org/officeDocument/2006/relationships/image" Target="../media/image55.emf"/><Relationship Id="rId83" Type="http://schemas.openxmlformats.org/officeDocument/2006/relationships/image" Target="../media/image59.emf"/><Relationship Id="rId88" Type="http://schemas.openxmlformats.org/officeDocument/2006/relationships/customXml" Target="../ink/ink5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.xml"/><Relationship Id="rId15" Type="http://schemas.openxmlformats.org/officeDocument/2006/relationships/image" Target="../media/image25.emf"/><Relationship Id="rId23" Type="http://schemas.openxmlformats.org/officeDocument/2006/relationships/image" Target="../media/image29.emf"/><Relationship Id="rId28" Type="http://schemas.openxmlformats.org/officeDocument/2006/relationships/customXml" Target="../ink/ink28.xml"/><Relationship Id="rId36" Type="http://schemas.openxmlformats.org/officeDocument/2006/relationships/customXml" Target="../ink/ink32.xml"/><Relationship Id="rId49" Type="http://schemas.openxmlformats.org/officeDocument/2006/relationships/image" Target="../media/image42.emf"/><Relationship Id="rId57" Type="http://schemas.openxmlformats.org/officeDocument/2006/relationships/image" Target="../media/image46.emf"/><Relationship Id="rId10" Type="http://schemas.openxmlformats.org/officeDocument/2006/relationships/customXml" Target="../ink/ink19.xml"/><Relationship Id="rId31" Type="http://schemas.openxmlformats.org/officeDocument/2006/relationships/image" Target="../media/image33.emf"/><Relationship Id="rId44" Type="http://schemas.openxmlformats.org/officeDocument/2006/relationships/customXml" Target="../ink/ink36.xml"/><Relationship Id="rId52" Type="http://schemas.openxmlformats.org/officeDocument/2006/relationships/customXml" Target="../ink/ink40.xml"/><Relationship Id="rId60" Type="http://schemas.openxmlformats.org/officeDocument/2006/relationships/customXml" Target="../ink/ink44.xml"/><Relationship Id="rId65" Type="http://schemas.openxmlformats.org/officeDocument/2006/relationships/image" Target="../media/image50.emf"/><Relationship Id="rId73" Type="http://schemas.openxmlformats.org/officeDocument/2006/relationships/image" Target="../media/image54.emf"/><Relationship Id="rId78" Type="http://schemas.openxmlformats.org/officeDocument/2006/relationships/customXml" Target="../ink/ink53.xml"/><Relationship Id="rId81" Type="http://schemas.openxmlformats.org/officeDocument/2006/relationships/image" Target="../media/image58.emf"/><Relationship Id="rId86" Type="http://schemas.openxmlformats.org/officeDocument/2006/relationships/customXml" Target="../ink/ink5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.emf"/><Relationship Id="rId18" Type="http://schemas.openxmlformats.org/officeDocument/2006/relationships/customXml" Target="../ink/ink67.xml"/><Relationship Id="rId26" Type="http://schemas.openxmlformats.org/officeDocument/2006/relationships/customXml" Target="../ink/ink71.xml"/><Relationship Id="rId39" Type="http://schemas.openxmlformats.org/officeDocument/2006/relationships/image" Target="../media/image81.emf"/><Relationship Id="rId3" Type="http://schemas.openxmlformats.org/officeDocument/2006/relationships/image" Target="../media/image63.emf"/><Relationship Id="rId21" Type="http://schemas.openxmlformats.org/officeDocument/2006/relationships/image" Target="../media/image72.emf"/><Relationship Id="rId34" Type="http://schemas.openxmlformats.org/officeDocument/2006/relationships/customXml" Target="../ink/ink75.xml"/><Relationship Id="rId42" Type="http://schemas.openxmlformats.org/officeDocument/2006/relationships/customXml" Target="../ink/ink79.xml"/><Relationship Id="rId47" Type="http://schemas.openxmlformats.org/officeDocument/2006/relationships/image" Target="../media/image85.emf"/><Relationship Id="rId7" Type="http://schemas.openxmlformats.org/officeDocument/2006/relationships/image" Target="../media/image65.emf"/><Relationship Id="rId12" Type="http://schemas.openxmlformats.org/officeDocument/2006/relationships/customXml" Target="../ink/ink64.xml"/><Relationship Id="rId17" Type="http://schemas.openxmlformats.org/officeDocument/2006/relationships/image" Target="../media/image70.emf"/><Relationship Id="rId25" Type="http://schemas.openxmlformats.org/officeDocument/2006/relationships/image" Target="../media/image74.emf"/><Relationship Id="rId33" Type="http://schemas.openxmlformats.org/officeDocument/2006/relationships/image" Target="../media/image78.emf"/><Relationship Id="rId38" Type="http://schemas.openxmlformats.org/officeDocument/2006/relationships/customXml" Target="../ink/ink77.xml"/><Relationship Id="rId46" Type="http://schemas.openxmlformats.org/officeDocument/2006/relationships/customXml" Target="../ink/ink81.xml"/><Relationship Id="rId2" Type="http://schemas.openxmlformats.org/officeDocument/2006/relationships/customXml" Target="../ink/ink59.xml"/><Relationship Id="rId16" Type="http://schemas.openxmlformats.org/officeDocument/2006/relationships/customXml" Target="../ink/ink66.xml"/><Relationship Id="rId20" Type="http://schemas.openxmlformats.org/officeDocument/2006/relationships/customXml" Target="../ink/ink68.xml"/><Relationship Id="rId29" Type="http://schemas.openxmlformats.org/officeDocument/2006/relationships/image" Target="../media/image76.emf"/><Relationship Id="rId41" Type="http://schemas.openxmlformats.org/officeDocument/2006/relationships/image" Target="../media/image82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1.xml"/><Relationship Id="rId11" Type="http://schemas.openxmlformats.org/officeDocument/2006/relationships/image" Target="../media/image67.emf"/><Relationship Id="rId24" Type="http://schemas.openxmlformats.org/officeDocument/2006/relationships/customXml" Target="../ink/ink70.xml"/><Relationship Id="rId32" Type="http://schemas.openxmlformats.org/officeDocument/2006/relationships/customXml" Target="../ink/ink74.xml"/><Relationship Id="rId37" Type="http://schemas.openxmlformats.org/officeDocument/2006/relationships/image" Target="../media/image80.emf"/><Relationship Id="rId40" Type="http://schemas.openxmlformats.org/officeDocument/2006/relationships/customXml" Target="../ink/ink78.xml"/><Relationship Id="rId45" Type="http://schemas.openxmlformats.org/officeDocument/2006/relationships/image" Target="../media/image84.emf"/><Relationship Id="rId5" Type="http://schemas.openxmlformats.org/officeDocument/2006/relationships/image" Target="../media/image64.emf"/><Relationship Id="rId15" Type="http://schemas.openxmlformats.org/officeDocument/2006/relationships/image" Target="../media/image69.emf"/><Relationship Id="rId23" Type="http://schemas.openxmlformats.org/officeDocument/2006/relationships/image" Target="../media/image73.emf"/><Relationship Id="rId28" Type="http://schemas.openxmlformats.org/officeDocument/2006/relationships/customXml" Target="../ink/ink72.xml"/><Relationship Id="rId36" Type="http://schemas.openxmlformats.org/officeDocument/2006/relationships/customXml" Target="../ink/ink76.xml"/><Relationship Id="rId49" Type="http://schemas.openxmlformats.org/officeDocument/2006/relationships/image" Target="../media/image86.emf"/><Relationship Id="rId10" Type="http://schemas.openxmlformats.org/officeDocument/2006/relationships/customXml" Target="../ink/ink63.xml"/><Relationship Id="rId19" Type="http://schemas.openxmlformats.org/officeDocument/2006/relationships/image" Target="../media/image71.emf"/><Relationship Id="rId31" Type="http://schemas.openxmlformats.org/officeDocument/2006/relationships/image" Target="../media/image77.emf"/><Relationship Id="rId44" Type="http://schemas.openxmlformats.org/officeDocument/2006/relationships/customXml" Target="../ink/ink80.xml"/><Relationship Id="rId4" Type="http://schemas.openxmlformats.org/officeDocument/2006/relationships/customXml" Target="../ink/ink60.xml"/><Relationship Id="rId9" Type="http://schemas.openxmlformats.org/officeDocument/2006/relationships/image" Target="../media/image66.emf"/><Relationship Id="rId14" Type="http://schemas.openxmlformats.org/officeDocument/2006/relationships/customXml" Target="../ink/ink65.xml"/><Relationship Id="rId22" Type="http://schemas.openxmlformats.org/officeDocument/2006/relationships/customXml" Target="../ink/ink69.xml"/><Relationship Id="rId27" Type="http://schemas.openxmlformats.org/officeDocument/2006/relationships/image" Target="../media/image75.emf"/><Relationship Id="rId30" Type="http://schemas.openxmlformats.org/officeDocument/2006/relationships/customXml" Target="../ink/ink73.xml"/><Relationship Id="rId35" Type="http://schemas.openxmlformats.org/officeDocument/2006/relationships/image" Target="../media/image79.emf"/><Relationship Id="rId43" Type="http://schemas.openxmlformats.org/officeDocument/2006/relationships/image" Target="../media/image83.emf"/><Relationship Id="rId48" Type="http://schemas.openxmlformats.org/officeDocument/2006/relationships/customXml" Target="../ink/ink82.xml"/><Relationship Id="rId8" Type="http://schemas.openxmlformats.org/officeDocument/2006/relationships/customXml" Target="../ink/ink6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13" Type="http://schemas.openxmlformats.org/officeDocument/2006/relationships/customXml" Target="../ink/ink88.xml"/><Relationship Id="rId18" Type="http://schemas.openxmlformats.org/officeDocument/2006/relationships/image" Target="../media/image95.emf"/><Relationship Id="rId3" Type="http://schemas.openxmlformats.org/officeDocument/2006/relationships/customXml" Target="../ink/ink83.xml"/><Relationship Id="rId7" Type="http://schemas.openxmlformats.org/officeDocument/2006/relationships/customXml" Target="../ink/ink85.xml"/><Relationship Id="rId12" Type="http://schemas.openxmlformats.org/officeDocument/2006/relationships/image" Target="../media/image92.emf"/><Relationship Id="rId17" Type="http://schemas.openxmlformats.org/officeDocument/2006/relationships/customXml" Target="../ink/ink90.xml"/><Relationship Id="rId2" Type="http://schemas.openxmlformats.org/officeDocument/2006/relationships/image" Target="../media/image87.png"/><Relationship Id="rId16" Type="http://schemas.openxmlformats.org/officeDocument/2006/relationships/image" Target="../media/image94.emf"/><Relationship Id="rId20" Type="http://schemas.openxmlformats.org/officeDocument/2006/relationships/image" Target="../media/image9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emf"/><Relationship Id="rId11" Type="http://schemas.openxmlformats.org/officeDocument/2006/relationships/customXml" Target="../ink/ink87.xml"/><Relationship Id="rId5" Type="http://schemas.openxmlformats.org/officeDocument/2006/relationships/customXml" Target="../ink/ink84.xml"/><Relationship Id="rId15" Type="http://schemas.openxmlformats.org/officeDocument/2006/relationships/customXml" Target="../ink/ink89.xml"/><Relationship Id="rId10" Type="http://schemas.openxmlformats.org/officeDocument/2006/relationships/image" Target="../media/image91.emf"/><Relationship Id="rId19" Type="http://schemas.openxmlformats.org/officeDocument/2006/relationships/customXml" Target="../ink/ink91.xml"/><Relationship Id="rId4" Type="http://schemas.openxmlformats.org/officeDocument/2006/relationships/image" Target="../media/image88.emf"/><Relationship Id="rId9" Type="http://schemas.openxmlformats.org/officeDocument/2006/relationships/customXml" Target="../ink/ink86.xml"/><Relationship Id="rId14" Type="http://schemas.openxmlformats.org/officeDocument/2006/relationships/image" Target="../media/image93.emf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4.emf"/><Relationship Id="rId21" Type="http://schemas.openxmlformats.org/officeDocument/2006/relationships/image" Target="../media/image106.emf"/><Relationship Id="rId42" Type="http://schemas.openxmlformats.org/officeDocument/2006/relationships/customXml" Target="../ink/ink112.xml"/><Relationship Id="rId63" Type="http://schemas.openxmlformats.org/officeDocument/2006/relationships/image" Target="../media/image127.emf"/><Relationship Id="rId84" Type="http://schemas.openxmlformats.org/officeDocument/2006/relationships/customXml" Target="../ink/ink133.xml"/><Relationship Id="rId138" Type="http://schemas.openxmlformats.org/officeDocument/2006/relationships/customXml" Target="../ink/ink160.xml"/><Relationship Id="rId159" Type="http://schemas.openxmlformats.org/officeDocument/2006/relationships/image" Target="../media/image175.emf"/><Relationship Id="rId170" Type="http://schemas.openxmlformats.org/officeDocument/2006/relationships/customXml" Target="../ink/ink176.xml"/><Relationship Id="rId191" Type="http://schemas.openxmlformats.org/officeDocument/2006/relationships/image" Target="../media/image191.emf"/><Relationship Id="rId205" Type="http://schemas.openxmlformats.org/officeDocument/2006/relationships/image" Target="../media/image198.emf"/><Relationship Id="rId16" Type="http://schemas.openxmlformats.org/officeDocument/2006/relationships/customXml" Target="../ink/ink99.xml"/><Relationship Id="rId107" Type="http://schemas.openxmlformats.org/officeDocument/2006/relationships/image" Target="../media/image149.emf"/><Relationship Id="rId11" Type="http://schemas.openxmlformats.org/officeDocument/2006/relationships/image" Target="../media/image101.emf"/><Relationship Id="rId32" Type="http://schemas.openxmlformats.org/officeDocument/2006/relationships/customXml" Target="../ink/ink107.xml"/><Relationship Id="rId37" Type="http://schemas.openxmlformats.org/officeDocument/2006/relationships/image" Target="../media/image114.emf"/><Relationship Id="rId53" Type="http://schemas.openxmlformats.org/officeDocument/2006/relationships/image" Target="../media/image122.emf"/><Relationship Id="rId58" Type="http://schemas.openxmlformats.org/officeDocument/2006/relationships/customXml" Target="../ink/ink120.xml"/><Relationship Id="rId74" Type="http://schemas.openxmlformats.org/officeDocument/2006/relationships/customXml" Target="../ink/ink128.xml"/><Relationship Id="rId79" Type="http://schemas.openxmlformats.org/officeDocument/2006/relationships/image" Target="../media/image135.emf"/><Relationship Id="rId102" Type="http://schemas.openxmlformats.org/officeDocument/2006/relationships/customXml" Target="../ink/ink142.xml"/><Relationship Id="rId123" Type="http://schemas.openxmlformats.org/officeDocument/2006/relationships/image" Target="../media/image157.emf"/><Relationship Id="rId128" Type="http://schemas.openxmlformats.org/officeDocument/2006/relationships/customXml" Target="../ink/ink155.xml"/><Relationship Id="rId144" Type="http://schemas.openxmlformats.org/officeDocument/2006/relationships/customXml" Target="../ink/ink163.xml"/><Relationship Id="rId149" Type="http://schemas.openxmlformats.org/officeDocument/2006/relationships/image" Target="../media/image170.emf"/><Relationship Id="rId5" Type="http://schemas.openxmlformats.org/officeDocument/2006/relationships/image" Target="../media/image98.emf"/><Relationship Id="rId90" Type="http://schemas.openxmlformats.org/officeDocument/2006/relationships/customXml" Target="../ink/ink136.xml"/><Relationship Id="rId95" Type="http://schemas.openxmlformats.org/officeDocument/2006/relationships/image" Target="../media/image143.emf"/><Relationship Id="rId160" Type="http://schemas.openxmlformats.org/officeDocument/2006/relationships/customXml" Target="../ink/ink171.xml"/><Relationship Id="rId165" Type="http://schemas.openxmlformats.org/officeDocument/2006/relationships/image" Target="../media/image178.emf"/><Relationship Id="rId181" Type="http://schemas.openxmlformats.org/officeDocument/2006/relationships/image" Target="../media/image186.emf"/><Relationship Id="rId186" Type="http://schemas.openxmlformats.org/officeDocument/2006/relationships/customXml" Target="../ink/ink184.xml"/><Relationship Id="rId22" Type="http://schemas.openxmlformats.org/officeDocument/2006/relationships/customXml" Target="../ink/ink102.xml"/><Relationship Id="rId27" Type="http://schemas.openxmlformats.org/officeDocument/2006/relationships/image" Target="../media/image109.emf"/><Relationship Id="rId43" Type="http://schemas.openxmlformats.org/officeDocument/2006/relationships/image" Target="../media/image117.emf"/><Relationship Id="rId48" Type="http://schemas.openxmlformats.org/officeDocument/2006/relationships/customXml" Target="../ink/ink115.xml"/><Relationship Id="rId64" Type="http://schemas.openxmlformats.org/officeDocument/2006/relationships/customXml" Target="../ink/ink123.xml"/><Relationship Id="rId69" Type="http://schemas.openxmlformats.org/officeDocument/2006/relationships/image" Target="../media/image130.emf"/><Relationship Id="rId113" Type="http://schemas.openxmlformats.org/officeDocument/2006/relationships/image" Target="../media/image152.emf"/><Relationship Id="rId118" Type="http://schemas.openxmlformats.org/officeDocument/2006/relationships/customXml" Target="../ink/ink150.xml"/><Relationship Id="rId134" Type="http://schemas.openxmlformats.org/officeDocument/2006/relationships/customXml" Target="../ink/ink158.xml"/><Relationship Id="rId139" Type="http://schemas.openxmlformats.org/officeDocument/2006/relationships/image" Target="../media/image165.emf"/><Relationship Id="rId80" Type="http://schemas.openxmlformats.org/officeDocument/2006/relationships/customXml" Target="../ink/ink131.xml"/><Relationship Id="rId85" Type="http://schemas.openxmlformats.org/officeDocument/2006/relationships/image" Target="../media/image138.emf"/><Relationship Id="rId150" Type="http://schemas.openxmlformats.org/officeDocument/2006/relationships/customXml" Target="../ink/ink166.xml"/><Relationship Id="rId155" Type="http://schemas.openxmlformats.org/officeDocument/2006/relationships/image" Target="../media/image173.emf"/><Relationship Id="rId171" Type="http://schemas.openxmlformats.org/officeDocument/2006/relationships/image" Target="../media/image181.emf"/><Relationship Id="rId176" Type="http://schemas.openxmlformats.org/officeDocument/2006/relationships/customXml" Target="../ink/ink179.xml"/><Relationship Id="rId192" Type="http://schemas.openxmlformats.org/officeDocument/2006/relationships/customXml" Target="../ink/ink187.xml"/><Relationship Id="rId197" Type="http://schemas.openxmlformats.org/officeDocument/2006/relationships/image" Target="../media/image194.emf"/><Relationship Id="rId206" Type="http://schemas.openxmlformats.org/officeDocument/2006/relationships/customXml" Target="../ink/ink194.xml"/><Relationship Id="rId201" Type="http://schemas.openxmlformats.org/officeDocument/2006/relationships/image" Target="../media/image196.emf"/><Relationship Id="rId12" Type="http://schemas.openxmlformats.org/officeDocument/2006/relationships/customXml" Target="../ink/ink97.xml"/><Relationship Id="rId17" Type="http://schemas.openxmlformats.org/officeDocument/2006/relationships/image" Target="../media/image104.emf"/><Relationship Id="rId33" Type="http://schemas.openxmlformats.org/officeDocument/2006/relationships/image" Target="../media/image112.emf"/><Relationship Id="rId38" Type="http://schemas.openxmlformats.org/officeDocument/2006/relationships/customXml" Target="../ink/ink110.xml"/><Relationship Id="rId59" Type="http://schemas.openxmlformats.org/officeDocument/2006/relationships/image" Target="../media/image125.emf"/><Relationship Id="rId103" Type="http://schemas.openxmlformats.org/officeDocument/2006/relationships/image" Target="../media/image147.emf"/><Relationship Id="rId108" Type="http://schemas.openxmlformats.org/officeDocument/2006/relationships/customXml" Target="../ink/ink145.xml"/><Relationship Id="rId124" Type="http://schemas.openxmlformats.org/officeDocument/2006/relationships/customXml" Target="../ink/ink153.xml"/><Relationship Id="rId129" Type="http://schemas.openxmlformats.org/officeDocument/2006/relationships/image" Target="../media/image160.emf"/><Relationship Id="rId54" Type="http://schemas.openxmlformats.org/officeDocument/2006/relationships/customXml" Target="../ink/ink118.xml"/><Relationship Id="rId70" Type="http://schemas.openxmlformats.org/officeDocument/2006/relationships/customXml" Target="../ink/ink126.xml"/><Relationship Id="rId75" Type="http://schemas.openxmlformats.org/officeDocument/2006/relationships/image" Target="../media/image133.emf"/><Relationship Id="rId91" Type="http://schemas.openxmlformats.org/officeDocument/2006/relationships/image" Target="../media/image141.emf"/><Relationship Id="rId96" Type="http://schemas.openxmlformats.org/officeDocument/2006/relationships/customXml" Target="../ink/ink139.xml"/><Relationship Id="rId140" Type="http://schemas.openxmlformats.org/officeDocument/2006/relationships/customXml" Target="../ink/ink161.xml"/><Relationship Id="rId145" Type="http://schemas.openxmlformats.org/officeDocument/2006/relationships/image" Target="../media/image168.emf"/><Relationship Id="rId161" Type="http://schemas.openxmlformats.org/officeDocument/2006/relationships/image" Target="../media/image176.emf"/><Relationship Id="rId166" Type="http://schemas.openxmlformats.org/officeDocument/2006/relationships/customXml" Target="../ink/ink174.xml"/><Relationship Id="rId182" Type="http://schemas.openxmlformats.org/officeDocument/2006/relationships/customXml" Target="../ink/ink182.xml"/><Relationship Id="rId187" Type="http://schemas.openxmlformats.org/officeDocument/2006/relationships/image" Target="../media/image189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4.xml"/><Relationship Id="rId23" Type="http://schemas.openxmlformats.org/officeDocument/2006/relationships/image" Target="../media/image107.emf"/><Relationship Id="rId28" Type="http://schemas.openxmlformats.org/officeDocument/2006/relationships/customXml" Target="../ink/ink105.xml"/><Relationship Id="rId49" Type="http://schemas.openxmlformats.org/officeDocument/2006/relationships/image" Target="../media/image120.emf"/><Relationship Id="rId114" Type="http://schemas.openxmlformats.org/officeDocument/2006/relationships/customXml" Target="../ink/ink148.xml"/><Relationship Id="rId119" Type="http://schemas.openxmlformats.org/officeDocument/2006/relationships/image" Target="../media/image155.emf"/><Relationship Id="rId44" Type="http://schemas.openxmlformats.org/officeDocument/2006/relationships/customXml" Target="../ink/ink113.xml"/><Relationship Id="rId60" Type="http://schemas.openxmlformats.org/officeDocument/2006/relationships/customXml" Target="../ink/ink121.xml"/><Relationship Id="rId65" Type="http://schemas.openxmlformats.org/officeDocument/2006/relationships/image" Target="../media/image128.emf"/><Relationship Id="rId81" Type="http://schemas.openxmlformats.org/officeDocument/2006/relationships/image" Target="../media/image136.emf"/><Relationship Id="rId86" Type="http://schemas.openxmlformats.org/officeDocument/2006/relationships/customXml" Target="../ink/ink134.xml"/><Relationship Id="rId130" Type="http://schemas.openxmlformats.org/officeDocument/2006/relationships/customXml" Target="../ink/ink156.xml"/><Relationship Id="rId135" Type="http://schemas.openxmlformats.org/officeDocument/2006/relationships/image" Target="../media/image163.emf"/><Relationship Id="rId151" Type="http://schemas.openxmlformats.org/officeDocument/2006/relationships/image" Target="../media/image171.emf"/><Relationship Id="rId156" Type="http://schemas.openxmlformats.org/officeDocument/2006/relationships/customXml" Target="../ink/ink169.xml"/><Relationship Id="rId177" Type="http://schemas.openxmlformats.org/officeDocument/2006/relationships/image" Target="../media/image184.emf"/><Relationship Id="rId198" Type="http://schemas.openxmlformats.org/officeDocument/2006/relationships/customXml" Target="../ink/ink190.xml"/><Relationship Id="rId172" Type="http://schemas.openxmlformats.org/officeDocument/2006/relationships/customXml" Target="../ink/ink177.xml"/><Relationship Id="rId193" Type="http://schemas.openxmlformats.org/officeDocument/2006/relationships/image" Target="../media/image192.emf"/><Relationship Id="rId202" Type="http://schemas.openxmlformats.org/officeDocument/2006/relationships/customXml" Target="../ink/ink192.xml"/><Relationship Id="rId207" Type="http://schemas.openxmlformats.org/officeDocument/2006/relationships/image" Target="../media/image199.emf"/><Relationship Id="rId13" Type="http://schemas.openxmlformats.org/officeDocument/2006/relationships/image" Target="../media/image102.emf"/><Relationship Id="rId18" Type="http://schemas.openxmlformats.org/officeDocument/2006/relationships/customXml" Target="../ink/ink100.xml"/><Relationship Id="rId39" Type="http://schemas.openxmlformats.org/officeDocument/2006/relationships/image" Target="../media/image115.emf"/><Relationship Id="rId109" Type="http://schemas.openxmlformats.org/officeDocument/2006/relationships/image" Target="../media/image150.emf"/><Relationship Id="rId34" Type="http://schemas.openxmlformats.org/officeDocument/2006/relationships/customXml" Target="../ink/ink108.xml"/><Relationship Id="rId50" Type="http://schemas.openxmlformats.org/officeDocument/2006/relationships/customXml" Target="../ink/ink116.xml"/><Relationship Id="rId55" Type="http://schemas.openxmlformats.org/officeDocument/2006/relationships/image" Target="../media/image123.emf"/><Relationship Id="rId76" Type="http://schemas.openxmlformats.org/officeDocument/2006/relationships/customXml" Target="../ink/ink129.xml"/><Relationship Id="rId97" Type="http://schemas.openxmlformats.org/officeDocument/2006/relationships/image" Target="../media/image144.emf"/><Relationship Id="rId104" Type="http://schemas.openxmlformats.org/officeDocument/2006/relationships/customXml" Target="../ink/ink143.xml"/><Relationship Id="rId120" Type="http://schemas.openxmlformats.org/officeDocument/2006/relationships/customXml" Target="../ink/ink151.xml"/><Relationship Id="rId125" Type="http://schemas.openxmlformats.org/officeDocument/2006/relationships/image" Target="../media/image158.emf"/><Relationship Id="rId141" Type="http://schemas.openxmlformats.org/officeDocument/2006/relationships/image" Target="../media/image166.emf"/><Relationship Id="rId146" Type="http://schemas.openxmlformats.org/officeDocument/2006/relationships/customXml" Target="../ink/ink164.xml"/><Relationship Id="rId167" Type="http://schemas.openxmlformats.org/officeDocument/2006/relationships/image" Target="../media/image179.emf"/><Relationship Id="rId188" Type="http://schemas.openxmlformats.org/officeDocument/2006/relationships/customXml" Target="../ink/ink185.xml"/><Relationship Id="rId7" Type="http://schemas.openxmlformats.org/officeDocument/2006/relationships/image" Target="../media/image99.emf"/><Relationship Id="rId71" Type="http://schemas.openxmlformats.org/officeDocument/2006/relationships/image" Target="../media/image131.emf"/><Relationship Id="rId92" Type="http://schemas.openxmlformats.org/officeDocument/2006/relationships/customXml" Target="../ink/ink137.xml"/><Relationship Id="rId162" Type="http://schemas.openxmlformats.org/officeDocument/2006/relationships/customXml" Target="../ink/ink172.xml"/><Relationship Id="rId183" Type="http://schemas.openxmlformats.org/officeDocument/2006/relationships/image" Target="../media/image187.emf"/><Relationship Id="rId2" Type="http://schemas.openxmlformats.org/officeDocument/2006/relationships/customXml" Target="../ink/ink92.xml"/><Relationship Id="rId29" Type="http://schemas.openxmlformats.org/officeDocument/2006/relationships/image" Target="../media/image110.emf"/><Relationship Id="rId24" Type="http://schemas.openxmlformats.org/officeDocument/2006/relationships/customXml" Target="../ink/ink103.xml"/><Relationship Id="rId40" Type="http://schemas.openxmlformats.org/officeDocument/2006/relationships/customXml" Target="../ink/ink111.xml"/><Relationship Id="rId45" Type="http://schemas.openxmlformats.org/officeDocument/2006/relationships/image" Target="../media/image118.emf"/><Relationship Id="rId66" Type="http://schemas.openxmlformats.org/officeDocument/2006/relationships/customXml" Target="../ink/ink124.xml"/><Relationship Id="rId87" Type="http://schemas.openxmlformats.org/officeDocument/2006/relationships/image" Target="../media/image139.emf"/><Relationship Id="rId110" Type="http://schemas.openxmlformats.org/officeDocument/2006/relationships/customXml" Target="../ink/ink146.xml"/><Relationship Id="rId115" Type="http://schemas.openxmlformats.org/officeDocument/2006/relationships/image" Target="../media/image153.emf"/><Relationship Id="rId131" Type="http://schemas.openxmlformats.org/officeDocument/2006/relationships/image" Target="../media/image161.emf"/><Relationship Id="rId136" Type="http://schemas.openxmlformats.org/officeDocument/2006/relationships/customXml" Target="../ink/ink159.xml"/><Relationship Id="rId157" Type="http://schemas.openxmlformats.org/officeDocument/2006/relationships/image" Target="../media/image174.emf"/><Relationship Id="rId178" Type="http://schemas.openxmlformats.org/officeDocument/2006/relationships/customXml" Target="../ink/ink180.xml"/><Relationship Id="rId61" Type="http://schemas.openxmlformats.org/officeDocument/2006/relationships/image" Target="../media/image126.emf"/><Relationship Id="rId82" Type="http://schemas.openxmlformats.org/officeDocument/2006/relationships/customXml" Target="../ink/ink132.xml"/><Relationship Id="rId152" Type="http://schemas.openxmlformats.org/officeDocument/2006/relationships/customXml" Target="../ink/ink167.xml"/><Relationship Id="rId173" Type="http://schemas.openxmlformats.org/officeDocument/2006/relationships/image" Target="../media/image182.emf"/><Relationship Id="rId194" Type="http://schemas.openxmlformats.org/officeDocument/2006/relationships/customXml" Target="../ink/ink188.xml"/><Relationship Id="rId199" Type="http://schemas.openxmlformats.org/officeDocument/2006/relationships/image" Target="../media/image195.emf"/><Relationship Id="rId203" Type="http://schemas.openxmlformats.org/officeDocument/2006/relationships/image" Target="../media/image197.emf"/><Relationship Id="rId208" Type="http://schemas.openxmlformats.org/officeDocument/2006/relationships/customXml" Target="../ink/ink195.xml"/><Relationship Id="rId19" Type="http://schemas.openxmlformats.org/officeDocument/2006/relationships/image" Target="../media/image105.emf"/><Relationship Id="rId14" Type="http://schemas.openxmlformats.org/officeDocument/2006/relationships/customXml" Target="../ink/ink98.xml"/><Relationship Id="rId30" Type="http://schemas.openxmlformats.org/officeDocument/2006/relationships/customXml" Target="../ink/ink106.xml"/><Relationship Id="rId35" Type="http://schemas.openxmlformats.org/officeDocument/2006/relationships/image" Target="../media/image113.emf"/><Relationship Id="rId56" Type="http://schemas.openxmlformats.org/officeDocument/2006/relationships/customXml" Target="../ink/ink119.xml"/><Relationship Id="rId77" Type="http://schemas.openxmlformats.org/officeDocument/2006/relationships/image" Target="../media/image134.emf"/><Relationship Id="rId100" Type="http://schemas.openxmlformats.org/officeDocument/2006/relationships/customXml" Target="../ink/ink141.xml"/><Relationship Id="rId105" Type="http://schemas.openxmlformats.org/officeDocument/2006/relationships/image" Target="../media/image148.emf"/><Relationship Id="rId126" Type="http://schemas.openxmlformats.org/officeDocument/2006/relationships/customXml" Target="../ink/ink154.xml"/><Relationship Id="rId147" Type="http://schemas.openxmlformats.org/officeDocument/2006/relationships/image" Target="../media/image169.emf"/><Relationship Id="rId168" Type="http://schemas.openxmlformats.org/officeDocument/2006/relationships/customXml" Target="../ink/ink175.xml"/><Relationship Id="rId8" Type="http://schemas.openxmlformats.org/officeDocument/2006/relationships/customXml" Target="../ink/ink95.xml"/><Relationship Id="rId51" Type="http://schemas.openxmlformats.org/officeDocument/2006/relationships/image" Target="../media/image121.emf"/><Relationship Id="rId72" Type="http://schemas.openxmlformats.org/officeDocument/2006/relationships/customXml" Target="../ink/ink127.xml"/><Relationship Id="rId93" Type="http://schemas.openxmlformats.org/officeDocument/2006/relationships/image" Target="../media/image142.emf"/><Relationship Id="rId98" Type="http://schemas.openxmlformats.org/officeDocument/2006/relationships/customXml" Target="../ink/ink140.xml"/><Relationship Id="rId121" Type="http://schemas.openxmlformats.org/officeDocument/2006/relationships/image" Target="../media/image156.emf"/><Relationship Id="rId142" Type="http://schemas.openxmlformats.org/officeDocument/2006/relationships/customXml" Target="../ink/ink162.xml"/><Relationship Id="rId163" Type="http://schemas.openxmlformats.org/officeDocument/2006/relationships/image" Target="../media/image177.emf"/><Relationship Id="rId184" Type="http://schemas.openxmlformats.org/officeDocument/2006/relationships/customXml" Target="../ink/ink183.xml"/><Relationship Id="rId189" Type="http://schemas.openxmlformats.org/officeDocument/2006/relationships/image" Target="../media/image190.emf"/><Relationship Id="rId3" Type="http://schemas.openxmlformats.org/officeDocument/2006/relationships/image" Target="../media/image97.emf"/><Relationship Id="rId25" Type="http://schemas.openxmlformats.org/officeDocument/2006/relationships/image" Target="../media/image108.emf"/><Relationship Id="rId46" Type="http://schemas.openxmlformats.org/officeDocument/2006/relationships/customXml" Target="../ink/ink114.xml"/><Relationship Id="rId67" Type="http://schemas.openxmlformats.org/officeDocument/2006/relationships/image" Target="../media/image129.emf"/><Relationship Id="rId116" Type="http://schemas.openxmlformats.org/officeDocument/2006/relationships/customXml" Target="../ink/ink149.xml"/><Relationship Id="rId137" Type="http://schemas.openxmlformats.org/officeDocument/2006/relationships/image" Target="../media/image164.emf"/><Relationship Id="rId158" Type="http://schemas.openxmlformats.org/officeDocument/2006/relationships/customXml" Target="../ink/ink170.xml"/><Relationship Id="rId20" Type="http://schemas.openxmlformats.org/officeDocument/2006/relationships/customXml" Target="../ink/ink101.xml"/><Relationship Id="rId41" Type="http://schemas.openxmlformats.org/officeDocument/2006/relationships/image" Target="../media/image116.emf"/><Relationship Id="rId62" Type="http://schemas.openxmlformats.org/officeDocument/2006/relationships/customXml" Target="../ink/ink122.xml"/><Relationship Id="rId83" Type="http://schemas.openxmlformats.org/officeDocument/2006/relationships/image" Target="../media/image137.emf"/><Relationship Id="rId88" Type="http://schemas.openxmlformats.org/officeDocument/2006/relationships/customXml" Target="../ink/ink135.xml"/><Relationship Id="rId111" Type="http://schemas.openxmlformats.org/officeDocument/2006/relationships/image" Target="../media/image151.emf"/><Relationship Id="rId132" Type="http://schemas.openxmlformats.org/officeDocument/2006/relationships/customXml" Target="../ink/ink157.xml"/><Relationship Id="rId153" Type="http://schemas.openxmlformats.org/officeDocument/2006/relationships/image" Target="../media/image172.emf"/><Relationship Id="rId174" Type="http://schemas.openxmlformats.org/officeDocument/2006/relationships/customXml" Target="../ink/ink178.xml"/><Relationship Id="rId179" Type="http://schemas.openxmlformats.org/officeDocument/2006/relationships/image" Target="../media/image185.emf"/><Relationship Id="rId195" Type="http://schemas.openxmlformats.org/officeDocument/2006/relationships/image" Target="../media/image193.emf"/><Relationship Id="rId209" Type="http://schemas.openxmlformats.org/officeDocument/2006/relationships/image" Target="../media/image200.emf"/><Relationship Id="rId190" Type="http://schemas.openxmlformats.org/officeDocument/2006/relationships/customXml" Target="../ink/ink186.xml"/><Relationship Id="rId204" Type="http://schemas.openxmlformats.org/officeDocument/2006/relationships/customXml" Target="../ink/ink193.xml"/><Relationship Id="rId15" Type="http://schemas.openxmlformats.org/officeDocument/2006/relationships/image" Target="../media/image103.emf"/><Relationship Id="rId36" Type="http://schemas.openxmlformats.org/officeDocument/2006/relationships/customXml" Target="../ink/ink109.xml"/><Relationship Id="rId57" Type="http://schemas.openxmlformats.org/officeDocument/2006/relationships/image" Target="../media/image124.emf"/><Relationship Id="rId106" Type="http://schemas.openxmlformats.org/officeDocument/2006/relationships/customXml" Target="../ink/ink144.xml"/><Relationship Id="rId127" Type="http://schemas.openxmlformats.org/officeDocument/2006/relationships/image" Target="../media/image159.emf"/><Relationship Id="rId10" Type="http://schemas.openxmlformats.org/officeDocument/2006/relationships/customXml" Target="../ink/ink96.xml"/><Relationship Id="rId31" Type="http://schemas.openxmlformats.org/officeDocument/2006/relationships/image" Target="../media/image111.emf"/><Relationship Id="rId52" Type="http://schemas.openxmlformats.org/officeDocument/2006/relationships/customXml" Target="../ink/ink117.xml"/><Relationship Id="rId73" Type="http://schemas.openxmlformats.org/officeDocument/2006/relationships/image" Target="../media/image132.emf"/><Relationship Id="rId78" Type="http://schemas.openxmlformats.org/officeDocument/2006/relationships/customXml" Target="../ink/ink130.xml"/><Relationship Id="rId94" Type="http://schemas.openxmlformats.org/officeDocument/2006/relationships/customXml" Target="../ink/ink138.xml"/><Relationship Id="rId99" Type="http://schemas.openxmlformats.org/officeDocument/2006/relationships/image" Target="../media/image145.emf"/><Relationship Id="rId101" Type="http://schemas.openxmlformats.org/officeDocument/2006/relationships/image" Target="../media/image146.emf"/><Relationship Id="rId122" Type="http://schemas.openxmlformats.org/officeDocument/2006/relationships/customXml" Target="../ink/ink152.xml"/><Relationship Id="rId143" Type="http://schemas.openxmlformats.org/officeDocument/2006/relationships/image" Target="../media/image167.emf"/><Relationship Id="rId148" Type="http://schemas.openxmlformats.org/officeDocument/2006/relationships/customXml" Target="../ink/ink165.xml"/><Relationship Id="rId164" Type="http://schemas.openxmlformats.org/officeDocument/2006/relationships/customXml" Target="../ink/ink173.xml"/><Relationship Id="rId169" Type="http://schemas.openxmlformats.org/officeDocument/2006/relationships/image" Target="../media/image180.emf"/><Relationship Id="rId185" Type="http://schemas.openxmlformats.org/officeDocument/2006/relationships/image" Target="../media/image188.emf"/><Relationship Id="rId4" Type="http://schemas.openxmlformats.org/officeDocument/2006/relationships/customXml" Target="../ink/ink93.xml"/><Relationship Id="rId9" Type="http://schemas.openxmlformats.org/officeDocument/2006/relationships/image" Target="../media/image100.emf"/><Relationship Id="rId180" Type="http://schemas.openxmlformats.org/officeDocument/2006/relationships/customXml" Target="../ink/ink181.xml"/><Relationship Id="rId26" Type="http://schemas.openxmlformats.org/officeDocument/2006/relationships/customXml" Target="../ink/ink104.xml"/><Relationship Id="rId47" Type="http://schemas.openxmlformats.org/officeDocument/2006/relationships/image" Target="../media/image119.emf"/><Relationship Id="rId68" Type="http://schemas.openxmlformats.org/officeDocument/2006/relationships/customXml" Target="../ink/ink125.xml"/><Relationship Id="rId89" Type="http://schemas.openxmlformats.org/officeDocument/2006/relationships/image" Target="../media/image140.emf"/><Relationship Id="rId112" Type="http://schemas.openxmlformats.org/officeDocument/2006/relationships/customXml" Target="../ink/ink147.xml"/><Relationship Id="rId133" Type="http://schemas.openxmlformats.org/officeDocument/2006/relationships/image" Target="../media/image162.emf"/><Relationship Id="rId154" Type="http://schemas.openxmlformats.org/officeDocument/2006/relationships/customXml" Target="../ink/ink168.xml"/><Relationship Id="rId175" Type="http://schemas.openxmlformats.org/officeDocument/2006/relationships/image" Target="../media/image183.emf"/><Relationship Id="rId196" Type="http://schemas.openxmlformats.org/officeDocument/2006/relationships/customXml" Target="../ink/ink189.xml"/><Relationship Id="rId200" Type="http://schemas.openxmlformats.org/officeDocument/2006/relationships/customXml" Target="../ink/ink191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6.emf"/><Relationship Id="rId18" Type="http://schemas.openxmlformats.org/officeDocument/2006/relationships/customXml" Target="../ink/ink204.xml"/><Relationship Id="rId26" Type="http://schemas.openxmlformats.org/officeDocument/2006/relationships/customXml" Target="../ink/ink208.xml"/><Relationship Id="rId39" Type="http://schemas.openxmlformats.org/officeDocument/2006/relationships/image" Target="../media/image219.emf"/><Relationship Id="rId21" Type="http://schemas.openxmlformats.org/officeDocument/2006/relationships/image" Target="../media/image210.emf"/><Relationship Id="rId34" Type="http://schemas.openxmlformats.org/officeDocument/2006/relationships/customXml" Target="../ink/ink212.xml"/><Relationship Id="rId42" Type="http://schemas.openxmlformats.org/officeDocument/2006/relationships/customXml" Target="../ink/ink216.xml"/><Relationship Id="rId47" Type="http://schemas.openxmlformats.org/officeDocument/2006/relationships/image" Target="../media/image223.emf"/><Relationship Id="rId50" Type="http://schemas.openxmlformats.org/officeDocument/2006/relationships/customXml" Target="../ink/ink220.xml"/><Relationship Id="rId55" Type="http://schemas.openxmlformats.org/officeDocument/2006/relationships/image" Target="../media/image227.emf"/><Relationship Id="rId63" Type="http://schemas.openxmlformats.org/officeDocument/2006/relationships/image" Target="../media/image231.emf"/><Relationship Id="rId68" Type="http://schemas.openxmlformats.org/officeDocument/2006/relationships/customXml" Target="../ink/ink229.xml"/><Relationship Id="rId76" Type="http://schemas.openxmlformats.org/officeDocument/2006/relationships/customXml" Target="../ink/ink233.xml"/><Relationship Id="rId84" Type="http://schemas.openxmlformats.org/officeDocument/2006/relationships/customXml" Target="../ink/ink237.xml"/><Relationship Id="rId7" Type="http://schemas.openxmlformats.org/officeDocument/2006/relationships/image" Target="../media/image203.emf"/><Relationship Id="rId71" Type="http://schemas.openxmlformats.org/officeDocument/2006/relationships/image" Target="../media/image235.emf"/><Relationship Id="rId2" Type="http://schemas.openxmlformats.org/officeDocument/2006/relationships/customXml" Target="../ink/ink196.xml"/><Relationship Id="rId16" Type="http://schemas.openxmlformats.org/officeDocument/2006/relationships/customXml" Target="../ink/ink203.xml"/><Relationship Id="rId29" Type="http://schemas.openxmlformats.org/officeDocument/2006/relationships/image" Target="../media/image214.emf"/><Relationship Id="rId11" Type="http://schemas.openxmlformats.org/officeDocument/2006/relationships/image" Target="../media/image205.emf"/><Relationship Id="rId24" Type="http://schemas.openxmlformats.org/officeDocument/2006/relationships/customXml" Target="../ink/ink207.xml"/><Relationship Id="rId32" Type="http://schemas.openxmlformats.org/officeDocument/2006/relationships/customXml" Target="../ink/ink211.xml"/><Relationship Id="rId37" Type="http://schemas.openxmlformats.org/officeDocument/2006/relationships/image" Target="../media/image218.emf"/><Relationship Id="rId40" Type="http://schemas.openxmlformats.org/officeDocument/2006/relationships/customXml" Target="../ink/ink215.xml"/><Relationship Id="rId45" Type="http://schemas.openxmlformats.org/officeDocument/2006/relationships/image" Target="../media/image222.emf"/><Relationship Id="rId53" Type="http://schemas.openxmlformats.org/officeDocument/2006/relationships/image" Target="../media/image226.emf"/><Relationship Id="rId58" Type="http://schemas.openxmlformats.org/officeDocument/2006/relationships/customXml" Target="../ink/ink224.xml"/><Relationship Id="rId66" Type="http://schemas.openxmlformats.org/officeDocument/2006/relationships/customXml" Target="../ink/ink228.xml"/><Relationship Id="rId74" Type="http://schemas.openxmlformats.org/officeDocument/2006/relationships/customXml" Target="../ink/ink232.xml"/><Relationship Id="rId79" Type="http://schemas.openxmlformats.org/officeDocument/2006/relationships/image" Target="../media/image239.emf"/><Relationship Id="rId5" Type="http://schemas.openxmlformats.org/officeDocument/2006/relationships/image" Target="../media/image202.emf"/><Relationship Id="rId61" Type="http://schemas.openxmlformats.org/officeDocument/2006/relationships/image" Target="../media/image230.emf"/><Relationship Id="rId82" Type="http://schemas.openxmlformats.org/officeDocument/2006/relationships/customXml" Target="../ink/ink236.xml"/><Relationship Id="rId19" Type="http://schemas.openxmlformats.org/officeDocument/2006/relationships/image" Target="../media/image209.emf"/><Relationship Id="rId4" Type="http://schemas.openxmlformats.org/officeDocument/2006/relationships/customXml" Target="../ink/ink197.xml"/><Relationship Id="rId9" Type="http://schemas.openxmlformats.org/officeDocument/2006/relationships/image" Target="../media/image204.emf"/><Relationship Id="rId14" Type="http://schemas.openxmlformats.org/officeDocument/2006/relationships/customXml" Target="../ink/ink202.xml"/><Relationship Id="rId22" Type="http://schemas.openxmlformats.org/officeDocument/2006/relationships/customXml" Target="../ink/ink206.xml"/><Relationship Id="rId27" Type="http://schemas.openxmlformats.org/officeDocument/2006/relationships/image" Target="../media/image213.emf"/><Relationship Id="rId30" Type="http://schemas.openxmlformats.org/officeDocument/2006/relationships/customXml" Target="../ink/ink210.xml"/><Relationship Id="rId35" Type="http://schemas.openxmlformats.org/officeDocument/2006/relationships/image" Target="../media/image217.emf"/><Relationship Id="rId43" Type="http://schemas.openxmlformats.org/officeDocument/2006/relationships/image" Target="../media/image221.emf"/><Relationship Id="rId48" Type="http://schemas.openxmlformats.org/officeDocument/2006/relationships/customXml" Target="../ink/ink219.xml"/><Relationship Id="rId56" Type="http://schemas.openxmlformats.org/officeDocument/2006/relationships/customXml" Target="../ink/ink223.xml"/><Relationship Id="rId64" Type="http://schemas.openxmlformats.org/officeDocument/2006/relationships/customXml" Target="../ink/ink227.xml"/><Relationship Id="rId69" Type="http://schemas.openxmlformats.org/officeDocument/2006/relationships/image" Target="../media/image234.emf"/><Relationship Id="rId77" Type="http://schemas.openxmlformats.org/officeDocument/2006/relationships/image" Target="../media/image238.emf"/><Relationship Id="rId8" Type="http://schemas.openxmlformats.org/officeDocument/2006/relationships/customXml" Target="../ink/ink199.xml"/><Relationship Id="rId51" Type="http://schemas.openxmlformats.org/officeDocument/2006/relationships/image" Target="../media/image225.emf"/><Relationship Id="rId72" Type="http://schemas.openxmlformats.org/officeDocument/2006/relationships/customXml" Target="../ink/ink231.xml"/><Relationship Id="rId80" Type="http://schemas.openxmlformats.org/officeDocument/2006/relationships/customXml" Target="../ink/ink235.xml"/><Relationship Id="rId85" Type="http://schemas.openxmlformats.org/officeDocument/2006/relationships/image" Target="../media/image242.emf"/><Relationship Id="rId3" Type="http://schemas.openxmlformats.org/officeDocument/2006/relationships/image" Target="../media/image201.emf"/><Relationship Id="rId12" Type="http://schemas.openxmlformats.org/officeDocument/2006/relationships/customXml" Target="../ink/ink201.xml"/><Relationship Id="rId17" Type="http://schemas.openxmlformats.org/officeDocument/2006/relationships/image" Target="../media/image208.emf"/><Relationship Id="rId25" Type="http://schemas.openxmlformats.org/officeDocument/2006/relationships/image" Target="../media/image212.emf"/><Relationship Id="rId33" Type="http://schemas.openxmlformats.org/officeDocument/2006/relationships/image" Target="../media/image216.emf"/><Relationship Id="rId38" Type="http://schemas.openxmlformats.org/officeDocument/2006/relationships/customXml" Target="../ink/ink214.xml"/><Relationship Id="rId46" Type="http://schemas.openxmlformats.org/officeDocument/2006/relationships/customXml" Target="../ink/ink218.xml"/><Relationship Id="rId59" Type="http://schemas.openxmlformats.org/officeDocument/2006/relationships/image" Target="../media/image229.emf"/><Relationship Id="rId67" Type="http://schemas.openxmlformats.org/officeDocument/2006/relationships/image" Target="../media/image233.emf"/><Relationship Id="rId20" Type="http://schemas.openxmlformats.org/officeDocument/2006/relationships/customXml" Target="../ink/ink205.xml"/><Relationship Id="rId41" Type="http://schemas.openxmlformats.org/officeDocument/2006/relationships/image" Target="../media/image220.emf"/><Relationship Id="rId54" Type="http://schemas.openxmlformats.org/officeDocument/2006/relationships/customXml" Target="../ink/ink222.xml"/><Relationship Id="rId62" Type="http://schemas.openxmlformats.org/officeDocument/2006/relationships/customXml" Target="../ink/ink226.xml"/><Relationship Id="rId70" Type="http://schemas.openxmlformats.org/officeDocument/2006/relationships/customXml" Target="../ink/ink230.xml"/><Relationship Id="rId75" Type="http://schemas.openxmlformats.org/officeDocument/2006/relationships/image" Target="../media/image237.emf"/><Relationship Id="rId83" Type="http://schemas.openxmlformats.org/officeDocument/2006/relationships/image" Target="../media/image241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8.xml"/><Relationship Id="rId15" Type="http://schemas.openxmlformats.org/officeDocument/2006/relationships/image" Target="../media/image207.emf"/><Relationship Id="rId23" Type="http://schemas.openxmlformats.org/officeDocument/2006/relationships/image" Target="../media/image211.emf"/><Relationship Id="rId28" Type="http://schemas.openxmlformats.org/officeDocument/2006/relationships/customXml" Target="../ink/ink209.xml"/><Relationship Id="rId36" Type="http://schemas.openxmlformats.org/officeDocument/2006/relationships/customXml" Target="../ink/ink213.xml"/><Relationship Id="rId49" Type="http://schemas.openxmlformats.org/officeDocument/2006/relationships/image" Target="../media/image224.emf"/><Relationship Id="rId57" Type="http://schemas.openxmlformats.org/officeDocument/2006/relationships/image" Target="../media/image228.emf"/><Relationship Id="rId10" Type="http://schemas.openxmlformats.org/officeDocument/2006/relationships/customXml" Target="../ink/ink200.xml"/><Relationship Id="rId31" Type="http://schemas.openxmlformats.org/officeDocument/2006/relationships/image" Target="../media/image215.emf"/><Relationship Id="rId44" Type="http://schemas.openxmlformats.org/officeDocument/2006/relationships/customXml" Target="../ink/ink217.xml"/><Relationship Id="rId52" Type="http://schemas.openxmlformats.org/officeDocument/2006/relationships/customXml" Target="../ink/ink221.xml"/><Relationship Id="rId60" Type="http://schemas.openxmlformats.org/officeDocument/2006/relationships/customXml" Target="../ink/ink225.xml"/><Relationship Id="rId65" Type="http://schemas.openxmlformats.org/officeDocument/2006/relationships/image" Target="../media/image232.emf"/><Relationship Id="rId73" Type="http://schemas.openxmlformats.org/officeDocument/2006/relationships/image" Target="../media/image236.emf"/><Relationship Id="rId78" Type="http://schemas.openxmlformats.org/officeDocument/2006/relationships/customXml" Target="../ink/ink234.xml"/><Relationship Id="rId81" Type="http://schemas.openxmlformats.org/officeDocument/2006/relationships/image" Target="../media/image24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Ch5: Momentum &amp; Collisions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392926"/>
            <a:ext cx="8640960" cy="1752600"/>
          </a:xfrm>
        </p:spPr>
        <p:txBody>
          <a:bodyPr>
            <a:normAutofit lnSpcReduction="10000"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smtClean="0">
                <a:solidFill>
                  <a:srgbClr val="0070C0"/>
                </a:solidFill>
              </a:rPr>
              <a:t>5.5 </a:t>
            </a:r>
            <a:r>
              <a:rPr lang="en-CA" sz="3400" b="1" dirty="0" smtClean="0">
                <a:solidFill>
                  <a:srgbClr val="0070C0"/>
                </a:solidFill>
              </a:rPr>
              <a:t>– Conservation of Momentum </a:t>
            </a:r>
            <a:r>
              <a:rPr lang="en-CA" sz="3400" b="1" smtClean="0">
                <a:solidFill>
                  <a:srgbClr val="0070C0"/>
                </a:solidFill>
              </a:rPr>
              <a:t>in </a:t>
            </a:r>
            <a:endParaRPr lang="en-CA" sz="3400" b="1" smtClean="0">
              <a:solidFill>
                <a:srgbClr val="0070C0"/>
              </a:solidFill>
            </a:endParaRPr>
          </a:p>
          <a:p>
            <a:r>
              <a:rPr lang="en-CA" sz="3400" b="1" smtClean="0">
                <a:solidFill>
                  <a:srgbClr val="0070C0"/>
                </a:solidFill>
              </a:rPr>
              <a:t>Two </a:t>
            </a:r>
            <a:r>
              <a:rPr lang="en-CA" sz="3400" b="1" dirty="0" smtClean="0">
                <a:solidFill>
                  <a:srgbClr val="0070C0"/>
                </a:solidFill>
              </a:rPr>
              <a:t>Dimension (pg. 249-253)</a:t>
            </a:r>
          </a:p>
          <a:p>
            <a:endParaRPr lang="en-CA" dirty="0"/>
          </a:p>
        </p:txBody>
      </p:sp>
      <p:pic>
        <p:nvPicPr>
          <p:cNvPr id="2050" name="Picture 2" descr="http://i495.photobucket.com/albums/rr320/bongotz/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2943225" cy="2457451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60648"/>
            <a:ext cx="4053458" cy="269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9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66900" y="4000500"/>
              <a:ext cx="2339975" cy="196850"/>
            </p14:xfrm>
          </p:contentPart>
        </mc:Choice>
        <mc:Fallback>
          <p:pic>
            <p:nvPicPr>
              <p:cNvPr id="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57540" y="3990861"/>
                <a:ext cx="2358695" cy="216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43125" y="4010025"/>
              <a:ext cx="322263" cy="196850"/>
            </p14:xfrm>
          </p:contentPart>
        </mc:Choice>
        <mc:Fallback>
          <p:pic>
            <p:nvPicPr>
              <p:cNvPr id="10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33753" y="4000668"/>
                <a:ext cx="341008" cy="215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38338" y="4089400"/>
              <a:ext cx="150812" cy="117475"/>
            </p14:xfrm>
          </p:contentPart>
        </mc:Choice>
        <mc:Fallback>
          <p:pic>
            <p:nvPicPr>
              <p:cNvPr id="10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29134" y="4079944"/>
                <a:ext cx="169221" cy="1363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0975" y="3973513"/>
              <a:ext cx="188913" cy="214312"/>
            </p14:xfrm>
          </p:contentPart>
        </mc:Choice>
        <mc:Fallback>
          <p:pic>
            <p:nvPicPr>
              <p:cNvPr id="10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81132" y="3964164"/>
                <a:ext cx="208599" cy="233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9738" y="4017963"/>
              <a:ext cx="215900" cy="196850"/>
            </p14:xfrm>
          </p:contentPart>
        </mc:Choice>
        <mc:Fallback>
          <p:pic>
            <p:nvPicPr>
              <p:cNvPr id="10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40335" y="4008606"/>
                <a:ext cx="234705" cy="215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3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5750" y="2633663"/>
              <a:ext cx="4759325" cy="107950"/>
            </p14:xfrm>
          </p:contentPart>
        </mc:Choice>
        <mc:Fallback>
          <p:pic>
            <p:nvPicPr>
              <p:cNvPr id="103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9904" y="2570332"/>
                <a:ext cx="4791018" cy="234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3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8763" y="2973388"/>
              <a:ext cx="2884487" cy="80962"/>
            </p14:xfrm>
          </p:contentPart>
        </mc:Choice>
        <mc:Fallback>
          <p:pic>
            <p:nvPicPr>
              <p:cNvPr id="103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2924" y="2910616"/>
                <a:ext cx="2916165" cy="206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3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58888" y="3705225"/>
              <a:ext cx="3902075" cy="63500"/>
            </p14:xfrm>
          </p:contentPart>
        </mc:Choice>
        <mc:Fallback>
          <p:pic>
            <p:nvPicPr>
              <p:cNvPr id="103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43051" y="3635809"/>
                <a:ext cx="3933749" cy="202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03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66838" y="4491038"/>
              <a:ext cx="3776662" cy="90487"/>
            </p14:xfrm>
          </p:contentPart>
        </mc:Choice>
        <mc:Fallback>
          <p:pic>
            <p:nvPicPr>
              <p:cNvPr id="103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51000" y="4429199"/>
                <a:ext cx="3808698" cy="21381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547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8588" y="1973263"/>
              <a:ext cx="9525" cy="26987"/>
            </p14:xfrm>
          </p:contentPart>
        </mc:Choice>
        <mc:Fallback>
          <p:pic>
            <p:nvPicPr>
              <p:cNvPr id="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29063" y="1963908"/>
                <a:ext cx="28575" cy="45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05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02325" y="1946275"/>
              <a:ext cx="822325" cy="169863"/>
            </p14:xfrm>
          </p:contentPart>
        </mc:Choice>
        <mc:Fallback>
          <p:pic>
            <p:nvPicPr>
              <p:cNvPr id="205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92960" y="1936938"/>
                <a:ext cx="841055" cy="1885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05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59450" y="1884363"/>
              <a:ext cx="928688" cy="204787"/>
            </p14:xfrm>
          </p:contentPart>
        </mc:Choice>
        <mc:Fallback>
          <p:pic>
            <p:nvPicPr>
              <p:cNvPr id="205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50095" y="1875135"/>
                <a:ext cx="947398" cy="223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05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48600" y="438150"/>
              <a:ext cx="1046163" cy="731838"/>
            </p14:xfrm>
          </p:contentPart>
        </mc:Choice>
        <mc:Fallback>
          <p:pic>
            <p:nvPicPr>
              <p:cNvPr id="205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39230" y="428800"/>
                <a:ext cx="1064902" cy="7505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05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34350" y="527050"/>
              <a:ext cx="760413" cy="492125"/>
            </p14:xfrm>
          </p:contentPart>
        </mc:Choice>
        <mc:Fallback>
          <p:pic>
            <p:nvPicPr>
              <p:cNvPr id="205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24976" y="517683"/>
                <a:ext cx="779162" cy="51085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07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9000" y="598488"/>
              <a:ext cx="206375" cy="36512"/>
            </p14:xfrm>
          </p:contentPart>
        </mc:Choice>
        <mc:Fallback>
          <p:pic>
            <p:nvPicPr>
              <p:cNvPr id="307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19619" y="588995"/>
                <a:ext cx="225136" cy="55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07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90725" y="465138"/>
              <a:ext cx="1492250" cy="303212"/>
            </p14:xfrm>
          </p:contentPart>
        </mc:Choice>
        <mc:Fallback>
          <p:pic>
            <p:nvPicPr>
              <p:cNvPr id="307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81362" y="455797"/>
                <a:ext cx="1510975" cy="3218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07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6088" y="517525"/>
              <a:ext cx="5884862" cy="2046288"/>
            </p14:xfrm>
          </p:contentPart>
        </mc:Choice>
        <mc:Fallback>
          <p:pic>
            <p:nvPicPr>
              <p:cNvPr id="307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6729" y="508078"/>
                <a:ext cx="5903581" cy="2065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07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1225" y="3581400"/>
              <a:ext cx="125413" cy="26988"/>
            </p14:xfrm>
          </p:contentPart>
        </mc:Choice>
        <mc:Fallback>
          <p:pic>
            <p:nvPicPr>
              <p:cNvPr id="307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01855" y="3572044"/>
                <a:ext cx="144153" cy="45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07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8350" y="1312863"/>
              <a:ext cx="214313" cy="322262"/>
            </p14:xfrm>
          </p:contentPart>
        </mc:Choice>
        <mc:Fallback>
          <p:pic>
            <p:nvPicPr>
              <p:cNvPr id="307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9016" y="1303427"/>
                <a:ext cx="232980" cy="341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07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8350" y="2384425"/>
              <a:ext cx="303213" cy="303213"/>
            </p14:xfrm>
          </p:contentPart>
        </mc:Choice>
        <mc:Fallback>
          <p:pic>
            <p:nvPicPr>
              <p:cNvPr id="307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9412" y="2375106"/>
                <a:ext cx="321090" cy="3218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08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363" y="3330575"/>
              <a:ext cx="295275" cy="349250"/>
            </p14:xfrm>
          </p:contentPart>
        </mc:Choice>
        <mc:Fallback>
          <p:pic>
            <p:nvPicPr>
              <p:cNvPr id="308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1989" y="3321116"/>
                <a:ext cx="314023" cy="3681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08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12988" y="1830388"/>
              <a:ext cx="1652587" cy="90487"/>
            </p14:xfrm>
          </p:contentPart>
        </mc:Choice>
        <mc:Fallback>
          <p:pic>
            <p:nvPicPr>
              <p:cNvPr id="308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03627" y="1820940"/>
                <a:ext cx="1671309" cy="109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08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12988" y="1741488"/>
              <a:ext cx="71437" cy="9525"/>
            </p14:xfrm>
          </p:contentPart>
        </mc:Choice>
        <mc:Fallback>
          <p:pic>
            <p:nvPicPr>
              <p:cNvPr id="308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03701" y="1731963"/>
                <a:ext cx="90011" cy="28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08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44763" y="1677988"/>
              <a:ext cx="80962" cy="196850"/>
            </p14:xfrm>
          </p:contentPart>
        </mc:Choice>
        <mc:Fallback>
          <p:pic>
            <p:nvPicPr>
              <p:cNvPr id="308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535955" y="1668631"/>
                <a:ext cx="98577" cy="215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08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24150" y="1687513"/>
              <a:ext cx="169863" cy="187325"/>
            </p14:xfrm>
          </p:contentPart>
        </mc:Choice>
        <mc:Fallback>
          <p:pic>
            <p:nvPicPr>
              <p:cNvPr id="308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14673" y="1678183"/>
                <a:ext cx="188818" cy="205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08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9900" y="1687513"/>
              <a:ext cx="1081088" cy="331787"/>
            </p14:xfrm>
          </p:contentPart>
        </mc:Choice>
        <mc:Fallback>
          <p:pic>
            <p:nvPicPr>
              <p:cNvPr id="308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00555" y="1678157"/>
                <a:ext cx="1099777" cy="350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08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7888" y="2581275"/>
              <a:ext cx="3206750" cy="169863"/>
            </p14:xfrm>
          </p:contentPart>
        </mc:Choice>
        <mc:Fallback>
          <p:pic>
            <p:nvPicPr>
              <p:cNvPr id="308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678529" y="2571918"/>
                <a:ext cx="3225467" cy="188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08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24150" y="2482850"/>
              <a:ext cx="177800" cy="295275"/>
            </p14:xfrm>
          </p:contentPart>
        </mc:Choice>
        <mc:Fallback>
          <p:pic>
            <p:nvPicPr>
              <p:cNvPr id="308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15174" y="2473567"/>
                <a:ext cx="195753" cy="3138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08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37075" y="2527300"/>
              <a:ext cx="776288" cy="231775"/>
            </p14:xfrm>
          </p:contentPart>
        </mc:Choice>
        <mc:Fallback>
          <p:pic>
            <p:nvPicPr>
              <p:cNvPr id="308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527799" y="2517596"/>
                <a:ext cx="794839" cy="2511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08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19725" y="2500313"/>
              <a:ext cx="1223963" cy="339725"/>
            </p14:xfrm>
          </p:contentPart>
        </mc:Choice>
        <mc:Fallback>
          <p:pic>
            <p:nvPicPr>
              <p:cNvPr id="308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410387" y="2490805"/>
                <a:ext cx="1242638" cy="358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09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6088" y="2500313"/>
              <a:ext cx="1000125" cy="374650"/>
            </p14:xfrm>
          </p:contentPart>
        </mc:Choice>
        <mc:Fallback>
          <p:pic>
            <p:nvPicPr>
              <p:cNvPr id="309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786748" y="2490503"/>
                <a:ext cx="1018805" cy="3942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09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39088" y="2536825"/>
              <a:ext cx="384175" cy="204788"/>
            </p14:xfrm>
          </p:contentPart>
        </mc:Choice>
        <mc:Fallback>
          <p:pic>
            <p:nvPicPr>
              <p:cNvPr id="309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929735" y="2527500"/>
                <a:ext cx="402880" cy="2234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09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47088" y="2428875"/>
              <a:ext cx="438150" cy="420688"/>
            </p14:xfrm>
          </p:contentPart>
        </mc:Choice>
        <mc:Fallback>
          <p:pic>
            <p:nvPicPr>
              <p:cNvPr id="309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437819" y="2419510"/>
                <a:ext cx="456688" cy="439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09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07050" y="3652838"/>
              <a:ext cx="1588" cy="1587"/>
            </p14:xfrm>
          </p:contentPart>
        </mc:Choice>
        <mc:Fallback>
          <p:pic>
            <p:nvPicPr>
              <p:cNvPr id="309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65762" y="3611576"/>
                <a:ext cx="8416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09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43125" y="3455988"/>
              <a:ext cx="768350" cy="258762"/>
            </p14:xfrm>
          </p:contentPart>
        </mc:Choice>
        <mc:Fallback>
          <p:pic>
            <p:nvPicPr>
              <p:cNvPr id="309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133764" y="3446683"/>
                <a:ext cx="787073" cy="277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09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1588" y="3438525"/>
              <a:ext cx="785812" cy="241300"/>
            </p14:xfrm>
          </p:contentPart>
        </mc:Choice>
        <mc:Fallback>
          <p:pic>
            <p:nvPicPr>
              <p:cNvPr id="309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072233" y="3428661"/>
                <a:ext cx="804522" cy="261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09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46275" y="4705350"/>
              <a:ext cx="3233738" cy="196850"/>
            </p14:xfrm>
          </p:contentPart>
        </mc:Choice>
        <mc:Fallback>
          <p:pic>
            <p:nvPicPr>
              <p:cNvPr id="309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936913" y="4695993"/>
                <a:ext cx="3252461" cy="215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09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5938" y="4187825"/>
              <a:ext cx="4357687" cy="876300"/>
            </p14:xfrm>
          </p:contentPart>
        </mc:Choice>
        <mc:Fallback>
          <p:pic>
            <p:nvPicPr>
              <p:cNvPr id="309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776579" y="4178457"/>
                <a:ext cx="4376405" cy="895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09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33600" y="5241925"/>
              <a:ext cx="1778000" cy="169863"/>
            </p14:xfrm>
          </p:contentPart>
        </mc:Choice>
        <mc:Fallback>
          <p:pic>
            <p:nvPicPr>
              <p:cNvPr id="309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124236" y="5232588"/>
                <a:ext cx="1796727" cy="1885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09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03463" y="5375275"/>
              <a:ext cx="117475" cy="107950"/>
            </p14:xfrm>
          </p:contentPart>
        </mc:Choice>
        <mc:Fallback>
          <p:pic>
            <p:nvPicPr>
              <p:cNvPr id="309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294007" y="5365696"/>
                <a:ext cx="136387" cy="127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10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20863" y="5241925"/>
              <a:ext cx="314325" cy="241300"/>
            </p14:xfrm>
          </p:contentPart>
        </mc:Choice>
        <mc:Fallback>
          <p:pic>
            <p:nvPicPr>
              <p:cNvPr id="310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811459" y="5232846"/>
                <a:ext cx="333134" cy="2594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10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1613" y="5214938"/>
              <a:ext cx="938212" cy="241300"/>
            </p14:xfrm>
          </p:contentPart>
        </mc:Choice>
        <mc:Fallback>
          <p:pic>
            <p:nvPicPr>
              <p:cNvPr id="310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732295" y="5205712"/>
                <a:ext cx="956847" cy="259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10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5713" y="5153025"/>
              <a:ext cx="795337" cy="357188"/>
            </p14:xfrm>
          </p:contentPart>
        </mc:Choice>
        <mc:Fallback>
          <p:pic>
            <p:nvPicPr>
              <p:cNvPr id="310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786356" y="5143578"/>
                <a:ext cx="814051" cy="3760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103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5825" y="608013"/>
              <a:ext cx="160338" cy="34925"/>
            </p14:xfrm>
          </p:contentPart>
        </mc:Choice>
        <mc:Fallback>
          <p:pic>
            <p:nvPicPr>
              <p:cNvPr id="3103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956499" y="599111"/>
                <a:ext cx="178990" cy="52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104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98988" y="517525"/>
              <a:ext cx="1411287" cy="331788"/>
            </p14:xfrm>
          </p:contentPart>
        </mc:Choice>
        <mc:Fallback>
          <p:pic>
            <p:nvPicPr>
              <p:cNvPr id="3104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589635" y="508128"/>
                <a:ext cx="1429994" cy="3505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105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02450" y="3581400"/>
              <a:ext cx="1884363" cy="1463675"/>
            </p14:xfrm>
          </p:contentPart>
        </mc:Choice>
        <mc:Fallback>
          <p:pic>
            <p:nvPicPr>
              <p:cNvPr id="3105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893091" y="3572034"/>
                <a:ext cx="1903081" cy="1482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3106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24713" y="3697288"/>
              <a:ext cx="1446212" cy="1027112"/>
            </p14:xfrm>
          </p:contentPart>
        </mc:Choice>
        <mc:Fallback>
          <p:pic>
            <p:nvPicPr>
              <p:cNvPr id="3106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215357" y="3687931"/>
                <a:ext cx="1464924" cy="10458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3107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42050" y="5126038"/>
              <a:ext cx="1616075" cy="795337"/>
            </p14:xfrm>
          </p:contentPart>
        </mc:Choice>
        <mc:Fallback>
          <p:pic>
            <p:nvPicPr>
              <p:cNvPr id="3107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232760" y="5116460"/>
                <a:ext cx="1634655" cy="8144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3108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3900" y="5241925"/>
              <a:ext cx="1876425" cy="704850"/>
            </p14:xfrm>
          </p:contentPart>
        </mc:Choice>
        <mc:Fallback>
          <p:pic>
            <p:nvPicPr>
              <p:cNvPr id="3108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794538" y="5232551"/>
                <a:ext cx="1895150" cy="723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3109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53150" y="6313488"/>
              <a:ext cx="88900" cy="9525"/>
            </p14:xfrm>
          </p:contentPart>
        </mc:Choice>
        <mc:Fallback>
          <p:pic>
            <p:nvPicPr>
              <p:cNvPr id="3109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143867" y="6304643"/>
                <a:ext cx="107465" cy="27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3110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84863" y="6161088"/>
              <a:ext cx="125412" cy="233362"/>
            </p14:xfrm>
          </p:contentPart>
        </mc:Choice>
        <mc:Fallback>
          <p:pic>
            <p:nvPicPr>
              <p:cNvPr id="3110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876191" y="6151696"/>
                <a:ext cx="142756" cy="252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3111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26163" y="6215063"/>
              <a:ext cx="98425" cy="9525"/>
            </p14:xfrm>
          </p:contentPart>
        </mc:Choice>
        <mc:Fallback>
          <p:pic>
            <p:nvPicPr>
              <p:cNvPr id="3111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116823" y="6202680"/>
                <a:ext cx="117104" cy="34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3112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8900" y="6126163"/>
              <a:ext cx="374650" cy="241300"/>
            </p14:xfrm>
          </p:contentPart>
        </mc:Choice>
        <mc:Fallback>
          <p:pic>
            <p:nvPicPr>
              <p:cNvPr id="3112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429561" y="6116813"/>
                <a:ext cx="393329" cy="2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3113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19913" y="6107113"/>
              <a:ext cx="179387" cy="179387"/>
            </p14:xfrm>
          </p:contentPart>
        </mc:Choice>
        <mc:Fallback>
          <p:pic>
            <p:nvPicPr>
              <p:cNvPr id="3113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910732" y="6097729"/>
                <a:ext cx="197749" cy="1981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3114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19225" y="2536825"/>
              <a:ext cx="26988" cy="1079500"/>
            </p14:xfrm>
          </p:contentPart>
        </mc:Choice>
        <mc:Fallback>
          <p:pic>
            <p:nvPicPr>
              <p:cNvPr id="3114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409869" y="2527476"/>
                <a:ext cx="45700" cy="1098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3115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0538" y="2027238"/>
              <a:ext cx="6251575" cy="303212"/>
            </p14:xfrm>
          </p:contentPart>
        </mc:Choice>
        <mc:Fallback>
          <p:pic>
            <p:nvPicPr>
              <p:cNvPr id="3115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81178" y="2017974"/>
                <a:ext cx="6270296" cy="321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3116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388" y="2982913"/>
              <a:ext cx="5903912" cy="214312"/>
            </p14:xfrm>
          </p:contentPart>
        </mc:Choice>
        <mc:Fallback>
          <p:pic>
            <p:nvPicPr>
              <p:cNvPr id="3116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78012" y="2973205"/>
                <a:ext cx="5922664" cy="233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3117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9263" y="258763"/>
              <a:ext cx="142875" cy="3768725"/>
            </p14:xfrm>
          </p:contentPart>
        </mc:Choice>
        <mc:Fallback>
          <p:pic>
            <p:nvPicPr>
              <p:cNvPr id="3117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250158" y="249403"/>
                <a:ext cx="161085" cy="378744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09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56050" y="1374775"/>
              <a:ext cx="98425" cy="188913"/>
            </p14:xfrm>
          </p:contentPart>
        </mc:Choice>
        <mc:Fallback>
          <p:pic>
            <p:nvPicPr>
              <p:cNvPr id="409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46710" y="1365384"/>
                <a:ext cx="117104" cy="207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09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70113" y="1465263"/>
              <a:ext cx="1884362" cy="79375"/>
            </p14:xfrm>
          </p:contentPart>
        </mc:Choice>
        <mc:Fallback>
          <p:pic>
            <p:nvPicPr>
              <p:cNvPr id="409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60752" y="1456050"/>
                <a:ext cx="1903083" cy="978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10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63738" y="1384300"/>
              <a:ext cx="322262" cy="295275"/>
            </p14:xfrm>
          </p:contentPart>
        </mc:Choice>
        <mc:Fallback>
          <p:pic>
            <p:nvPicPr>
              <p:cNvPr id="410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54387" y="1374926"/>
                <a:ext cx="340965" cy="314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10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82850" y="1544638"/>
              <a:ext cx="115888" cy="9525"/>
            </p14:xfrm>
          </p:contentPart>
        </mc:Choice>
        <mc:Fallback>
          <p:pic>
            <p:nvPicPr>
              <p:cNvPr id="410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73522" y="1535113"/>
                <a:ext cx="134545" cy="28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10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47975" y="1303338"/>
              <a:ext cx="768350" cy="277812"/>
            </p14:xfrm>
          </p:contentPart>
        </mc:Choice>
        <mc:Fallback>
          <p:pic>
            <p:nvPicPr>
              <p:cNvPr id="410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38614" y="1293846"/>
                <a:ext cx="787073" cy="296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10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1800" y="1347788"/>
              <a:ext cx="795338" cy="241300"/>
            </p14:xfrm>
          </p:contentPart>
        </mc:Choice>
        <mc:Fallback>
          <p:pic>
            <p:nvPicPr>
              <p:cNvPr id="410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32439" y="1338136"/>
                <a:ext cx="814060" cy="2606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10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4700" y="741363"/>
              <a:ext cx="2706688" cy="2152650"/>
            </p14:xfrm>
          </p:contentPart>
        </mc:Choice>
        <mc:Fallback>
          <p:pic>
            <p:nvPicPr>
              <p:cNvPr id="410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35338" y="732002"/>
                <a:ext cx="2725412" cy="21713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10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58888" y="509588"/>
              <a:ext cx="152400" cy="357187"/>
            </p14:xfrm>
          </p:contentPart>
        </mc:Choice>
        <mc:Fallback>
          <p:pic>
            <p:nvPicPr>
              <p:cNvPr id="410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49363" y="499843"/>
                <a:ext cx="171450" cy="376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10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65263" y="785813"/>
              <a:ext cx="17462" cy="90487"/>
            </p14:xfrm>
          </p:contentPart>
        </mc:Choice>
        <mc:Fallback>
          <p:pic>
            <p:nvPicPr>
              <p:cNvPr id="410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56361" y="776365"/>
                <a:ext cx="35266" cy="109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10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09713" y="527050"/>
              <a:ext cx="1268412" cy="1660525"/>
            </p14:xfrm>
          </p:contentPart>
        </mc:Choice>
        <mc:Fallback>
          <p:pic>
            <p:nvPicPr>
              <p:cNvPr id="410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00360" y="517703"/>
                <a:ext cx="1287118" cy="1679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10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4825" y="1820863"/>
              <a:ext cx="1519238" cy="447675"/>
            </p14:xfrm>
          </p:contentPart>
        </mc:Choice>
        <mc:Fallback>
          <p:pic>
            <p:nvPicPr>
              <p:cNvPr id="410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35463" y="1811484"/>
                <a:ext cx="1537963" cy="4664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10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3438" y="2062163"/>
              <a:ext cx="107950" cy="169862"/>
            </p14:xfrm>
          </p:contentPart>
        </mc:Choice>
        <mc:Fallback>
          <p:pic>
            <p:nvPicPr>
              <p:cNvPr id="410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634205" y="2052034"/>
                <a:ext cx="126415" cy="1901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11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66838" y="2670175"/>
              <a:ext cx="2438400" cy="1081088"/>
            </p14:xfrm>
          </p:contentPart>
        </mc:Choice>
        <mc:Fallback>
          <p:pic>
            <p:nvPicPr>
              <p:cNvPr id="411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357443" y="2660812"/>
                <a:ext cx="2457190" cy="1099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11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7300" y="4062413"/>
              <a:ext cx="2732088" cy="295275"/>
            </p14:xfrm>
          </p:contentPart>
        </mc:Choice>
        <mc:Fallback>
          <p:pic>
            <p:nvPicPr>
              <p:cNvPr id="411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517942" y="4053051"/>
                <a:ext cx="2750803" cy="3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11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78050" y="3983038"/>
              <a:ext cx="349250" cy="482600"/>
            </p14:xfrm>
          </p:contentPart>
        </mc:Choice>
        <mc:Fallback>
          <p:pic>
            <p:nvPicPr>
              <p:cNvPr id="411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168679" y="3973618"/>
                <a:ext cx="367992" cy="50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11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8113" y="4357688"/>
              <a:ext cx="134937" cy="9525"/>
            </p14:xfrm>
          </p:contentPart>
        </mc:Choice>
        <mc:Fallback>
          <p:pic>
            <p:nvPicPr>
              <p:cNvPr id="411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668707" y="4347782"/>
                <a:ext cx="153749" cy="29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11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71813" y="4098925"/>
              <a:ext cx="169862" cy="223838"/>
            </p14:xfrm>
          </p:contentPart>
        </mc:Choice>
        <mc:Fallback>
          <p:pic>
            <p:nvPicPr>
              <p:cNvPr id="411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062456" y="4089774"/>
                <a:ext cx="188576" cy="242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11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11538" y="4081463"/>
              <a:ext cx="1000125" cy="268287"/>
            </p14:xfrm>
          </p:contentPart>
        </mc:Choice>
        <mc:Fallback>
          <p:pic>
            <p:nvPicPr>
              <p:cNvPr id="411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02191" y="4072100"/>
                <a:ext cx="1018819" cy="287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11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70425" y="3884613"/>
              <a:ext cx="204788" cy="490537"/>
            </p14:xfrm>
          </p:contentPart>
        </mc:Choice>
        <mc:Fallback>
          <p:pic>
            <p:nvPicPr>
              <p:cNvPr id="411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660779" y="3875317"/>
                <a:ext cx="224080" cy="509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11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9525" y="3983038"/>
              <a:ext cx="492125" cy="204787"/>
            </p14:xfrm>
          </p:contentPart>
        </mc:Choice>
        <mc:Fallback>
          <p:pic>
            <p:nvPicPr>
              <p:cNvPr id="411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080379" y="3973581"/>
                <a:ext cx="510417" cy="223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11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76913" y="3830638"/>
              <a:ext cx="457200" cy="376237"/>
            </p14:xfrm>
          </p:contentPart>
        </mc:Choice>
        <mc:Fallback>
          <p:pic>
            <p:nvPicPr>
              <p:cNvPr id="411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767531" y="3821286"/>
                <a:ext cx="475964" cy="394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11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54163" y="2670175"/>
              <a:ext cx="473075" cy="258763"/>
            </p14:xfrm>
          </p:contentPart>
        </mc:Choice>
        <mc:Fallback>
          <p:pic>
            <p:nvPicPr>
              <p:cNvPr id="411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544817" y="2660831"/>
                <a:ext cx="491768" cy="277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12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52650" y="2652713"/>
              <a:ext cx="303213" cy="214312"/>
            </p14:xfrm>
          </p:contentPart>
        </mc:Choice>
        <mc:Fallback>
          <p:pic>
            <p:nvPicPr>
              <p:cNvPr id="412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143309" y="2643364"/>
                <a:ext cx="321894" cy="233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12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55738" y="669925"/>
              <a:ext cx="330200" cy="125413"/>
            </p14:xfrm>
          </p:contentPart>
        </mc:Choice>
        <mc:Fallback>
          <p:pic>
            <p:nvPicPr>
              <p:cNvPr id="412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446396" y="660582"/>
                <a:ext cx="348884" cy="14409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489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12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56550" y="339725"/>
              <a:ext cx="1116013" cy="115888"/>
            </p14:xfrm>
          </p:contentPart>
        </mc:Choice>
        <mc:Fallback>
          <p:pic>
            <p:nvPicPr>
              <p:cNvPr id="512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47196" y="330397"/>
                <a:ext cx="1134721" cy="134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12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3200" y="295275"/>
              <a:ext cx="133350" cy="160338"/>
            </p14:xfrm>
          </p:contentPart>
        </mc:Choice>
        <mc:Fallback>
          <p:pic>
            <p:nvPicPr>
              <p:cNvPr id="512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13905" y="285735"/>
                <a:ext cx="151940" cy="179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12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45450" y="366713"/>
              <a:ext cx="876300" cy="142875"/>
            </p14:xfrm>
          </p:contentPart>
        </mc:Choice>
        <mc:Fallback>
          <p:pic>
            <p:nvPicPr>
              <p:cNvPr id="512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36082" y="357379"/>
                <a:ext cx="895037" cy="161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12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28113" y="204788"/>
              <a:ext cx="26987" cy="215900"/>
            </p14:xfrm>
          </p:contentPart>
        </mc:Choice>
        <mc:Fallback>
          <p:pic>
            <p:nvPicPr>
              <p:cNvPr id="512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019001" y="195370"/>
                <a:ext cx="45212" cy="234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12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9838" y="677863"/>
              <a:ext cx="98425" cy="161925"/>
            </p14:xfrm>
          </p:contentPart>
        </mc:Choice>
        <mc:Fallback>
          <p:pic>
            <p:nvPicPr>
              <p:cNvPr id="512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80633" y="668507"/>
                <a:ext cx="116835" cy="1806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12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13675" y="660400"/>
              <a:ext cx="285750" cy="215900"/>
            </p14:xfrm>
          </p:contentPart>
        </mc:Choice>
        <mc:Fallback>
          <p:pic>
            <p:nvPicPr>
              <p:cNvPr id="512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804330" y="650982"/>
                <a:ext cx="304441" cy="234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12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61338" y="768350"/>
              <a:ext cx="63500" cy="88900"/>
            </p14:xfrm>
          </p:contentPart>
        </mc:Choice>
        <mc:Fallback>
          <p:pic>
            <p:nvPicPr>
              <p:cNvPr id="512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51904" y="759067"/>
                <a:ext cx="82369" cy="1074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12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13738" y="704850"/>
              <a:ext cx="125412" cy="152400"/>
            </p14:xfrm>
          </p:contentPart>
        </mc:Choice>
        <mc:Fallback>
          <p:pic>
            <p:nvPicPr>
              <p:cNvPr id="512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304368" y="695114"/>
                <a:ext cx="144152" cy="1718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13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42238" y="687388"/>
              <a:ext cx="357187" cy="134937"/>
            </p14:xfrm>
          </p:contentPart>
        </mc:Choice>
        <mc:Fallback>
          <p:pic>
            <p:nvPicPr>
              <p:cNvPr id="513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732886" y="677982"/>
                <a:ext cx="375892" cy="15374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14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0325" y="295275"/>
              <a:ext cx="3751263" cy="463550"/>
            </p14:xfrm>
          </p:contentPart>
        </mc:Choice>
        <mc:Fallback>
          <p:pic>
            <p:nvPicPr>
              <p:cNvPr id="614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0964" y="285932"/>
                <a:ext cx="3769985" cy="482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14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52525" y="482600"/>
              <a:ext cx="177800" cy="276225"/>
            </p14:xfrm>
          </p:contentPart>
        </mc:Choice>
        <mc:Fallback>
          <p:pic>
            <p:nvPicPr>
              <p:cNvPr id="614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3224" y="473273"/>
                <a:ext cx="196403" cy="294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14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38275" y="625475"/>
              <a:ext cx="61913" cy="9525"/>
            </p14:xfrm>
          </p:contentPart>
        </mc:Choice>
        <mc:Fallback>
          <p:pic>
            <p:nvPicPr>
              <p:cNvPr id="614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29024" y="615950"/>
                <a:ext cx="80416" cy="28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14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0050" y="561975"/>
              <a:ext cx="669925" cy="223838"/>
            </p14:xfrm>
          </p:contentPart>
        </mc:Choice>
        <mc:Fallback>
          <p:pic>
            <p:nvPicPr>
              <p:cNvPr id="614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60824" y="552810"/>
                <a:ext cx="688376" cy="2421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15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46338" y="534988"/>
              <a:ext cx="304800" cy="117475"/>
            </p14:xfrm>
          </p:contentPart>
        </mc:Choice>
        <mc:Fallback>
          <p:pic>
            <p:nvPicPr>
              <p:cNvPr id="615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37037" y="525561"/>
                <a:ext cx="323403" cy="1363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15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57500" y="374650"/>
              <a:ext cx="304800" cy="260350"/>
            </p14:xfrm>
          </p:contentPart>
        </mc:Choice>
        <mc:Fallback>
          <p:pic>
            <p:nvPicPr>
              <p:cNvPr id="615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48155" y="365248"/>
                <a:ext cx="323491" cy="279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15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8588" y="241300"/>
              <a:ext cx="71437" cy="231775"/>
            </p14:xfrm>
          </p:contentPart>
        </mc:Choice>
        <mc:Fallback>
          <p:pic>
            <p:nvPicPr>
              <p:cNvPr id="615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29255" y="231943"/>
                <a:ext cx="90104" cy="2504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15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16388" y="250825"/>
              <a:ext cx="581025" cy="204788"/>
            </p14:xfrm>
          </p:contentPart>
        </mc:Choice>
        <mc:Fallback>
          <p:pic>
            <p:nvPicPr>
              <p:cNvPr id="615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06905" y="241500"/>
                <a:ext cx="599991" cy="2234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15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95838" y="250825"/>
              <a:ext cx="285750" cy="214313"/>
            </p14:xfrm>
          </p:contentPart>
        </mc:Choice>
        <mc:Fallback>
          <p:pic>
            <p:nvPicPr>
              <p:cNvPr id="615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86493" y="241476"/>
                <a:ext cx="304441" cy="233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15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3638" y="608013"/>
              <a:ext cx="260350" cy="169862"/>
            </p14:xfrm>
          </p:contentPart>
        </mc:Choice>
        <mc:Fallback>
          <p:pic>
            <p:nvPicPr>
              <p:cNvPr id="615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964250" y="598656"/>
                <a:ext cx="279127" cy="1885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15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6375" y="258763"/>
              <a:ext cx="295275" cy="196850"/>
            </p14:xfrm>
          </p:contentPart>
        </mc:Choice>
        <mc:Fallback>
          <p:pic>
            <p:nvPicPr>
              <p:cNvPr id="615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77013" y="249406"/>
                <a:ext cx="314000" cy="215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15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8125" y="438150"/>
              <a:ext cx="152400" cy="34925"/>
            </p14:xfrm>
          </p:contentPart>
        </mc:Choice>
        <mc:Fallback>
          <p:pic>
            <p:nvPicPr>
              <p:cNvPr id="615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848758" y="428386"/>
                <a:ext cx="171135" cy="544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15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7600" y="428625"/>
              <a:ext cx="955675" cy="322263"/>
            </p14:xfrm>
          </p:contentPart>
        </mc:Choice>
        <mc:Fallback>
          <p:pic>
            <p:nvPicPr>
              <p:cNvPr id="615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188294" y="419157"/>
                <a:ext cx="974287" cy="341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615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7100" y="339725"/>
              <a:ext cx="635000" cy="223838"/>
            </p14:xfrm>
          </p:contentPart>
        </mc:Choice>
        <mc:Fallback>
          <p:pic>
            <p:nvPicPr>
              <p:cNvPr id="615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67730" y="330353"/>
                <a:ext cx="653740" cy="242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16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37013" y="714375"/>
              <a:ext cx="357187" cy="179388"/>
            </p14:xfrm>
          </p:contentPart>
        </mc:Choice>
        <mc:Fallback>
          <p:pic>
            <p:nvPicPr>
              <p:cNvPr id="616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027537" y="705102"/>
                <a:ext cx="376140" cy="1979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616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0563" y="652463"/>
              <a:ext cx="322262" cy="223837"/>
            </p14:xfrm>
          </p:contentPart>
        </mc:Choice>
        <mc:Fallback>
          <p:pic>
            <p:nvPicPr>
              <p:cNvPr id="616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91191" y="643632"/>
                <a:ext cx="341007" cy="241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616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975" y="723900"/>
              <a:ext cx="7742238" cy="4857750"/>
            </p14:xfrm>
          </p:contentPart>
        </mc:Choice>
        <mc:Fallback>
          <p:pic>
            <p:nvPicPr>
              <p:cNvPr id="616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4615" y="714541"/>
                <a:ext cx="7760958" cy="4876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616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4913" y="3357563"/>
              <a:ext cx="2027237" cy="955675"/>
            </p14:xfrm>
          </p:contentPart>
        </mc:Choice>
        <mc:Fallback>
          <p:pic>
            <p:nvPicPr>
              <p:cNvPr id="616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95553" y="3348222"/>
                <a:ext cx="2045958" cy="9743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616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13175" y="2732088"/>
              <a:ext cx="1009650" cy="1189037"/>
            </p14:xfrm>
          </p:contentPart>
        </mc:Choice>
        <mc:Fallback>
          <p:pic>
            <p:nvPicPr>
              <p:cNvPr id="616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803833" y="2722731"/>
                <a:ext cx="1028334" cy="1207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616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3225" y="3106738"/>
              <a:ext cx="1035050" cy="304800"/>
            </p14:xfrm>
          </p:contentPart>
        </mc:Choice>
        <mc:Fallback>
          <p:pic>
            <p:nvPicPr>
              <p:cNvPr id="616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473874" y="3097348"/>
                <a:ext cx="1053751" cy="323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616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59575" y="3027363"/>
              <a:ext cx="1751013" cy="312737"/>
            </p14:xfrm>
          </p:contentPart>
        </mc:Choice>
        <mc:Fallback>
          <p:pic>
            <p:nvPicPr>
              <p:cNvPr id="616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750250" y="3018006"/>
                <a:ext cx="1769664" cy="331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16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9163" y="1509713"/>
              <a:ext cx="5840412" cy="142875"/>
            </p14:xfrm>
          </p:contentPart>
        </mc:Choice>
        <mc:Fallback>
          <p:pic>
            <p:nvPicPr>
              <p:cNvPr id="616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09803" y="1500426"/>
                <a:ext cx="5859132" cy="1614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616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3838" y="1187450"/>
              <a:ext cx="820737" cy="758825"/>
            </p14:xfrm>
          </p:contentPart>
        </mc:Choice>
        <mc:Fallback>
          <p:pic>
            <p:nvPicPr>
              <p:cNvPr id="616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14491" y="1177997"/>
                <a:ext cx="839431" cy="777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616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87450" y="1241425"/>
              <a:ext cx="2805113" cy="803275"/>
            </p14:xfrm>
          </p:contentPart>
        </mc:Choice>
        <mc:Fallback>
          <p:pic>
            <p:nvPicPr>
              <p:cNvPr id="616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78089" y="1232068"/>
                <a:ext cx="2823835" cy="8219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617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2338" y="1258888"/>
              <a:ext cx="2027237" cy="669925"/>
            </p14:xfrm>
          </p:contentPart>
        </mc:Choice>
        <mc:Fallback>
          <p:pic>
            <p:nvPicPr>
              <p:cNvPr id="617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722988" y="1249588"/>
                <a:ext cx="2045938" cy="6885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617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02450" y="1214438"/>
              <a:ext cx="1027113" cy="536575"/>
            </p14:xfrm>
          </p:contentPart>
        </mc:Choice>
        <mc:Fallback>
          <p:pic>
            <p:nvPicPr>
              <p:cNvPr id="617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893093" y="1205094"/>
                <a:ext cx="1045827" cy="5552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617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72438" y="1125538"/>
              <a:ext cx="714375" cy="544512"/>
            </p14:xfrm>
          </p:contentPart>
        </mc:Choice>
        <mc:Fallback>
          <p:pic>
            <p:nvPicPr>
              <p:cNvPr id="617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063086" y="1116206"/>
                <a:ext cx="733080" cy="5631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617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91038" y="2616200"/>
              <a:ext cx="3492500" cy="1143000"/>
            </p14:xfrm>
          </p:contentPart>
        </mc:Choice>
        <mc:Fallback>
          <p:pic>
            <p:nvPicPr>
              <p:cNvPr id="617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481676" y="2606843"/>
                <a:ext cx="3511225" cy="11617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617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90788" y="1901825"/>
              <a:ext cx="2001837" cy="992188"/>
            </p14:xfrm>
          </p:contentPart>
        </mc:Choice>
        <mc:Fallback>
          <p:pic>
            <p:nvPicPr>
              <p:cNvPr id="617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481422" y="1892461"/>
                <a:ext cx="2020569" cy="1010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617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48288" y="2795588"/>
              <a:ext cx="3598862" cy="1303337"/>
            </p14:xfrm>
          </p:contentPart>
        </mc:Choice>
        <mc:Fallback>
          <p:pic>
            <p:nvPicPr>
              <p:cNvPr id="617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338929" y="2786240"/>
                <a:ext cx="3617580" cy="1322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617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30575" y="2268538"/>
              <a:ext cx="5259388" cy="571500"/>
            </p14:xfrm>
          </p:contentPart>
        </mc:Choice>
        <mc:Fallback>
          <p:pic>
            <p:nvPicPr>
              <p:cNvPr id="617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321216" y="2259187"/>
                <a:ext cx="5278106" cy="5902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617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9650" y="2813050"/>
              <a:ext cx="133350" cy="9525"/>
            </p14:xfrm>
          </p:contentPart>
        </mc:Choice>
        <mc:Fallback>
          <p:pic>
            <p:nvPicPr>
              <p:cNvPr id="617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000355" y="2803144"/>
                <a:ext cx="151940" cy="29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617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58888" y="2455863"/>
              <a:ext cx="857250" cy="465137"/>
            </p14:xfrm>
          </p:contentPart>
        </mc:Choice>
        <mc:Fallback>
          <p:pic>
            <p:nvPicPr>
              <p:cNvPr id="617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249511" y="2446631"/>
                <a:ext cx="876003" cy="4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617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51075" y="2724150"/>
              <a:ext cx="142875" cy="115888"/>
            </p14:xfrm>
          </p:contentPart>
        </mc:Choice>
        <mc:Fallback>
          <p:pic>
            <p:nvPicPr>
              <p:cNvPr id="617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241788" y="2714850"/>
                <a:ext cx="161449" cy="1344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6180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89213" y="2581275"/>
              <a:ext cx="741362" cy="374650"/>
            </p14:xfrm>
          </p:contentPart>
        </mc:Choice>
        <mc:Fallback>
          <p:pic>
            <p:nvPicPr>
              <p:cNvPr id="6180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579919" y="2572103"/>
                <a:ext cx="759950" cy="3929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6181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53025" y="2401888"/>
              <a:ext cx="785813" cy="411162"/>
            </p14:xfrm>
          </p:contentPart>
        </mc:Choice>
        <mc:Fallback>
          <p:pic>
            <p:nvPicPr>
              <p:cNvPr id="6181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143670" y="2392552"/>
                <a:ext cx="804523" cy="429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6182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3625" y="2633663"/>
              <a:ext cx="125413" cy="9525"/>
            </p14:xfrm>
          </p:contentPart>
        </mc:Choice>
        <mc:Fallback>
          <p:pic>
            <p:nvPicPr>
              <p:cNvPr id="6182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134255" y="2627623"/>
                <a:ext cx="144153" cy="21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6183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2863" y="2347913"/>
              <a:ext cx="831850" cy="474662"/>
            </p14:xfrm>
          </p:contentPart>
        </mc:Choice>
        <mc:Fallback>
          <p:pic>
            <p:nvPicPr>
              <p:cNvPr id="6183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383492" y="2338528"/>
                <a:ext cx="850592" cy="4934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6184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40600" y="2562225"/>
              <a:ext cx="179388" cy="100013"/>
            </p14:xfrm>
          </p:contentPart>
        </mc:Choice>
        <mc:Fallback>
          <p:pic>
            <p:nvPicPr>
              <p:cNvPr id="6184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331234" y="2552735"/>
                <a:ext cx="198119" cy="1189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6185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53338" y="2374900"/>
              <a:ext cx="847725" cy="447675"/>
            </p14:xfrm>
          </p:contentPart>
        </mc:Choice>
        <mc:Fallback>
          <p:pic>
            <p:nvPicPr>
              <p:cNvPr id="6185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643995" y="2365655"/>
                <a:ext cx="866412" cy="466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6186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13613" y="4411663"/>
              <a:ext cx="133350" cy="98425"/>
            </p14:xfrm>
          </p:contentPart>
        </mc:Choice>
        <mc:Fallback>
          <p:pic>
            <p:nvPicPr>
              <p:cNvPr id="6186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304318" y="4402289"/>
                <a:ext cx="151940" cy="117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6187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7300" y="4375150"/>
              <a:ext cx="5241925" cy="339725"/>
            </p14:xfrm>
          </p:contentPart>
        </mc:Choice>
        <mc:Fallback>
          <p:pic>
            <p:nvPicPr>
              <p:cNvPr id="6187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517940" y="4365793"/>
                <a:ext cx="5260645" cy="358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6188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54100" y="4741863"/>
              <a:ext cx="98425" cy="1587"/>
            </p14:xfrm>
          </p:contentPart>
        </mc:Choice>
        <mc:Fallback>
          <p:pic>
            <p:nvPicPr>
              <p:cNvPr id="6188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044143" y="4700601"/>
                <a:ext cx="118340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6189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01763" y="4537075"/>
              <a:ext cx="250825" cy="258763"/>
            </p14:xfrm>
          </p:contentPart>
        </mc:Choice>
        <mc:Fallback>
          <p:pic>
            <p:nvPicPr>
              <p:cNvPr id="6189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392433" y="4527395"/>
                <a:ext cx="269484" cy="278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190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41488" y="4483100"/>
              <a:ext cx="509587" cy="312738"/>
            </p14:xfrm>
          </p:contentPart>
        </mc:Choice>
        <mc:Fallback>
          <p:pic>
            <p:nvPicPr>
              <p:cNvPr id="6190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732131" y="4473601"/>
                <a:ext cx="528301" cy="3317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6191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66963" y="4500563"/>
              <a:ext cx="79375" cy="196850"/>
            </p14:xfrm>
          </p:contentPart>
        </mc:Choice>
        <mc:Fallback>
          <p:pic>
            <p:nvPicPr>
              <p:cNvPr id="6191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357872" y="4491172"/>
                <a:ext cx="97558" cy="215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6192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89213" y="4491038"/>
              <a:ext cx="26987" cy="169862"/>
            </p14:xfrm>
          </p:contentPart>
        </mc:Choice>
        <mc:Fallback>
          <p:pic>
            <p:nvPicPr>
              <p:cNvPr id="6192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579981" y="4481681"/>
                <a:ext cx="45452" cy="1885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6193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1613" y="4348163"/>
              <a:ext cx="687387" cy="366712"/>
            </p14:xfrm>
          </p:contentPart>
        </mc:Choice>
        <mc:Fallback>
          <p:pic>
            <p:nvPicPr>
              <p:cNvPr id="6193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732207" y="4338834"/>
                <a:ext cx="706200" cy="3853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194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11600" y="4491038"/>
              <a:ext cx="401638" cy="349250"/>
            </p14:xfrm>
          </p:contentPart>
        </mc:Choice>
        <mc:Fallback>
          <p:pic>
            <p:nvPicPr>
              <p:cNvPr id="6194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902260" y="4481599"/>
                <a:ext cx="420319" cy="368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195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43563" y="4411663"/>
              <a:ext cx="98425" cy="142875"/>
            </p14:xfrm>
          </p:contentPart>
        </mc:Choice>
        <mc:Fallback>
          <p:pic>
            <p:nvPicPr>
              <p:cNvPr id="6195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634829" y="4402329"/>
                <a:ext cx="115893" cy="161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196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7875" y="4411663"/>
              <a:ext cx="349250" cy="179387"/>
            </p14:xfrm>
          </p:contentPart>
        </mc:Choice>
        <mc:Fallback>
          <p:pic>
            <p:nvPicPr>
              <p:cNvPr id="6196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848494" y="4402279"/>
                <a:ext cx="368011" cy="1981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6197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48413" y="4510088"/>
              <a:ext cx="117475" cy="7937"/>
            </p14:xfrm>
          </p:contentPart>
        </mc:Choice>
        <mc:Fallback>
          <p:pic>
            <p:nvPicPr>
              <p:cNvPr id="6197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338986" y="4502151"/>
                <a:ext cx="136329" cy="23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6198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89713" y="4411663"/>
              <a:ext cx="98425" cy="142875"/>
            </p14:xfrm>
          </p:contentPart>
        </mc:Choice>
        <mc:Fallback>
          <p:pic>
            <p:nvPicPr>
              <p:cNvPr id="6198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580702" y="4402513"/>
                <a:ext cx="116446" cy="161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6199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13550" y="4367213"/>
              <a:ext cx="241300" cy="150812"/>
            </p14:xfrm>
          </p:contentPart>
        </mc:Choice>
        <mc:Fallback>
          <p:pic>
            <p:nvPicPr>
              <p:cNvPr id="6199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804158" y="4357943"/>
                <a:ext cx="260084" cy="1693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6200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43750" y="4340225"/>
              <a:ext cx="80963" cy="152400"/>
            </p14:xfrm>
          </p:contentPart>
        </mc:Choice>
        <mc:Fallback>
          <p:pic>
            <p:nvPicPr>
              <p:cNvPr id="6200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134677" y="4330989"/>
                <a:ext cx="99110" cy="170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6201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1900" y="4330700"/>
              <a:ext cx="79375" cy="125413"/>
            </p14:xfrm>
          </p:contentPart>
        </mc:Choice>
        <mc:Fallback>
          <p:pic>
            <p:nvPicPr>
              <p:cNvPr id="6201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573005" y="4321592"/>
                <a:ext cx="97166" cy="1436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6202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31138" y="4303713"/>
              <a:ext cx="63500" cy="117475"/>
            </p14:xfrm>
          </p:contentPart>
        </mc:Choice>
        <mc:Fallback>
          <p:pic>
            <p:nvPicPr>
              <p:cNvPr id="6202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822309" y="4294315"/>
                <a:ext cx="81158" cy="136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6203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83538" y="4152900"/>
              <a:ext cx="785812" cy="384175"/>
            </p14:xfrm>
          </p:contentPart>
        </mc:Choice>
        <mc:Fallback>
          <p:pic>
            <p:nvPicPr>
              <p:cNvPr id="6203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974183" y="4143556"/>
                <a:ext cx="804522" cy="402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6204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80200" y="4973638"/>
              <a:ext cx="1133475" cy="80962"/>
            </p14:xfrm>
          </p:contentPart>
        </mc:Choice>
        <mc:Fallback>
          <p:pic>
            <p:nvPicPr>
              <p:cNvPr id="6204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670847" y="4964241"/>
                <a:ext cx="1152180" cy="997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6205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19850" y="4741863"/>
              <a:ext cx="1965325" cy="874712"/>
            </p14:xfrm>
          </p:contentPart>
        </mc:Choice>
        <mc:Fallback>
          <p:pic>
            <p:nvPicPr>
              <p:cNvPr id="6205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410488" y="4732519"/>
                <a:ext cx="1984049" cy="8933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6206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57313" y="4840288"/>
              <a:ext cx="1992312" cy="152400"/>
            </p14:xfrm>
          </p:contentPart>
        </mc:Choice>
        <mc:Fallback>
          <p:pic>
            <p:nvPicPr>
              <p:cNvPr id="6206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347936" y="4830987"/>
                <a:ext cx="2011067" cy="171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6207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93950" y="5322888"/>
              <a:ext cx="1588" cy="17462"/>
            </p14:xfrm>
          </p:contentPart>
        </mc:Choice>
        <mc:Fallback>
          <p:pic>
            <p:nvPicPr>
              <p:cNvPr id="6207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352662" y="5313808"/>
                <a:ext cx="84164" cy="356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6208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19850" y="4848225"/>
              <a:ext cx="125413" cy="215900"/>
            </p14:xfrm>
          </p:contentPart>
        </mc:Choice>
        <mc:Fallback>
          <p:pic>
            <p:nvPicPr>
              <p:cNvPr id="6208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410203" y="4838885"/>
                <a:ext cx="144707" cy="234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6209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80200" y="5018088"/>
              <a:ext cx="17463" cy="19050"/>
            </p14:xfrm>
          </p:contentPart>
        </mc:Choice>
        <mc:Fallback>
          <p:pic>
            <p:nvPicPr>
              <p:cNvPr id="6209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671633" y="5007550"/>
                <a:ext cx="34597" cy="40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6210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25663" y="5126038"/>
              <a:ext cx="196850" cy="249237"/>
            </p14:xfrm>
          </p:contentPart>
        </mc:Choice>
        <mc:Fallback>
          <p:pic>
            <p:nvPicPr>
              <p:cNvPr id="6210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116808" y="5116714"/>
                <a:ext cx="214560" cy="267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6211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73325" y="5133975"/>
              <a:ext cx="411163" cy="206375"/>
            </p14:xfrm>
          </p:contentPart>
        </mc:Choice>
        <mc:Fallback>
          <p:pic>
            <p:nvPicPr>
              <p:cNvPr id="6211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464188" y="5124444"/>
                <a:ext cx="429437" cy="225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6212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00875" y="5419725"/>
              <a:ext cx="393700" cy="152400"/>
            </p14:xfrm>
          </p:contentPart>
        </mc:Choice>
        <mc:Fallback>
          <p:pic>
            <p:nvPicPr>
              <p:cNvPr id="6212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991535" y="5410553"/>
                <a:ext cx="412379" cy="170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6213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7800" y="5956300"/>
              <a:ext cx="1795463" cy="179388"/>
            </p14:xfrm>
          </p:contentPart>
        </mc:Choice>
        <mc:Fallback>
          <p:pic>
            <p:nvPicPr>
              <p:cNvPr id="6213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518439" y="5946916"/>
                <a:ext cx="1814184" cy="198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6214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19850" y="5965825"/>
              <a:ext cx="1588" cy="214313"/>
            </p14:xfrm>
          </p:contentPart>
        </mc:Choice>
        <mc:Fallback>
          <p:pic>
            <p:nvPicPr>
              <p:cNvPr id="6214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378562" y="5956251"/>
                <a:ext cx="84164" cy="2334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6215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3688" y="6000750"/>
              <a:ext cx="90487" cy="152400"/>
            </p14:xfrm>
          </p:contentPart>
        </mc:Choice>
        <mc:Fallback>
          <p:pic>
            <p:nvPicPr>
              <p:cNvPr id="6215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634708" y="5991599"/>
                <a:ext cx="108446" cy="170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6216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23075" y="5965825"/>
              <a:ext cx="392113" cy="195263"/>
            </p14:xfrm>
          </p:contentPart>
        </mc:Choice>
        <mc:Fallback>
          <p:pic>
            <p:nvPicPr>
              <p:cNvPr id="6216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813739" y="5956527"/>
                <a:ext cx="410785" cy="2138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6217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31075" y="5902325"/>
              <a:ext cx="179388" cy="206375"/>
            </p14:xfrm>
          </p:contentPart>
        </mc:Choice>
        <mc:Fallback>
          <p:pic>
            <p:nvPicPr>
              <p:cNvPr id="6217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321709" y="5892928"/>
                <a:ext cx="198119" cy="225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6218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43813" y="5768975"/>
              <a:ext cx="660400" cy="366713"/>
            </p14:xfrm>
          </p:contentPart>
        </mc:Choice>
        <mc:Fallback>
          <p:pic>
            <p:nvPicPr>
              <p:cNvPr id="6218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634461" y="5759673"/>
                <a:ext cx="679104" cy="3853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6219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02638" y="5634038"/>
              <a:ext cx="527050" cy="457200"/>
            </p14:xfrm>
          </p:contentPart>
        </mc:Choice>
        <mc:Fallback>
          <p:pic>
            <p:nvPicPr>
              <p:cNvPr id="6219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393329" y="5624611"/>
                <a:ext cx="545669" cy="4760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6220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27238" y="4633913"/>
              <a:ext cx="1795462" cy="1358900"/>
            </p14:xfrm>
          </p:contentPart>
        </mc:Choice>
        <mc:Fallback>
          <p:pic>
            <p:nvPicPr>
              <p:cNvPr id="6220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2017875" y="4624544"/>
                <a:ext cx="1814187" cy="1377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6221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54288" y="5759450"/>
              <a:ext cx="1384300" cy="206375"/>
            </p14:xfrm>
          </p:contentPart>
        </mc:Choice>
        <mc:Fallback>
          <p:pic>
            <p:nvPicPr>
              <p:cNvPr id="6221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544932" y="5750086"/>
                <a:ext cx="1403012" cy="225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6222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8138" y="5848350"/>
              <a:ext cx="365125" cy="161925"/>
            </p14:xfrm>
          </p:contentPart>
        </mc:Choice>
        <mc:Fallback>
          <p:pic>
            <p:nvPicPr>
              <p:cNvPr id="6222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598831" y="5838738"/>
                <a:ext cx="383739" cy="181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6223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98675" y="5741988"/>
              <a:ext cx="152400" cy="303212"/>
            </p14:xfrm>
          </p:contentPart>
        </mc:Choice>
        <mc:Fallback>
          <p:pic>
            <p:nvPicPr>
              <p:cNvPr id="6223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2089308" y="5732658"/>
                <a:ext cx="171135" cy="3218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6224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74900" y="5857875"/>
              <a:ext cx="107950" cy="125413"/>
            </p14:xfrm>
          </p:contentPart>
        </mc:Choice>
        <mc:Fallback>
          <p:pic>
            <p:nvPicPr>
              <p:cNvPr id="6224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2365544" y="5848716"/>
                <a:ext cx="126661" cy="143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6225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3663" y="5830888"/>
              <a:ext cx="73025" cy="142875"/>
            </p14:xfrm>
          </p:contentPart>
        </mc:Choice>
        <mc:Fallback>
          <p:pic>
            <p:nvPicPr>
              <p:cNvPr id="6225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624954" y="5821554"/>
                <a:ext cx="90444" cy="161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6226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67025" y="5653088"/>
              <a:ext cx="588963" cy="330200"/>
            </p14:xfrm>
          </p:contentPart>
        </mc:Choice>
        <mc:Fallback>
          <p:pic>
            <p:nvPicPr>
              <p:cNvPr id="6226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857716" y="5643867"/>
                <a:ext cx="607581" cy="3486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6227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62350" y="5599113"/>
              <a:ext cx="465138" cy="419100"/>
            </p14:xfrm>
          </p:contentPart>
        </mc:Choice>
        <mc:Fallback>
          <p:pic>
            <p:nvPicPr>
              <p:cNvPr id="6227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3552857" y="5589760"/>
                <a:ext cx="484123" cy="437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6228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1750" y="6483350"/>
              <a:ext cx="179388" cy="9525"/>
            </p14:xfrm>
          </p:contentPart>
        </mc:Choice>
        <mc:Fallback>
          <p:pic>
            <p:nvPicPr>
              <p:cNvPr id="6228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562366" y="6473825"/>
                <a:ext cx="198157" cy="28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6229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11350" y="6340475"/>
              <a:ext cx="98425" cy="133350"/>
            </p14:xfrm>
          </p:contentPart>
        </mc:Choice>
        <mc:Fallback>
          <p:pic>
            <p:nvPicPr>
              <p:cNvPr id="6229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901693" y="6330976"/>
                <a:ext cx="117739" cy="152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6230" name="Ink 8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08200" y="6276975"/>
              <a:ext cx="71438" cy="188913"/>
            </p14:xfrm>
          </p:contentPart>
        </mc:Choice>
        <mc:Fallback>
          <p:pic>
            <p:nvPicPr>
              <p:cNvPr id="6230" name="Ink 8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098913" y="6267708"/>
                <a:ext cx="90012" cy="2074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6231" name="Ink 8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38400" y="6276975"/>
              <a:ext cx="411163" cy="215900"/>
            </p14:xfrm>
          </p:contentPart>
        </mc:Choice>
        <mc:Fallback>
          <p:pic>
            <p:nvPicPr>
              <p:cNvPr id="6231" name="Ink 8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2429055" y="6267557"/>
                <a:ext cx="429852" cy="234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6232" name="Ink 8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0375" y="6188075"/>
              <a:ext cx="839788" cy="339725"/>
            </p14:xfrm>
          </p:contentPart>
        </mc:Choice>
        <mc:Fallback>
          <p:pic>
            <p:nvPicPr>
              <p:cNvPr id="6232" name="Ink 8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991072" y="6178708"/>
                <a:ext cx="858394" cy="3584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6233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98550" y="955675"/>
              <a:ext cx="2500313" cy="169863"/>
            </p14:xfrm>
          </p:contentPart>
        </mc:Choice>
        <mc:Fallback>
          <p:pic>
            <p:nvPicPr>
              <p:cNvPr id="6233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089191" y="946550"/>
                <a:ext cx="2519031" cy="1881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6234" name="Ink 9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5138" y="812800"/>
              <a:ext cx="3170237" cy="268288"/>
            </p14:xfrm>
          </p:contentPart>
        </mc:Choice>
        <mc:Fallback>
          <p:pic>
            <p:nvPicPr>
              <p:cNvPr id="6234" name="Ink 9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5535778" y="803437"/>
                <a:ext cx="3188957" cy="2870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6235" name="Ink 9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9413" y="2670175"/>
              <a:ext cx="339725" cy="134938"/>
            </p14:xfrm>
          </p:contentPart>
        </mc:Choice>
        <mc:Fallback>
          <p:pic>
            <p:nvPicPr>
              <p:cNvPr id="6235" name="Ink 9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2903578" y="2605971"/>
                <a:ext cx="371394" cy="262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6236" name="Ink 9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9900" y="2820988"/>
              <a:ext cx="330200" cy="63500"/>
            </p14:xfrm>
          </p:contentPart>
        </mc:Choice>
        <mc:Fallback>
          <p:pic>
            <p:nvPicPr>
              <p:cNvPr id="6236" name="Ink 9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2993685" y="2750699"/>
                <a:ext cx="362630" cy="204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6237" name="Ink 9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36888" y="2786063"/>
              <a:ext cx="241300" cy="107950"/>
            </p14:xfrm>
          </p:contentPart>
        </mc:Choice>
        <mc:Fallback>
          <p:pic>
            <p:nvPicPr>
              <p:cNvPr id="6237" name="Ink 9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3020657" y="2722521"/>
                <a:ext cx="273401" cy="2350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6238" name="Ink 9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0375" y="2678113"/>
              <a:ext cx="349250" cy="127000"/>
            </p14:xfrm>
          </p:contentPart>
        </mc:Choice>
        <mc:Fallback>
          <p:pic>
            <p:nvPicPr>
              <p:cNvPr id="6238" name="Ink 9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2984516" y="2614067"/>
                <a:ext cx="380967" cy="2550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6239" name="Ink 9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9900" y="2500313"/>
              <a:ext cx="303213" cy="187325"/>
            </p14:xfrm>
          </p:contentPart>
        </mc:Choice>
        <mc:Fallback>
          <p:pic>
            <p:nvPicPr>
              <p:cNvPr id="6239" name="Ink 9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2993630" y="2437032"/>
                <a:ext cx="335753" cy="3142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6240" name="Ink 9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54350" y="2428875"/>
              <a:ext cx="384175" cy="152400"/>
            </p14:xfrm>
          </p:contentPart>
        </mc:Choice>
        <mc:Fallback>
          <p:pic>
            <p:nvPicPr>
              <p:cNvPr id="6240" name="Ink 9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3038523" y="2364954"/>
                <a:ext cx="415830" cy="279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6241" name="Ink 9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95650" y="2446338"/>
              <a:ext cx="177800" cy="134937"/>
            </p14:xfrm>
          </p:contentPart>
        </mc:Choice>
        <mc:Fallback>
          <p:pic>
            <p:nvPicPr>
              <p:cNvPr id="6241" name="Ink 9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3279909" y="2382838"/>
                <a:ext cx="209282" cy="2619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6242" name="Ink 9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29563" y="2251075"/>
              <a:ext cx="598487" cy="44450"/>
            </p14:xfrm>
          </p:contentPart>
        </mc:Choice>
        <mc:Fallback>
          <p:pic>
            <p:nvPicPr>
              <p:cNvPr id="6242" name="Ink 9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7913101" y="2187626"/>
                <a:ext cx="631411" cy="1709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6243" name="Ink 9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4975" y="2366963"/>
              <a:ext cx="473075" cy="44450"/>
            </p14:xfrm>
          </p:contentPart>
        </mc:Choice>
        <mc:Fallback>
          <p:pic>
            <p:nvPicPr>
              <p:cNvPr id="6243" name="Ink 9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8039134" y="2303873"/>
                <a:ext cx="505117" cy="1709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6244" name="Ink 10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08950" y="2401888"/>
              <a:ext cx="446088" cy="53975"/>
            </p14:xfrm>
          </p:contentPart>
        </mc:Choice>
        <mc:Fallback>
          <p:pic>
            <p:nvPicPr>
              <p:cNvPr id="6244" name="Ink 10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8093134" y="2338132"/>
                <a:ext cx="477720" cy="1818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6245" name="Ink 10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61338" y="2527300"/>
              <a:ext cx="376237" cy="71438"/>
            </p14:xfrm>
          </p:contentPart>
        </mc:Choice>
        <mc:Fallback>
          <p:pic>
            <p:nvPicPr>
              <p:cNvPr id="6245" name="Ink 10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8145466" y="2467088"/>
                <a:ext cx="407981" cy="191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6246" name="Ink 10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53400" y="2678113"/>
              <a:ext cx="374650" cy="73025"/>
            </p14:xfrm>
          </p:contentPart>
        </mc:Choice>
        <mc:Fallback>
          <p:pic>
            <p:nvPicPr>
              <p:cNvPr id="6246" name="Ink 10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8137565" y="2612872"/>
                <a:ext cx="406681" cy="203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6247" name="Ink 10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40725" y="2741613"/>
              <a:ext cx="214313" cy="53975"/>
            </p14:xfrm>
          </p:contentPart>
        </mc:Choice>
        <mc:Fallback>
          <p:pic>
            <p:nvPicPr>
              <p:cNvPr id="6247" name="Ink 10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8324516" y="2678282"/>
                <a:ext cx="246370" cy="1806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6248" name="Ink 10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23263" y="2847975"/>
              <a:ext cx="312737" cy="36513"/>
            </p14:xfrm>
          </p:contentPart>
        </mc:Choice>
        <mc:Fallback>
          <p:pic>
            <p:nvPicPr>
              <p:cNvPr id="6248" name="Ink 10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8307428" y="2782694"/>
                <a:ext cx="344407" cy="1667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6249" name="Ink 10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712188" y="15409863"/>
              <a:ext cx="0" cy="0"/>
            </p14:xfrm>
          </p:contentPart>
        </mc:Choice>
        <mc:Fallback>
          <p:pic>
            <p:nvPicPr>
              <p:cNvPr id="6249" name="Ink 10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46712188" y="15409863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17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54163" y="581025"/>
              <a:ext cx="1125537" cy="258763"/>
            </p14:xfrm>
          </p:contentPart>
        </mc:Choice>
        <mc:Fallback>
          <p:pic>
            <p:nvPicPr>
              <p:cNvPr id="717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44790" y="571694"/>
                <a:ext cx="1144284" cy="277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17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8688" y="625475"/>
              <a:ext cx="517525" cy="401638"/>
            </p14:xfrm>
          </p:contentPart>
        </mc:Choice>
        <mc:Fallback>
          <p:pic>
            <p:nvPicPr>
              <p:cNvPr id="717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9337" y="616033"/>
                <a:ext cx="536226" cy="4205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17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5463" y="598488"/>
              <a:ext cx="115887" cy="204787"/>
            </p14:xfrm>
          </p:contentPart>
        </mc:Choice>
        <mc:Fallback>
          <p:pic>
            <p:nvPicPr>
              <p:cNvPr id="717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86135" y="589031"/>
                <a:ext cx="134544" cy="223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17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54225" y="554038"/>
              <a:ext cx="241300" cy="258762"/>
            </p14:xfrm>
          </p:contentPart>
        </mc:Choice>
        <mc:Fallback>
          <p:pic>
            <p:nvPicPr>
              <p:cNvPr id="717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44944" y="544694"/>
                <a:ext cx="259862" cy="277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17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11413" y="669925"/>
              <a:ext cx="115887" cy="169863"/>
            </p14:xfrm>
          </p:contentPart>
        </mc:Choice>
        <mc:Fallback>
          <p:pic>
            <p:nvPicPr>
              <p:cNvPr id="717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02199" y="660588"/>
                <a:ext cx="134316" cy="1885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17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68600" y="642938"/>
              <a:ext cx="71438" cy="160337"/>
            </p14:xfrm>
          </p:contentPart>
        </mc:Choice>
        <mc:Fallback>
          <p:pic>
            <p:nvPicPr>
              <p:cNvPr id="717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60271" y="633612"/>
                <a:ext cx="88096" cy="1789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17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55925" y="544513"/>
              <a:ext cx="527050" cy="438150"/>
            </p14:xfrm>
          </p:contentPart>
        </mc:Choice>
        <mc:Fallback>
          <p:pic>
            <p:nvPicPr>
              <p:cNvPr id="717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46765" y="535213"/>
                <a:ext cx="545370" cy="4567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17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60525" y="1411288"/>
              <a:ext cx="179388" cy="125412"/>
            </p14:xfrm>
          </p:contentPart>
        </mc:Choice>
        <mc:Fallback>
          <p:pic>
            <p:nvPicPr>
              <p:cNvPr id="717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51141" y="1401377"/>
                <a:ext cx="198157" cy="1452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17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39913" y="1339850"/>
              <a:ext cx="1081087" cy="214313"/>
            </p14:xfrm>
          </p:contentPart>
        </mc:Choice>
        <mc:Fallback>
          <p:pic>
            <p:nvPicPr>
              <p:cNvPr id="717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30550" y="1330501"/>
                <a:ext cx="1099813" cy="233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17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44575" y="1268413"/>
              <a:ext cx="447675" cy="419100"/>
            </p14:xfrm>
          </p:contentPart>
        </mc:Choice>
        <mc:Fallback>
          <p:pic>
            <p:nvPicPr>
              <p:cNvPr id="717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35196" y="1259241"/>
                <a:ext cx="466433" cy="437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18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00250" y="1303338"/>
              <a:ext cx="19050" cy="277812"/>
            </p14:xfrm>
          </p:contentPart>
        </mc:Choice>
        <mc:Fallback>
          <p:pic>
            <p:nvPicPr>
              <p:cNvPr id="718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90538" y="1293957"/>
                <a:ext cx="38474" cy="296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18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78050" y="1295400"/>
              <a:ext cx="608013" cy="268288"/>
            </p14:xfrm>
          </p:contentPart>
        </mc:Choice>
        <mc:Fallback>
          <p:pic>
            <p:nvPicPr>
              <p:cNvPr id="718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68685" y="1286037"/>
                <a:ext cx="626743" cy="2870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718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46400" y="1204913"/>
              <a:ext cx="795338" cy="438150"/>
            </p14:xfrm>
          </p:contentPart>
        </mc:Choice>
        <mc:Fallback>
          <p:pic>
            <p:nvPicPr>
              <p:cNvPr id="718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37073" y="1195583"/>
                <a:ext cx="813993" cy="456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18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54350" y="3133725"/>
              <a:ext cx="1588" cy="9525"/>
            </p14:xfrm>
          </p:contentPart>
        </mc:Choice>
        <mc:Fallback>
          <p:pic>
            <p:nvPicPr>
              <p:cNvPr id="718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13062" y="3124200"/>
                <a:ext cx="84164" cy="28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18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8113" y="2276475"/>
              <a:ext cx="1001712" cy="1090613"/>
            </p14:xfrm>
          </p:contentPart>
        </mc:Choice>
        <mc:Fallback>
          <p:pic>
            <p:nvPicPr>
              <p:cNvPr id="718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668559" y="2267107"/>
                <a:ext cx="1020820" cy="1109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718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98613" y="2732088"/>
              <a:ext cx="169862" cy="90487"/>
            </p14:xfrm>
          </p:contentPart>
        </mc:Choice>
        <mc:Fallback>
          <p:pic>
            <p:nvPicPr>
              <p:cNvPr id="718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589256" y="2722640"/>
                <a:ext cx="188576" cy="109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718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55738" y="2697163"/>
              <a:ext cx="142875" cy="125412"/>
            </p14:xfrm>
          </p:contentPart>
        </mc:Choice>
        <mc:Fallback>
          <p:pic>
            <p:nvPicPr>
              <p:cNvPr id="718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446404" y="2687793"/>
                <a:ext cx="161542" cy="1441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18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77925" y="2581275"/>
              <a:ext cx="179388" cy="303213"/>
            </p14:xfrm>
          </p:contentPart>
        </mc:Choice>
        <mc:Fallback>
          <p:pic>
            <p:nvPicPr>
              <p:cNvPr id="718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68464" y="2572140"/>
                <a:ext cx="198309" cy="321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718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0050" y="2473325"/>
              <a:ext cx="635000" cy="401638"/>
            </p14:xfrm>
          </p:contentPart>
        </mc:Choice>
        <mc:Fallback>
          <p:pic>
            <p:nvPicPr>
              <p:cNvPr id="718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660685" y="2463976"/>
                <a:ext cx="653729" cy="420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718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3800" y="2374900"/>
              <a:ext cx="100013" cy="903288"/>
            </p14:xfrm>
          </p:contentPart>
        </mc:Choice>
        <mc:Fallback>
          <p:pic>
            <p:nvPicPr>
              <p:cNvPr id="718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454344" y="2365528"/>
                <a:ext cx="118925" cy="9220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719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5588" y="2446338"/>
              <a:ext cx="106362" cy="241300"/>
            </p14:xfrm>
          </p:contentPart>
        </mc:Choice>
        <mc:Fallback>
          <p:pic>
            <p:nvPicPr>
              <p:cNvPr id="719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786339" y="2436988"/>
                <a:ext cx="124860" cy="2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719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4825" y="2446338"/>
              <a:ext cx="117475" cy="188912"/>
            </p14:xfrm>
          </p:contentPart>
        </mc:Choice>
        <mc:Fallback>
          <p:pic>
            <p:nvPicPr>
              <p:cNvPr id="719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035653" y="2437036"/>
                <a:ext cx="135819" cy="2075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719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51200" y="2384425"/>
              <a:ext cx="177800" cy="231775"/>
            </p14:xfrm>
          </p:contentPart>
        </mc:Choice>
        <mc:Fallback>
          <p:pic>
            <p:nvPicPr>
              <p:cNvPr id="719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241991" y="2375097"/>
                <a:ext cx="196218" cy="2504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719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51013" y="3751263"/>
              <a:ext cx="623887" cy="53975"/>
            </p14:xfrm>
          </p:contentPart>
        </mc:Choice>
        <mc:Fallback>
          <p:pic>
            <p:nvPicPr>
              <p:cNvPr id="719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741674" y="3741907"/>
                <a:ext cx="642564" cy="72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719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50950" y="3633788"/>
              <a:ext cx="500063" cy="241300"/>
            </p14:xfrm>
          </p:contentPart>
        </mc:Choice>
        <mc:Fallback>
          <p:pic>
            <p:nvPicPr>
              <p:cNvPr id="719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241650" y="3624521"/>
                <a:ext cx="518663" cy="259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719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90725" y="3589338"/>
              <a:ext cx="304800" cy="196850"/>
            </p14:xfrm>
          </p:contentPart>
        </mc:Choice>
        <mc:Fallback>
          <p:pic>
            <p:nvPicPr>
              <p:cNvPr id="719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981347" y="3579981"/>
                <a:ext cx="323557" cy="215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719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28875" y="3598863"/>
              <a:ext cx="187325" cy="179387"/>
            </p14:xfrm>
          </p:contentPart>
        </mc:Choice>
        <mc:Fallback>
          <p:pic>
            <p:nvPicPr>
              <p:cNvPr id="719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419685" y="3589842"/>
                <a:ext cx="205704" cy="1974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719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12863" y="4179888"/>
              <a:ext cx="1411287" cy="615950"/>
            </p14:xfrm>
          </p:contentPart>
        </mc:Choice>
        <mc:Fallback>
          <p:pic>
            <p:nvPicPr>
              <p:cNvPr id="719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303502" y="4170545"/>
                <a:ext cx="1430008" cy="634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719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57750" y="4473575"/>
              <a:ext cx="1536700" cy="590550"/>
            </p14:xfrm>
          </p:contentPart>
        </mc:Choice>
        <mc:Fallback>
          <p:pic>
            <p:nvPicPr>
              <p:cNvPr id="719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848386" y="4464275"/>
                <a:ext cx="1555427" cy="609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719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83163" y="544513"/>
              <a:ext cx="2106612" cy="2224087"/>
            </p14:xfrm>
          </p:contentPart>
        </mc:Choice>
        <mc:Fallback>
          <p:pic>
            <p:nvPicPr>
              <p:cNvPr id="719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973799" y="535156"/>
                <a:ext cx="2125341" cy="22428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720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88075" y="3625850"/>
              <a:ext cx="866775" cy="98425"/>
            </p14:xfrm>
          </p:contentPart>
        </mc:Choice>
        <mc:Fallback>
          <p:pic>
            <p:nvPicPr>
              <p:cNvPr id="720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178712" y="3616510"/>
                <a:ext cx="885501" cy="117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720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60900" y="3009900"/>
              <a:ext cx="3921125" cy="1177925"/>
            </p14:xfrm>
          </p:contentPart>
        </mc:Choice>
        <mc:Fallback>
          <p:pic>
            <p:nvPicPr>
              <p:cNvPr id="720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651522" y="3000611"/>
                <a:ext cx="3939881" cy="1196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720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4213" y="5741988"/>
              <a:ext cx="428625" cy="80962"/>
            </p14:xfrm>
          </p:contentPart>
        </mc:Choice>
        <mc:Fallback>
          <p:pic>
            <p:nvPicPr>
              <p:cNvPr id="720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214864" y="5732632"/>
                <a:ext cx="447323" cy="99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720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3188" y="5483225"/>
              <a:ext cx="608012" cy="509588"/>
            </p14:xfrm>
          </p:contentPart>
        </mc:Choice>
        <mc:Fallback>
          <p:pic>
            <p:nvPicPr>
              <p:cNvPr id="720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633756" y="5473875"/>
                <a:ext cx="626876" cy="528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720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9000" y="5572125"/>
              <a:ext cx="107950" cy="241300"/>
            </p14:xfrm>
          </p:contentPart>
        </mc:Choice>
        <mc:Fallback>
          <p:pic>
            <p:nvPicPr>
              <p:cNvPr id="720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419858" y="5562885"/>
                <a:ext cx="126235" cy="2597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7205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14750" y="5527675"/>
              <a:ext cx="590550" cy="285750"/>
            </p14:xfrm>
          </p:contentPart>
        </mc:Choice>
        <mc:Fallback>
          <p:pic>
            <p:nvPicPr>
              <p:cNvPr id="7205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705382" y="5518026"/>
                <a:ext cx="609286" cy="3050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7206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10088" y="5518150"/>
              <a:ext cx="374650" cy="260350"/>
            </p14:xfrm>
          </p:contentPart>
        </mc:Choice>
        <mc:Fallback>
          <p:pic>
            <p:nvPicPr>
              <p:cNvPr id="7206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500749" y="5508762"/>
                <a:ext cx="393329" cy="279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7207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26038" y="5411788"/>
              <a:ext cx="384175" cy="517525"/>
            </p14:xfrm>
          </p:contentPart>
        </mc:Choice>
        <mc:Fallback>
          <p:pic>
            <p:nvPicPr>
              <p:cNvPr id="7207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116720" y="5402225"/>
                <a:ext cx="402810" cy="536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7208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43563" y="5340350"/>
              <a:ext cx="768350" cy="517525"/>
            </p14:xfrm>
          </p:contentPart>
        </mc:Choice>
        <mc:Fallback>
          <p:pic>
            <p:nvPicPr>
              <p:cNvPr id="7208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634331" y="5331019"/>
                <a:ext cx="786813" cy="536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7209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9250" y="1108075"/>
              <a:ext cx="1330325" cy="3687763"/>
            </p14:xfrm>
          </p:contentPart>
        </mc:Choice>
        <mc:Fallback>
          <p:pic>
            <p:nvPicPr>
              <p:cNvPr id="7209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419894" y="1098716"/>
                <a:ext cx="1349037" cy="37064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7210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65888" y="4429125"/>
              <a:ext cx="142875" cy="231775"/>
            </p14:xfrm>
          </p:contentPart>
        </mc:Choice>
        <mc:Fallback>
          <p:pic>
            <p:nvPicPr>
              <p:cNvPr id="7210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456531" y="4419840"/>
                <a:ext cx="161589" cy="2503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721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69100" y="4429125"/>
              <a:ext cx="455613" cy="268288"/>
            </p14:xfrm>
          </p:contentPart>
        </mc:Choice>
        <mc:Fallback>
          <p:pic>
            <p:nvPicPr>
              <p:cNvPr id="721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759838" y="4419762"/>
                <a:ext cx="474137" cy="28701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12953</TotalTime>
  <Words>19</Words>
  <Application>Microsoft Office PowerPoint</Application>
  <PresentationFormat>On-screen Show (4:3)</PresentationFormat>
  <Paragraphs>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1_Office Theme</vt:lpstr>
      <vt:lpstr>Ch5: Momentum &amp; Collisions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Classwork &amp; Homework</vt:lpstr>
    </vt:vector>
  </TitlesOfParts>
  <Company>UOIT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</cp:lastModifiedBy>
  <cp:revision>194</cp:revision>
  <dcterms:created xsi:type="dcterms:W3CDTF">2013-05-06T00:07:57Z</dcterms:created>
  <dcterms:modified xsi:type="dcterms:W3CDTF">2016-10-31T03:35:13Z</dcterms:modified>
</cp:coreProperties>
</file>