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84" r:id="rId3"/>
    <p:sldId id="285" r:id="rId4"/>
    <p:sldId id="286" r:id="rId5"/>
    <p:sldId id="287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29/06/2014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3068960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Ch12: Quantum Mechanics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 fontScale="92500"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12.6 – The Standard Model of Elementary Particles</a:t>
            </a:r>
          </a:p>
          <a:p>
            <a:r>
              <a:rPr lang="en-CA" sz="3400" b="1" dirty="0" smtClean="0">
                <a:solidFill>
                  <a:srgbClr val="0070C0"/>
                </a:solidFill>
              </a:rPr>
              <a:t>(pg. 644-653)</a:t>
            </a:r>
          </a:p>
          <a:p>
            <a:endParaRPr lang="en-CA" dirty="0"/>
          </a:p>
        </p:txBody>
      </p:sp>
      <p:pic>
        <p:nvPicPr>
          <p:cNvPr id="2050" name="Picture 2" descr="http://i.space.com/images/i/000/021/853/i02/gravity-probe-b.jpg?13480091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3600400" cy="265490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980728"/>
            <a:ext cx="4248472" cy="165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9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0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1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9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12962</TotalTime>
  <Words>18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Ch12: Quantum Mechanics</vt:lpstr>
      <vt:lpstr>Slide 2</vt:lpstr>
      <vt:lpstr>Slide 3</vt:lpstr>
      <vt:lpstr>Slide 4</vt:lpstr>
      <vt:lpstr>Slide 5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203</cp:revision>
  <dcterms:created xsi:type="dcterms:W3CDTF">2013-05-06T00:07:57Z</dcterms:created>
  <dcterms:modified xsi:type="dcterms:W3CDTF">2014-06-29T23:18:01Z</dcterms:modified>
</cp:coreProperties>
</file>