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284" r:id="rId3"/>
    <p:sldId id="285" r:id="rId4"/>
    <p:sldId id="286" r:id="rId5"/>
    <p:sldId id="310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309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18/07/2014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18/07/2014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FiPWv03f6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Ch7: Electric Fields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92926"/>
            <a:ext cx="9144000" cy="1752600"/>
          </a:xfrm>
        </p:spPr>
        <p:txBody>
          <a:bodyPr>
            <a:normAutofit lnSpcReduction="10000"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7.6 – The Millikan Oil Drop Experiment 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(pg. 362-364)</a:t>
            </a:r>
          </a:p>
          <a:p>
            <a:endParaRPr lang="en-CA" dirty="0"/>
          </a:p>
        </p:txBody>
      </p:sp>
      <p:pic>
        <p:nvPicPr>
          <p:cNvPr id="2056" name="Picture 8" descr="omillik001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847285" cy="3168352"/>
          </a:xfrm>
          <a:prstGeom prst="rect">
            <a:avLst/>
          </a:prstGeom>
          <a:noFill/>
        </p:spPr>
      </p:pic>
      <p:pic>
        <p:nvPicPr>
          <p:cNvPr id="2058" name="Picture 10" descr="Battery life tips and tri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464496" cy="2557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05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0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5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9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34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38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5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3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4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190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94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1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0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7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423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8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Millikan Drop Experiment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dirty="0" smtClean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www.youtube.com/watch?v=UFiPWv03f6g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2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21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3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13087</TotalTime>
  <Words>23</Words>
  <Application>Microsoft Office PowerPoint</Application>
  <PresentationFormat>On-screen Show (4:3)</PresentationFormat>
  <Paragraphs>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1_Office Theme</vt:lpstr>
      <vt:lpstr>Ch7: Electric Fields</vt:lpstr>
      <vt:lpstr>Slide 2</vt:lpstr>
      <vt:lpstr>Slide 3</vt:lpstr>
      <vt:lpstr>Slide 4</vt:lpstr>
      <vt:lpstr>Millikan Drop Experiment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205</cp:revision>
  <dcterms:created xsi:type="dcterms:W3CDTF">2013-05-06T00:07:57Z</dcterms:created>
  <dcterms:modified xsi:type="dcterms:W3CDTF">2014-07-18T13:55:34Z</dcterms:modified>
</cp:coreProperties>
</file>