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29/06/2014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068960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Ch12: Quantum Mechanics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2926"/>
            <a:ext cx="9144000" cy="1752600"/>
          </a:xfrm>
        </p:spPr>
        <p:txBody>
          <a:bodyPr>
            <a:normAutofit lnSpcReduction="10000"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12.3 – Wave Properties of Classical Particles 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(pg. 632-639)</a:t>
            </a:r>
          </a:p>
          <a:p>
            <a:endParaRPr lang="en-CA" dirty="0"/>
          </a:p>
        </p:txBody>
      </p:sp>
      <p:pic>
        <p:nvPicPr>
          <p:cNvPr id="2050" name="Picture 2" descr="http://i.space.com/images/i/000/021/853/i02/gravity-probe-b.jpg?1348009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3600400" cy="2654904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248472" cy="165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87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3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55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41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3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24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6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4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6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3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7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3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6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9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12971</TotalTime>
  <Words>17</Words>
  <Application>Microsoft Office PowerPoint</Application>
  <PresentationFormat>On-screen Show (4:3)</PresentationFormat>
  <Paragraphs>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Ch12: Quantum Mechanics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202</cp:revision>
  <dcterms:created xsi:type="dcterms:W3CDTF">2013-05-06T00:07:57Z</dcterms:created>
  <dcterms:modified xsi:type="dcterms:W3CDTF">2014-06-29T23:16:21Z</dcterms:modified>
</cp:coreProperties>
</file>