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84" r:id="rId3"/>
    <p:sldId id="285" r:id="rId4"/>
    <p:sldId id="286" r:id="rId5"/>
    <p:sldId id="287" r:id="rId6"/>
    <p:sldId id="292" r:id="rId7"/>
    <p:sldId id="288" r:id="rId8"/>
    <p:sldId id="289" r:id="rId9"/>
    <p:sldId id="290" r:id="rId10"/>
    <p:sldId id="291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14/07/2014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5.3 – Collisions (pg. </a:t>
            </a:r>
            <a:r>
              <a:rPr lang="en-CA" sz="3400" b="1" smtClean="0">
                <a:solidFill>
                  <a:srgbClr val="0070C0"/>
                </a:solidFill>
              </a:rPr>
              <a:t>233-234)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0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7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4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12999</TotalTime>
  <Words>14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Ch5: Momentum &amp; Collisions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192</cp:revision>
  <dcterms:created xsi:type="dcterms:W3CDTF">2013-05-06T00:07:57Z</dcterms:created>
  <dcterms:modified xsi:type="dcterms:W3CDTF">2014-07-14T16:10:49Z</dcterms:modified>
</cp:coreProperties>
</file>