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17/07/2014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314096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Ch7: Electric Fields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2926"/>
            <a:ext cx="914400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7.4 – Potential Difference and Electric Potential (pg. </a:t>
            </a:r>
            <a:r>
              <a:rPr lang="en-CA" sz="3400" b="1" smtClean="0">
                <a:solidFill>
                  <a:srgbClr val="0070C0"/>
                </a:solidFill>
              </a:rPr>
              <a:t>350-354)</a:t>
            </a:r>
            <a:endParaRPr lang="en-CA" sz="3400" b="1" dirty="0" smtClean="0">
              <a:solidFill>
                <a:srgbClr val="0070C0"/>
              </a:solidFill>
            </a:endParaRPr>
          </a:p>
          <a:p>
            <a:endParaRPr lang="en-CA" dirty="0"/>
          </a:p>
        </p:txBody>
      </p:sp>
      <p:pic>
        <p:nvPicPr>
          <p:cNvPr id="2056" name="Picture 8" descr="omillik001a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8640"/>
            <a:ext cx="3847285" cy="3168352"/>
          </a:xfrm>
          <a:prstGeom prst="rect">
            <a:avLst/>
          </a:prstGeom>
          <a:noFill/>
        </p:spPr>
      </p:pic>
      <p:pic>
        <p:nvPicPr>
          <p:cNvPr id="2058" name="Picture 10" descr="Battery life tips and tri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4464496" cy="25571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72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51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354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22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353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548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4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71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86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1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13012</TotalTime>
  <Words>17</Words>
  <Application>Microsoft Office PowerPoint</Application>
  <PresentationFormat>On-screen Show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Ch7: Electric Fields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203</cp:revision>
  <dcterms:created xsi:type="dcterms:W3CDTF">2013-05-06T00:07:57Z</dcterms:created>
  <dcterms:modified xsi:type="dcterms:W3CDTF">2014-07-17T16:51:32Z</dcterms:modified>
</cp:coreProperties>
</file>