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5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28/06/2014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Ch10: Application of the Wave Nature of Light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9144000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10.3 – The Diffraction Grating (pg. 520-525)</a:t>
            </a:r>
            <a:endParaRPr lang="en-CA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88952"/>
            <a:ext cx="4051300" cy="194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0675"/>
            <a:ext cx="3061320" cy="196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5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0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384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7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8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8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26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3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9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0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2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9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0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23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2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15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13922</TotalTime>
  <Words>20</Words>
  <Application>Microsoft Office PowerPoint</Application>
  <PresentationFormat>On-screen Show (4:3)</PresentationFormat>
  <Paragraphs>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1_Office Theme</vt:lpstr>
      <vt:lpstr>Ch10: Application of the Wave Nature of Light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201</cp:revision>
  <dcterms:created xsi:type="dcterms:W3CDTF">2013-05-06T00:07:57Z</dcterms:created>
  <dcterms:modified xsi:type="dcterms:W3CDTF">2014-06-29T01:17:23Z</dcterms:modified>
</cp:coreProperties>
</file>