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0:06.5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0,'-25'0,"0"0,50 0,49 0,25 0,75 0,-124 0</inkml:trace>
  <inkml:trace contextRef="#ctx0" brushRef="#br0" timeOffset="237">99 248,'75'0,"-1"0,0 0,1 0,-75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49:48.9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0,25 25,0-25,24 50,1-1,24 26,-24-51,74 26,-25 0,25-1,-74 1,49-25,-49-25,49 24,-74-24,0 0,-25-24</inkml:trace>
  <inkml:trace contextRef="#ctx0" brushRef="#br0" timeOffset="549">868 248,'-49'25,"49"-25,0 0,0 0,49 50,-24-50,74 74,-24-49,-26 24,-49-24,0 25,-49-25,-26-1,75-24,-24 25,-26-25,50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54.9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0 406,'0'-75,"0"75,0 25,50 25,0 99,-50-50,49 74,-49-148,25 0,0-25,49-174,-49 26,25-76,-1 175,-49 49,0 49</inkml:trace>
  <inkml:trace contextRef="#ctx0" brushRef="#br0" timeOffset="406">447 902,'-25'74,"50"-49,-50 49,25-24,0-50,0-25,0 0,25-123,25 24,-1-25,1 149,-25 49,-1 1,1 99,-25-75,25 25,0-49</inkml:trace>
  <inkml:trace contextRef="#ctx0" brushRef="#br0" timeOffset="845">422 976,'124'-49,"-49"49,-1 0,-74 0</inkml:trace>
  <inkml:trace contextRef="#ctx0" brushRef="#br0" timeOffset="4399">472 9,'25'-25,"-25"50,49 0,26 49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56.24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0,'50'0,"24"0,-24 0,-50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56.4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25,'0'50,"50"74,-25-25,-1 25,1-99,-25-25,0 0,25-149,0 50,49-75,-49 149,25 50</inkml:trace>
  <inkml:trace contextRef="#ctx0" brushRef="#br0" timeOffset="344">422 496,'-25'75,"25"-1,0-49,0 0,0-25,0-50,0-49,0 24,74-49,-49 100,25 24,-1 0,-24 99,-25-50,-74 51,49-100,25 0,0 0,0 0,50 24,-50 1,24 0,-24-25,0 25,-24 0,-100-1,74-24,0-49,75-1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57.9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80,'0'-49,"25"49,-25 74,49 100,-24-75,0 0,0-99,-25 0,0-99,24-25,26 49,0-73,-1 123,-24 25,-25 25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59.9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0,'-25'0,"25"25,25 0,24 49,-49-49,25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2:00.4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24,'-24'-24,"48"98,1-49,0 24,0 26,-25-75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2:43.3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8508 893,'24'0,"76"0,24-25,-50 50,174-25,-124 0,99 0,-148-25,98 25,-98 0,49 0,0 0,50-24,-100-1,50 25,-74 0,74 0,-100 0,26 25,49-25,-24-25,24 25,-49 0,49 0,-25 25,50-25,-49 0,49 0,-50 0,50 0,-74 0,74 24,-50-24,397-49,-371 49,123-25,-124 25,124-25,-123 0,24 25,-100-24,-24 24,0 24</inkml:trace>
  <inkml:trace contextRef="#ctx0" brushRef="#br0" timeOffset="60418">148 348,'-99'24,"74"1,25-25,-24 0,24 0,0 0,0 0,49 0,50-25,-49 25,99 0,-75 0,50 0,25 0,-74 0,-26-24,100 24,-50-25,50 25,-99 0,74 0,-75 0,26 25,-26-25,26 24,-50-24,74 25,-50-25,51 0,-51 0,199 0,-198 0,49 0,-49 0,24 25,1-25,24 0,-50 0,51 0,-76 0,100-25,-49 25,24 0,-25 0,50 0,-74-25,99 25,-25-24,-74 24,-1-25,26 25,-26 0,75-25,-49 25,49 0,-50 0,50-25,-74 25,99 0,-75-25,50 25,25-24,-50 24,50-25,0 0,-100 25,50 0,-49 0,25 0,-1 0,100-25,-100 0,124 1,-123-1,49 0,-99 0,-25 25,0-25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3:19.5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51 99,'0'-25,"-25"75,25 99,-24-50,24 50,24-50,26 0,-25-99,0 50,-25-26</inkml:trace>
  <inkml:trace contextRef="#ctx0" brushRef="#br0" timeOffset="1218">274 248,'0'-50,"0"50,0 50,0 74,0-99,0 49,0-24,0-26,0 1</inkml:trace>
  <inkml:trace contextRef="#ctx0" brushRef="#br0" timeOffset="1516">299 273,'50'0,"-1"0,1 0,-25 24,24-24,-24 0,0 0,-25 0,0 0,0 0,25 0,-25 0,25 0,-25 0,0 0,0 0,0 0,0 0,0 50,0 24,-25-24,25-25,0 0,-25 24,25-49,0 25,0-25,0 0</inkml:trace>
  <inkml:trace contextRef="#ctx0" brushRef="#br0" timeOffset="2127">870 248,'0'0,"-25"0,0 49,25 1,0-25,25 0,0-1,24-24,-49 75,0-50,0 24,0-49,-74 50,49-50,0 0,25-50</inkml:trace>
  <inkml:trace contextRef="#ctx0" brushRef="#br0" timeOffset="2518">1068 496,'0'-50,"0"1,0-1,25 0,-25 50,50 0,-1 75,-49-1,0-24,0-25,-25 24,1-49,-1 25,0-75,0 1,25-26</inkml:trace>
  <inkml:trace contextRef="#ctx0" brushRef="#br0" timeOffset="2924">1291 0,'50'0,"24"124,-24-25,-50 174,-50-124,-74 49,100-198,-1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3:24.5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81 0,'-24'0,"24"50,-25 74,0-25,25 75,0-100,25 25,-25-99,25 25,-1 0,-24-25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3:25.8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1299 128,'-75'-74,"50"49,-123 0,48 25,-222 50,148 0,-148 98,272-23,-24 247,74-174,74 75,75-149,198 74,-148-148,173-124,-174-26,75-173,-50-49,-173 198,-100-99,1 148,-150-24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1:12.2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1057,'0'0,"0"0,0 0,0-25,25 0,-25 0,49 0,1-24,-25-26,24 51,26-26,-50 50,49-50,-49 50,49-49,-49 24,124 25,-149 0,99-25,-49 25,49 0,-74 50,24-50,-49 25,50 24,-1-49,26 50,-75-50,49 0,-49 25,0-25,0 0,25 24,-25-24,0 0</inkml:trace>
  <inkml:trace contextRef="#ctx0" brushRef="#br0" timeOffset="766">1116 685,'0'-25,"0"25,0 0,0 0,0 0,25 49,0-24,49 50,-24-26,-26-49,-24 25,-24 0,-26 24,0-49,1 50,-1-25,50-25,-49 0,49 0</inkml:trace>
  <inkml:trace contextRef="#ctx0" brushRef="#br0" timeOffset="1691">0 1032,'0'0,"0"0,0 0,0-25,0-25,25 26,-1-51,-24 50,25-24,0-1,0 1,74-26,-24 1,-51 74,76-75,-76 51,76-26,-51 50,50-74,-24 49,24-25,-49 50,98-74,-98 49,74-25,-50 50,51-25,-51 25,50-24,-74 24,49-25,74 25,-123-25,74 50,-25-25,-24 25,24-1,-25 26,50-25,-49-25,24 49,-49-49,74 50,-75-25,50 25,-49-50,24 74,-24-24,49 24,-74-74,0 50,0-26,-1 1,-24-25,25 25,-25 0,0-25,25 25,-25-25,0-25,0 25,-25 0</inkml:trace>
  <inkml:trace contextRef="#ctx0" brushRef="#br0" timeOffset="2958">3398 412,'0'0,"0"0,0 0,0 0,0 49,50 1,-50-25,99 49,-25-24,-49-25,-25 24,0-49,0 0,-25 25,-24-25,-100 25,99 0,50-25,0 0,0-25,0 25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23.4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36,'0'0,"75"-25,24 0,50 50,-100 0</inkml:trace>
  <inkml:trace contextRef="#ctx0" brushRef="#br0" timeOffset="285">447 259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22.6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5425 5010,'0'0,"0"0,0 74,0 100,0-75,25 25,-25-99,0-25,0 0,0-173,25 73,24-197,1 173,0 74,-1 50,1 50,-25 49,-50-25,-25-49,-24 0,24-25,50-25</inkml:trace>
  <inkml:trace contextRef="#ctx0" brushRef="#br0" timeOffset="922">6070 5159,'75'-25,"49"0,-50 0,75 50,-149-25</inkml:trace>
  <inkml:trace contextRef="#ctx0" brushRef="#br0" timeOffset="1111">6814 4985,'0'50,"25"74,-25-75,-25 76,25-101,0-24,0-49,0-1,25-148,0 49,99 0,-50 149,26 25,-100 24,24 51,-48-51,-125 1,74-1,26-49,-1 0</inkml:trace>
  <inkml:trace contextRef="#ctx0" brushRef="#br0" timeOffset="1657">7310 4365,'0'50,"50"24,0-24,-1-1,-49-24,0 50,0-51</inkml:trace>
  <inkml:trace contextRef="#ctx0" brushRef="#br0" timeOffset="20645">6864 223,'0'0,"-25"99,0-49,0 49,25-25,-24 25,24-99,0-49,0-1,24-49,1-149,0 124,25 50,-50 74,49 99,75 298,-124-323,25-24,0-1,-25-49,0 0</inkml:trace>
  <inkml:trace contextRef="#ctx0" brushRef="#br0" timeOffset="21115">6765 520,'0'-24,"49"-1,26 25,123-25,-99 25,-99 0</inkml:trace>
  <inkml:trace contextRef="#ctx0" brushRef="#br1" timeOffset="67804">3094 1637,'-25'0,"0"-25,-25 25,1-25,-1 25,0 0,-49-25,50 25,-75-25,99 25,-74-24,49 24,-24 0,49-25,-50 25,26 0,-75-25,74 25,50 0,-74 0,49 0,-50 0,26 0,-50-25,49 25,-24-25,24 25,-24 0,24-24,-24 24,49-25,0 25,-25 0,-24 0,0-25,49 25,-50 25,26-25,-50 0,49 25,-49-25,49 24,-24-24,49 25,-25 0,25-25,-49 50,49-26,-49 26,24-25,-49 49,49-49,26 25,-1-26,25 26,-25-25,25 49,25-24,-25 24,25 1,-25-50,49 49,-49-74,75 50,-26-26,50 1,-49-25,124 50,-75-50,-25 25,50-25,-24 24,-51-24,50 0,-24 0,49 0,-50 0,50 0,-74 0,24 0,-24 0,49-24,-25 24,100 0,-99-25,-26 25,50 0,-49-25,49 25,-24 0,24-25,-50 0,51 1,-51-1,1 0,-25 25,49-50,-24 26,24-51,-49 50,49-99,-74 75,0-1,25-24,-25 49,25-50,-25 51,0-26,0 25,0-49,-25 49,25 0,-25 25,25 50</inkml:trace>
  <inkml:trace contextRef="#ctx0" brushRef="#br1" timeOffset="70181">3218 1686,'-50'25,"25"-25,50 0,-25 0,50 25,-1-25,50-25,-49 25,74-50,-50 26,50-1,-49 25,49 0,-75 0,100-25,-49 25,73-25,-24 50,-99-25,123 25,-98-25,148 25,-124-1,50 26,-50-25,50 49,-75-49,75 49,-74-24,73 24,1 1,-74-25,98 24,-98-49,98 74,-49-74,-74 24,99 1,-25 0,-50-50,75 74,-50-49,50 49,-50-74,75 75,-75-26,149 1,-124-50,149 49,-124 1,521 0,-521-50,-1 0,175 24,-125-24,125 0,-174 0,173 0,-148 0,173 25,-198-25,148 25,-148 0,124 25,-124-1,74 26,-99-26,174 75,-149-25,0 1,-100-51,75 50,-74-49,99 74,-50-74,50 49,-50-49,74 49,-98-50,99 51,-100-51,100 26,-100-26,248 100,-272-99,74 24,-74-24,24 49,1-25,-1 50,-24-74,24 74,-74-99,74 74,-24-49,24 49,-74-74,50 74,0-50,-26 51,26-1,-50-50,25-49,0 100,-25-76,24 1,-24 0,25-25,-25 25,0 0,0-25,0 25,0-25,0 24,0 1,25 25,-25-1,0 75,0-74,25 49,0-24,-1 24,-24-25,25 1,-25-51,0 51,0-50,0-1,0-24,0 25,0-25,0-74</inkml:trace>
  <inkml:trace contextRef="#ctx0" brushRef="#br1" timeOffset="72636">16066 6970,'25'0,"-25"0,0 0,25 0,0 0,24 49,1 26,-25-26,24 50,-24-74,0 25,-25-50,25 25,-25-1,25 1,-25-25,0 0,24 0,-24 0,0-25,25-24,50-26,-26 26,50-26,-74 51,50-51,-26 26,-24 49,-25 0,0 0,0 0,-74 74,-1-74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27.3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6350,'0'0,"0"0,75-25,49 0</inkml:trace>
  <inkml:trace contextRef="#ctx0" brushRef="#br0" timeOffset="1268">943 6474,'124'-50,"-74"50,-50 0</inkml:trace>
  <inkml:trace contextRef="#ctx0" brushRef="#br0" timeOffset="1305">1117 6424</inkml:trace>
  <inkml:trace contextRef="#ctx0" brushRef="#br0" timeOffset="1722">1538 6300,'224'0,"-224"0</inkml:trace>
  <inkml:trace contextRef="#ctx0" brushRef="#br0" timeOffset="1757">1762 6300</inkml:trace>
  <inkml:trace contextRef="#ctx0" brushRef="#br0" timeOffset="4460">4416 6449,'99'-25,"-25"25,-74 0</inkml:trace>
  <inkml:trace contextRef="#ctx0" brushRef="#br0" timeOffset="4513">4589 6424</inkml:trace>
  <inkml:trace contextRef="#ctx0" brushRef="#br0" timeOffset="6107">6251 6276</inkml:trace>
  <inkml:trace contextRef="#ctx0" brushRef="#br0" timeOffset="7023">7020 6350,'99'-25,"-24"0,-75 25</inkml:trace>
  <inkml:trace contextRef="#ctx0" brushRef="#br0" timeOffset="7090">7194 6300</inkml:trace>
  <inkml:trace contextRef="#ctx0" brushRef="#br0" timeOffset="8057">8012 6176,'248'-24,"-173"24,-75 0</inkml:trace>
  <inkml:trace contextRef="#ctx0" brushRef="#br0" timeOffset="8096">8335 6152</inkml:trace>
  <inkml:trace contextRef="#ctx0" brushRef="#br0" timeOffset="16566">4837 0</inkml:trace>
  <inkml:trace contextRef="#ctx0" brushRef="#br0" timeOffset="138662">5606 12650</inkml:trace>
  <inkml:trace contextRef="#ctx0" brushRef="#br0" timeOffset="150024">8459 11460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25.2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43,'0'0,"0"75,25-1,-25 50,0-74,0-1,0-24,25-25,-25-50,0-123,25 49,49 24,-74 100,25 75,-25-25,25 49,-25-50,0-49,0-24,50-100,-1 74,-49 50,25 74,25-24,-50 99,24-100,-24 51,25-76</inkml:trace>
  <inkml:trace contextRef="#ctx0" brushRef="#br0" timeOffset="624">621 415,'0'50,"0"-1,0 1,0 0,-25-50,25 0,0 0,0 0,0-25,0 0,0 25,0-25,25 25,-25 0,0 0,0-49,0-1,0 0,24 26,-24-1,0 25,25-25,0 25,0 0,0 25,-1 49,-24-49,25 74,-25-49,0 24,0-49,25 25,-25-50,0 0,0-50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27.7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21,'0'-50,"0"125,0-1,50 100,-1-125,-24 75,0-124,0 0,-25-25,74-99,-74 25,25-25,-25 124,0 0</inkml:trace>
  <inkml:trace contextRef="#ctx0" brushRef="#br0" timeOffset="360">546 467,'0'50,"-25"-50,25 74,-25 25,25-99,0 25,0-25,0-49,25-51,0-98,25 148,-26 26,-24 24,75 99,-75-25,49 50,-49-49,0 24,0-99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28.8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0,'0'50,"49"74,-49-50,25 50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29.1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0 248,'25'0,"-25"74,24 0,-24 1,0-75,0-25,50-124,-25 75,24-75,-24 149,-25 25,0 74,0-49,25-1,-25-49,0-49,74-51,-49 26,99 0,-124 74,25 173,-25-74,0 25,0-99,0 50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29.7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24 124,'0'49,"0"75,25-99,-50-25,25-25,0-24,0-100,0 99,74 1,-24 98,-25 1,-1 49,-24-74,-24 0,-1 0,-25-25,50 0,25 0,0 24,24 26,-24-25,-25 24,-25-49,1 25,-26-25,-24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30.5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7 149,'0'-149,"-25"174,50 50,0 24,24 99,-24-98,0-26,-25-49,25-25,-25-50,74-99,-49 50,24 50</inkml:trace>
  <inkml:trace contextRef="#ctx0" brushRef="#br0" timeOffset="347">453 645,'0'50,"0"24,0-24,0 24,0-74,0 0,0-124,0 75,0-50,50-50,-25 99,49 50,-24 0,49 50,-74-25,-25 74,-75-74,-24 49,99-74,0-25,0 25,50 25,-1-25,-24 74,-25-49,-25 25,1-50,-51 25,26-25,-51-25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31.6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0,'99'0,"25"0,-74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48:36.6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74 124,'0'0,"-25"0,0 0,1 24,24-24,-25 0,25 0,0 0,49 0,1 0,49-24,-24-1,-26 25,50 0,-24 0,-26 0,51 0,-1 0,-25 0,50 0,-74 0,99 0,-75 0,50 0,-74 0,74 25,-75-25,75-25,-49 25,74 0,-75 0,25 0,-24 25,24-25,75 0,-125 0,50 0,25 0,-24 0,48 0,-73 0,24 0,-49 0,49 0,-74 0,99 0,-75 0,100 0,-74 0,73-25,-73 25,74 25,-75-25,50-25,25 25,-75 0,75 0,-99 0,74 0,-75 0,75 0,-74 0,74-25,-74 25,74 25,-75-25,75 0,-49-25,198 25,-125 0,-73 0,74 0,-25-25,-50 25,50 0,-49-25,49 25,-75 0,125 0,-100 0,75 0,-75 0,100 0,-124 0,123 0,-123-24,0 48,-1-24,26 0,24 25,-25-25,25 0,-24 25,49-25,-50 0,75 25,-50-25,50 0,0 0,-50 25,199-25,-224 24,1-24,74 0,-75 0,50 0,-50 0,75 0,-74 0,73-24,-98 24,25-25,-75 25,24 0,-24 0,25 25,-25-1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32.3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 99,'-25'-24,"25"48,0 26,0 49,0-49,25 24,-25-49,0-50,0-24,0-26,25-98,24 98,-49 75,50 75,-25 24,-25-50,25 1,-1-25,-24-25,0 0,0-50,50-74,0 25,-1 74,-49 25,50 174,-50-125,0 75,25-74,-25 24</inkml:trace>
  <inkml:trace contextRef="#ctx0" brushRef="#br0" timeOffset="656">629 447,'0'49,"-24"-24,24 0,0-25,0-25,24-25,1-24,50-75,-75 100,24 49,26 74,-25 50,-25-50,0 26,0-76,0 26</inkml:trace>
  <inkml:trace contextRef="#ctx0" brushRef="#br0" timeOffset="1046">679 447,'99'0,"25"0,-124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33.5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0 546,'0'-50,"0"100,0 49,50 75,-26-100,26 26,-25-76,0-24,-25-24,24-76,26 26,24-100,-49 150</inkml:trace>
  <inkml:trace contextRef="#ctx0" brushRef="#br0" timeOffset="392">496 993,'0'24,"-25"51,25-26,-24-24,24-25,0 0,0-124,49 50,26-50,-75 124,0 25,24 24,1 75,0-49,0 24,0-74</inkml:trace>
  <inkml:trace contextRef="#ctx0" brushRef="#br0" timeOffset="1049">794 0,'49'0,"-49"50,25 0,50 49,-75-74,49 74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35.1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0,'0'0,"25"24,0 100,0-49,-1 49,-24-99,0-1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35.5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15 769,'0'74,"0"-24,0 49,0-74,0 0,0-75,25 1,24-75,-24 49,49-49,-49 99,0 100,-25-26,25 75,-25-74,25-50,-25 0,0-25,0-24,49-51,1 51,-25 49,0 0,-1 149,1-100,0 75,-25-99</inkml:trace>
  <inkml:trace contextRef="#ctx0" brushRef="#br0" timeOffset="594">759 967,'0'50,"0"24,0-24,-25-50,25 0,0-50,0 1,0-75,25 74,49 25,-24 25,49 50,-49 0,-50 24,-25-49,-74 24,0-49,99 0,0 0,24 0,26 0,24 50,-49-50,0 50,-25-50,-50 24,26-24,-76 25,51-25</inkml:trace>
  <inkml:trace contextRef="#ctx0" brushRef="#br0" timeOffset="1281">1156 570,'25'-74,"-1"148,26 26,0 98,-50-123,49-26,-24-49,-25 0,50-74,-25-25,-25 24,49-74,1 149,-50 0</inkml:trace>
  <inkml:trace contextRef="#ctx0" brushRef="#br0" timeOffset="1640">1652 918,'25'0,"0"49,-25 26,0-26,0-49,0 0,-25 0,25 0,-50-99,50 50,75-51,-51 100,51 0,-50 25,-1 50,-24-26,0-24,-74-25,49 0,0 0,1 0,24-25,49 25,-24 25,49 25,-24-26,-25 26,-25-25,-75 0,51-25,-100 0,99 0,25-50</inkml:trace>
  <inkml:trace contextRef="#ctx0" brushRef="#br0" timeOffset="2377">1950 0,'74'50,"25"123,-74-24,0-75,-25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47.0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0 446,'0'0,"0"0,25 0</inkml:trace>
  <inkml:trace contextRef="#ctx0" brushRef="#br0" timeOffset="2239">1935 0,'124'322,"-124"-248,-49 75,-1-99,0-25</inkml:trace>
  <inkml:trace contextRef="#ctx0" brushRef="#br0" timeOffset="3372">2927 297</inkml:trace>
  <inkml:trace contextRef="#ctx0" brushRef="#br0" timeOffset="4959">3870 421,'0'25,"-25"0,25 0,0-25</inkml:trace>
  <inkml:trace contextRef="#ctx0" brushRef="#br0" timeOffset="9159">7293 297</inkml:trace>
  <inkml:trace contextRef="#ctx0" brushRef="#br0" timeOffset="15490">8831 297,'-25'0,"25"0,0 25,0-25</inkml:trace>
  <inkml:trace contextRef="#ctx0" brushRef="#br0" timeOffset="15547">8806 322</inkml:trace>
  <inkml:trace contextRef="#ctx0" brushRef="#br0" timeOffset="23080">10493 372,'99'-50,"0"25,-74 25,-25 0</inkml:trace>
  <inkml:trace contextRef="#ctx0" brushRef="#br0" timeOffset="23146">10716 297</inkml:trace>
  <inkml:trace contextRef="#ctx0" brushRef="#br0" timeOffset="25215">11535 198</inkml:trace>
  <inkml:trace contextRef="#ctx0" brushRef="#br0" timeOffset="27225">12825 248,'0'0,"0"24,0-24,0 0</inkml:trace>
  <inkml:trace contextRef="#ctx0" brushRef="#br0" timeOffset="27295">12825 272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46.2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 0,'-25'50,"0"-1,25-24,-25 149,25-75,25 50,0-75,0 26,24-100,-24 24</inkml:trace>
  <inkml:trace contextRef="#ctx0" brushRef="#br0" timeOffset="375">374 372,'100'-74,"-26"74,0 25,-74-25,0 99,-24-74,-51 49,50-49,1-25,24 0,49 25,26-50,49 25,-75 25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47.2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106 199,'-74'49,"49"1,25-1,50 26,-1-75,1 49,0-49,-50 50,-25-25,-25 0,25-25,1 0</inkml:trace>
  <inkml:trace contextRef="#ctx0" brushRef="#br0" timeOffset="359">429 0,'99'149,"-49"0,-50-25,0-75,-50 76,-24-76,-1-24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48.46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76 0,'-25'0,"0"124,25 0,-25 74,25-148,50 49,-25-99,49 50,-24-50</inkml:trace>
  <inkml:trace contextRef="#ctx0" brushRef="#br0" timeOffset="283">497 124,'-74'99,"24"50,50-25,25-100,25 26,-1-50,1 0,-50-50,0 1,-50 24,-49 0,99 25,-25-25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50.1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173 0,'0'99,"25"0,0-49,0 0,-25-26,0 1,0-25</inkml:trace>
  <inkml:trace contextRef="#ctx0" brushRef="#br0" timeOffset="220">0 273,'149'-50,"49"50,-124 0,-74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51.3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75 0,'0'25,"-25"74,-24 99,49-123,0 74,24-125,51 1,-75 0,49-50</inkml:trace>
  <inkml:trace contextRef="#ctx0" brushRef="#br0" timeOffset="314">149 273,'100'0,"-26"-25,0 25,-24 0,-50 0,0 0,0 0,0 0,0 99,0-99,-25 99,0-74,25 25,0-50,0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48:45.6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25,'0'-25,"25"25,-1 0,-24 0,25 0,-25 0,0 0,0 0,25 0,0 25,-25-25,25 0,-1 0,26 0,0 25,-1-25,125 0,-100 0,1 0,49 0,-50 0,1 25,-51-25,51 25,-26-25,26 0,-26 0,75 0,-74 0,49 24,-49-24,74 0,-75 0,76 25,-51-50,25 25,-49 0,49 0,-49 25,98-25,-98 0,74 25,-50-25,50 0,-49 0,49 0,-74 0,74 0,-75 0,100 0,99 25,-124-50,-50 25,100 0,-99 0,123-25,-124 25,100 0,-100 0,75 0,-74 0,73-25,-48 25,73 0,1-24,-100 24,199 0,-198-25,98 25,51 0,-76-25,100 25,-99 0,124-25,-149 25,0 0,-74-25,74 25,-50 0,25 0,-99 0,0 0,0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52.1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74 372,'-74'0,"74"25,0 25,0-26,74 51,-49-26,25 1,-50-50,0 25,0-25,-75 25,26-25,24 0</inkml:trace>
  <inkml:trace contextRef="#ctx0" brushRef="#br0" timeOffset="360">372 149,'99'174,"-74"-75,0 25,-50-50,-25 50,1-74,-1-50,25 0</inkml:trace>
  <inkml:trace contextRef="#ctx0" brushRef="#br0" timeOffset="672">818 174,'-24'74,"-26"25,50 75,0-124,50 74,-50-75,0-24,24 0,-24-25</inkml:trace>
  <inkml:trace contextRef="#ctx0" brushRef="#br0" timeOffset="2409">1066 496,'-24'0,"48"0,51 0,49-25,-25-24,-49 49</inkml:trace>
  <inkml:trace contextRef="#ctx0" brushRef="#br0" timeOffset="2723">1637 149,'0'0,"0"74,0 1,25 49,-25-75,0 51,0-76,0 1</inkml:trace>
  <inkml:trace contextRef="#ctx0" brushRef="#br0" timeOffset="2973">1935 248,'-50'25,"50"-25,-25 50,25-1,50 1,49-1,-74 1,-25 24,0-49,0 0,-50 0,-49-25,25 0</inkml:trace>
  <inkml:trace contextRef="#ctx0" brushRef="#br0" timeOffset="3332">2207 0,'50'75,"0"-26,74 150,-124-100,0 50,-25-75,-74-24,49-25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55.9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25,'74'0,"75"0,-75-25,50 25</inkml:trace>
  <inkml:trace contextRef="#ctx0" brushRef="#br0" timeOffset="187">124 248,'74'0,"1"0,123 0,-198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6:01.5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80 33,'0'0,"0"-25,0 25,0 50,-25 74,1 124,-1-149,25 75,0-124,74 49,-49-99,25 49,-50-49</inkml:trace>
  <inkml:trace contextRef="#ctx0" brushRef="#br0" timeOffset="563">378 405,'0'-25,"0"25,0-24,25 24,-25 0,49-25,-24 25,25 0,-50 0,25 99,-25-74,-50 49,25-24,0-25,25-1,25 1,0-25,25 0,24-25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6:02.7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128 148,'-100'50,"76"24,24-24,49 0,26-1,-1 1,-49-25,-25 24,0 1,-99-50,99 0,-50 0,0 0</inkml:trace>
  <inkml:trace contextRef="#ctx0" brushRef="#br0" timeOffset="373">475 0,'74'99,"1"-25,-1 100,-74-75,-74 75,-1-125,-24 1,74-50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6:09.1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0 311,'0'-25,"0"75,25-25,24 99,-24-50,50 100,-51-125,1 26,0-75,0 25,-25-25,49-149,1 25,24-75,-49 150,-25 98</inkml:trace>
  <inkml:trace contextRef="#ctx0" brushRef="#br0" timeOffset="470">595 832,'0'0,"0"0,0 50,0 24,0-24,0-50,0 0,0 0,25-124,0 24,24-24,-24 124,-25-24,50 98,-25-49,49 124,-74-25,0-124,0 0,0 25</inkml:trace>
  <inkml:trace contextRef="#ctx0" brushRef="#br0" timeOffset="1393">943 14,'0'-25,"0"50,0 24,24 1,26 24,-50-24,25-25,-25-1</inkml:trace>
  <inkml:trace contextRef="#ctx0" brushRef="#br0" timeOffset="2721">1389 435,'25'-25,"-25"25,0 0,0 0,0 75,25 98,-25-123,24 49,-24-49,25-50,-25 0</inkml:trace>
  <inkml:trace contextRef="#ctx0" brushRef="#br0" timeOffset="3003">1315 758,'173'-25,"-98"0,49 25,-124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6:12.5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128 0,'0'-25,"0"25,-74 124,24 50,50-50,50 0,-26-75,26 1,-25-50,24 25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6:13.8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76,'25'-25,"25"25,49-25,-50 25,1-25,-50 25,25 0,-25 25,0 74,-25 1,25-51,0 26,0-51,0 26,-25-50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6:14.4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100 397,'-100'0,"100"0,0 50,0 49,75-49,24 24,-49-49,-50 24,0 1,-75-50,26 25,-1-25,25-25</inkml:trace>
  <inkml:trace contextRef="#ctx0" brushRef="#br0" timeOffset="376">472 149,'74'75,"25"123,-49-74,-50 74,-50-123,-74 49,50-124,49 25</inkml:trace>
  <inkml:trace contextRef="#ctx0" brushRef="#br0" timeOffset="3111">993 100,'0'-25,"0"25,0 0,0 49,0 125,-25-100,-25 125,50-125,0 1,0-26,25 1,0-50,74 49</inkml:trace>
  <inkml:trace contextRef="#ctx0" brushRef="#br0" timeOffset="3567">1166 521,'0'0,"0"0,25 0,25 0,-26 0,76-25,-51 25,-24 25</inkml:trace>
  <inkml:trace contextRef="#ctx0" brushRef="#br0" timeOffset="3865">1563 224,'0'0,"0"99,0-74,0 24,0-24,25 0,0-25,24 25,-49-50,50 0,-50 0,25 0,-25 1,25-1,-25 0,0-25,0 50,0 0,24 0,-48 149,24-74,24 73,-24-123,0 25,0-25,0-25</inkml:trace>
  <inkml:trace contextRef="#ctx0" brushRef="#br0" timeOffset="4427">1985 596,'0'0,"0"49,0-24,0-25</inkml:trace>
  <inkml:trace contextRef="#ctx0" brushRef="#br0" timeOffset="4630">2332 224,'-99'0,"49"24,50 1,0 50,75 24,-26-50,1 26,-1-26,-49-24,-24 0,-26 0,25-25,-49-25,49 25</inkml:trace>
  <inkml:trace contextRef="#ctx0" brushRef="#br0" timeOffset="5005">2530 0,'50'50,"49"74,-24-50,-26 125,-74-1,-49-148,-50 49,74-74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6:46.5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0 314,'0'0,"0"50,0-50,0 0</inkml:trace>
  <inkml:trace contextRef="#ctx0" brushRef="#br0" timeOffset="70">0 364</inkml:trace>
  <inkml:trace contextRef="#ctx0" brushRef="#br0" timeOffset="876">1216 41,'0'0,"74"-24,125-1,-100 25,0 25</inkml:trace>
  <inkml:trace contextRef="#ctx0" brushRef="#br0" timeOffset="33974">2803 314,'0'0,"0"25,0-25,0 0</inkml:trace>
  <inkml:trace contextRef="#ctx0" brushRef="#br0" timeOffset="34040">2803 339</inkml:trace>
  <inkml:trace contextRef="#ctx0" brushRef="#br0" timeOffset="35350">3994 438,'49'-25,"75"1,-99 24,-25 0</inkml:trace>
  <inkml:trace contextRef="#ctx0" brushRef="#br0" timeOffset="35419">4192 389</inkml:trace>
  <inkml:trace contextRef="#ctx0" brushRef="#br0" timeOffset="37875">5383 339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6:42.9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0,'0'0,"0"50,0 98,0-98,50 99,-50-100,0 26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48:48.1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223 29,'-24'-25,"-1"25,25 0,-25 0,-25 0,26 0,-26 25,25-25,50 0,0 0,148 0,1 25,198-1,99 26,-198-50,-50 0,75 0,-199 0,-49 0,-75-25,-124-24,25 24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6:43.2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260 0,'-124'50,"25"24,74-74,25 99,50-74,49 74,-49-49,-1-1,-24 1,-50-25,-24-25,-51 0,51 0,-1-25,50 25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6:45.0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0 248,'0'0,"0"0,0-25,0 25,74 0,1 0,24-24</inkml:trace>
  <inkml:trace contextRef="#ctx0" brushRef="#br0" timeOffset="423">496 50,'0'-50,"0"100,0-1,0 1,0 49,0-49,-25 49,50-74,-25 24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6:45.8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0,'0'0,"0"25,0 99,0-50,25 50,-25-74,0 24,0-74,0 0</inkml:trace>
  <inkml:trace contextRef="#ctx0" brushRef="#br0" timeOffset="329">273 124,'74'-25,"-24"25,-25 50,-25 74,-50-50,0 1,1-26,49-24,0-25,49 25,1-50,74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6:46.7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132 0,'-49'0,"-26"50,75 0,25-1,74 26,-49-26,0 1,-50-25,0 24,-25-24,-50 0,26-25,-1 0,50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6:47.6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0,'124'0,"0"0,24 50,-98-50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7:20.1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0 124,'50'-49,"74"-1,-74 25,-25 50,-25 25,0 74,-50-75,-24 100,49-149,0 75,25-75,0 0,25 0,99 24,-50-24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7:20.6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172 0,'-100'0,"51"50,49 24,0-49,74 49,-24-49,49 25,-99-1,0 1,0-25,-124 0,99-1,-24-24,49-49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7:21.0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0 351,'0'-50,"0"75,25 24,0 1,24 124,-49-125,50-24,-25 0,-25-50,24-25,51-123,-26 74,26 24</inkml:trace>
  <inkml:trace contextRef="#ctx0" brushRef="#br0" timeOffset="376">446 574,'0'49,"25"26,-50 24,25-49,0-50,0 0,0-25,0-25,75-148,-1 99,-49 74,-25 25,50 74,-26 1,26 49,-50-75,25 50</inkml:trace>
  <inkml:trace contextRef="#ctx0" brushRef="#br0" timeOffset="986">967 3,'0'0,"0"-25,0 75,75 74,-50-74,24 49,-49-74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7:31.0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25,'50'0,"0"0,49-25,-74 25,99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7:31.3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0 124,'0'0,"25"-25,0 25,49 0,-24 0,-1 50,-49-26,0 26,-49 0,-1-26,50-24,50 50,-1-50,26 74,-75-24,0 24,-99 1,99-75,-75 25,75-25,-25-50</inkml:trace>
  <inkml:trace contextRef="#ctx0" brushRef="#br0" timeOffset="486">397 273,'0'-25,"74"25,-24 0,0 25,-26-1,-24 51,0-50,-49 24,49-24,-25-25,50 25,24 0,-49-1,25 26,0-25,-50 0,-99 24,75-49,49 0,0-25</inkml:trace>
  <inkml:trace contextRef="#ctx0" brushRef="#br0" timeOffset="970">819 595,'0'0,"0"25,0 0</inkml:trace>
  <inkml:trace contextRef="#ctx0" brushRef="#br0" timeOffset="1175">1017 124,'-49'0,"24"0,25 0,49 0,1-25,49 25,-99 0,50 0,-25 0,-1 25,-24-25,0 49,0 26,0-1,-24 1,-1 98,25-173,25 25,-25-50</inkml:trace>
  <inkml:trace contextRef="#ctx0" brushRef="#br0" timeOffset="1644">1588 0,'-50'0,"50"0,-25 49,25 1,25 49,25-49,-1 49,-24-49,0-1,-25 1,-50-50,25 25,-74-25,74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48:49.6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0 546,'75'0,"-1"-25,50-24,-49 49,24-25,25 0,-74 25,49-25,0 25,-25 0,125-25,-1-24,-98 24,98 0,-99 25,100-25,-26 25,-98 0,24-24,75 24,-75 0,99-25,-99 0,125 25,-100-25,124 0,-149 25,99-25,-123 25,148 0,-124-24,124 24,-123-25,222 0,-272 25,123 0,-98 0,148 0,-124 0,100 0,-75-25,74 25,-74 0,50 0,-75 0,75 0,-100 25,75-25,-75 0,100 25,0-25,-100 25,25-25,174 24,50 26,-150-50,125 0,-149 25,124-25,-174 0,74 25,-123-25,24 0,-49 25,-25-25,0-25,0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7:37.0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0,'0'50,"0"0,25 74,-25-75,24 50,-24-99,0 50,0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7:37.3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57 0,'-25'0,"25"25,-25 49,25-24,50-1,-1-24,26 25,-50-50,-25 99,0-99,-50 50,25-50,-24 25,24-50,-25-25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7:37.9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75,'0'0,"0"-25,0 25,0 0,49-25,1 25,-1 0,-49 0,50 0,-50-25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7:38.8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8,'0'-25,"0"75,0 24,25 25,-25-24,0-1,0-49,0 0</inkml:trace>
  <inkml:trace contextRef="#ctx0" brushRef="#br0" timeOffset="295">199 8,'0'0,"0"124,0-74,0 24,25-24,-25-26,0 1,0 0,0-25</inkml:trace>
  <inkml:trace contextRef="#ctx0" brushRef="#br0" timeOffset="686">397 58,'0'0,"50"0,24-25,-49 25,25 0,-50 25,0 74,-25-50,-25 1,50-50,0 25,0 0,25-25,25 0,-1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7:42.2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32,'0'-25,"25"25,49 0,26 0,-76 0,1 25,0-1,-25 51,0-26,-25 51,25-51,0 1,0-50,50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7:42.6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124 0,'-25'25,"0"49,0-24,50 24,25-49,24 25,-24-50,-1 74,-49-74,0 50,-49-50,-75 24,49-24,26-24,49-1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7:39.8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50,'0'0,"0"0,0 0,0 0</inkml:trace>
  <inkml:trace contextRef="#ctx0" brushRef="#br0" timeOffset="66">0 50</inkml:trace>
  <inkml:trace contextRef="#ctx0" brushRef="#br0" timeOffset="1110">620 25,'224'-25,"-224"25</inkml:trace>
  <inkml:trace contextRef="#ctx0" brushRef="#br0" timeOffset="1149">844 0</inkml:trace>
  <inkml:trace contextRef="#ctx0" brushRef="#br0" timeOffset="2288">2183 50</inkml:trace>
  <inkml:trace contextRef="#ctx0" brushRef="#br0" timeOffset="18666">5681 323,'99'-50,"-25"50,-74 0</inkml:trace>
  <inkml:trace contextRef="#ctx0" brushRef="#br0" timeOffset="18741">5854 273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7:40.0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124 25,'-75'-25,"75"75,-24-1,98 26,-24-51,-1 26,-24-25,-25 0,0-1,-25 1,-24 0,-51-25,51 0,49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7:40.7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0,'0'0,"0"50,0 49,24-50,1 51,-25-51,25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7:41.1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77,'50'-50,"-1"50,1-25,49 50,-99 25,0 24,0-49,-74 0,74-25,0 24,0-24,49 0,-24 25,49 0,-74 0,25 24,-25-24,-74 50,24-100,25 25</inkml:trace>
  <inkml:trace contextRef="#ctx0" brushRef="#br0" timeOffset="483">521 52,'0'0,"0"0,49 0,51-25,-51 25,1 74,-50-74,0 50,-25-25,-49 0,74-1,24 1,26 0,25-25,-26 50,-49-1,-99 1,49-50,50 0,0-25</inkml:trace>
  <inkml:trace contextRef="#ctx0" brushRef="#br0" timeOffset="967">1116 325,'0'-25,"0"50,0-25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2:55.5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46,'-24'-49,"24"74,0-25,0 0</inkml:trace>
  <inkml:trace contextRef="#ctx0" brushRef="#br0" timeOffset="66">1 22</inkml:trace>
  <inkml:trace contextRef="#ctx0" brushRef="#br0" timeOffset="1921">2059 468,'75'0,"-26"-25,100 25,-149 0</inkml:trace>
  <inkml:trace contextRef="#ctx0" brushRef="#br0" timeOffset="1999">2332 443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7:57.0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 0,'-50'0,"50"0,0 0,75 0,-1 0,75 0,-99 0</inkml:trace>
  <inkml:trace contextRef="#ctx0" brushRef="#br0" timeOffset="265">80 223,'99'0,"-50"0,26 25,-75-25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7:57.6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48,'0'0,"0"25,0 49,50-24,49 99,-74-75,0-24,0-50,-25 0,0 0,74-174,-49 75,24-75,-49 149,0 25,0 50</inkml:trace>
  <inkml:trace contextRef="#ctx0" brushRef="#br0" timeOffset="390">546 420,'0'0,"0"74,0 50,0-74,0-25,0-25,0 0,0-75,50-98,-1 49,-24-25,0 124,-25 25,0 50,74 99,-24-75,-1 149,-49-173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5:44.6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2,'0'-24,"0"24,25 74,-25 0,25 50,-25-74,0 0,0-26,24-24</inkml:trace>
  <inkml:trace contextRef="#ctx0" brushRef="#br0" timeOffset="267">74 2,'75'0,"49"0,-50 25,-49 25,-25-1,0-49,-124 75,74-50,26-1,24 1,74 50,0-51,1 51,-50-75,-25 49,-25-24,-248-25,248-25,0-24,25 24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7:44.1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1191,'74'0,"25"25,-49-25,74 0,0 0,-50-25,26 25,-26 0,75-25,-100 25,-24 0,0 0,0 25,-25-25,49 0,1 0,74 0,25 0,-75-25,50 25,-74 0,49 0,-49 0,49 0,-74 25,49-25,-49 0,0 0,0 0,24 25,-49-25,75 0,-26 0,75 0,25 0,-99 0,99 25,-1-25,-48 0,73-25,-74 25,100-25,-100 25,50 0,-99 0,74 0,-50 0,50 0,-74 0,98-25,-48 25,73 0,-73-25,98 1,-99 24,50-25,-99 25,-26 0,-73 0</inkml:trace>
  <inkml:trace contextRef="#ctx0" brushRef="#br0" timeOffset="1408">2604 1786,'0'0,"75"-49,-51 49,26 0,-25 49,-25 51,0-26,-99 25,49-74,50 25,-25-50,75 0,74 0,-50 0,-24-25</inkml:trace>
  <inkml:trace contextRef="#ctx0" brushRef="#br0" timeOffset="1786">3100 1985,'0'0,"0"25,0-1,0-24,0 0</inkml:trace>
  <inkml:trace contextRef="#ctx0" brushRef="#br0" timeOffset="1973">3323 1687,'0'0,"0"0,-24 50,24-1,0 51,49-100,26 49,-50-24,-1 25,-24-26,0 26,-49-50,-26 25,26-25,-1-25</inkml:trace>
  <inkml:trace contextRef="#ctx0" brushRef="#br0" timeOffset="14600">7565 0,'0'-24,"25"98,49 75,-24-75,0 25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8:14.3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36,'74'-25,"75"1,-99 48,-1 1</inkml:trace>
  <inkml:trace contextRef="#ctx0" brushRef="#br0" timeOffset="221">149 185,'99'0,"-99"0</inkml:trace>
  <inkml:trace contextRef="#ctx0" brushRef="#br0" timeOffset="256">248 185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8:05.5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0 241,'0'-25,"0"75,25 0,25 74,-25-50,24 0,-24-49,-25-25,0-49,75-150,24-49,-74 174,24 24,-49 100</inkml:trace>
  <inkml:trace contextRef="#ctx0" brushRef="#br0" timeOffset="515">521 613,'0'99,"0"-49,0 0,0-50,0-25,0-99,0 74,50-49,-25 99,-25 0,25 50,-1 74,1-25,0-50,0-24,0 0,-25 0</inkml:trace>
  <inkml:trace contextRef="#ctx0" brushRef="#br0" timeOffset="971">497 663,'24'0,"51"-25,-1 25,-24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8:07.0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7,'0'-25,"0"25,0 0,0 50,50 49,-50-50,25 1,-25 0,0-26,0-24,-25 50,25-50,0 25</inkml:trace>
  <inkml:trace contextRef="#ctx0" brushRef="#br0" timeOffset="672">397 676,'-25'0,"75"0,24-24,26 24,-26 0,-24 0</inkml:trace>
  <inkml:trace contextRef="#ctx0" brushRef="#br0" timeOffset="923">472 825,'74'0,"0"0,-24 0,24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8:08.5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0 389,'0'0,"25"0,124 0,-50-25,-25 25</inkml:trace>
  <inkml:trace contextRef="#ctx0" brushRef="#br0" timeOffset="267">595 42,'50'-25,"0"25,49-25,-50 75,-24-1,-25 75,-99 25,25-99,-26 49,100-74,0-25,100 0,-1 0,-50-50,1 50</inkml:trace>
  <inkml:trace contextRef="#ctx0" brushRef="#br0" timeOffset="657">1290 91,'-99'75,"24"-75,26 74,24 1,50-51,99 26,-25 0,-74-26,0 26,-50 0,-25-50,1 24,-26 1,50-25,25-25</inkml:trace>
  <inkml:trace contextRef="#ctx0" brushRef="#br0" timeOffset="1094">1563 439,'0'0,"0"24,0 1,0-25,-25 25,25-25</inkml:trace>
  <inkml:trace contextRef="#ctx0" brushRef="#br0" timeOffset="1376">2009 91,'-25'-49,"-74"74,-50 24,100 1,49-1,99 1,50 0,-100-26,1 26,-50-25,0 0,0 24,-50 1,1-50,-1 0,50 0</inkml:trace>
  <inkml:trace contextRef="#ctx0" brushRef="#br0" timeOffset="2111">2158 290,'25'-25,"-25"25,0 50,0 74,0-75,0 1,0-50,0 0,0-25,49-74,-24 24,25-49,-25 124,-25 0,25 100,-25-1,24-74,1 24,0-49,-25 0,25-74,24-50,-24 49,25 75,-50 50,0 24,25 50,-1-49,-24-50,0-1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8:11.4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149 0,'-75'173,"26"-49,49-74,0 24,0-24,-25-50,25 25</inkml:trace>
  <inkml:trace contextRef="#ctx0" brushRef="#br0" timeOffset="266">422 149,'-50'24,"-24"26,74-50,-25 50,99-1,1 26,-50-75,-1 49,-24-24,0 0,0-25,-74 0,-1 0,51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8:13.3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240 223,'0'-25,"-49"25,-1 0,25-24,-24 24,49 0,-25 0,25 74,-25 100,0-1,25-98,25 74,0-50,0-74,-25 24,0-24,24 0,-24 0,0-25,0 0,0 0,50 0,74-50,-25 25</inkml:trace>
  <inkml:trace contextRef="#ctx0" brushRef="#br0" timeOffset="625">588 571,'0'-25,"0"25,0 0,0 0,0 74,0 25,0-74,0 25,0-1,0-49,-25 0</inkml:trace>
  <inkml:trace contextRef="#ctx0" brushRef="#br0" timeOffset="1376">637 843,'25'0,"99"0,-50-24,-49 24</inkml:trace>
  <inkml:trace contextRef="#ctx0" brushRef="#br0" timeOffset="2051">910 50,'25'0,"74"-25,-25 0,-74 25,50 0,-50 0,0 25,0 24,0 26,25 99,24 198,-24-224,-25-73,0 24,0-25,-25-49,25-25,0 25,0-50,0 25,-74-25,24 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2:54.7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0 496,'0'-50,"0"50,0 0,25 50,-25-1,0 100,0-74,0 49,0-124,0 0,0-25,0-149,25 50,24-198,1 173,24 74,-24 51,0 24,-25 99,-25-50,0 75,-75-74,25-25,50 0,-49-25,24 0,0-25</inkml:trace>
  <inkml:trace contextRef="#ctx0" brushRef="#br0" timeOffset="612">596 396,'0'0,"0"25,0 25,0 49,0-49,0-1,0-49,0-24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0:25.4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 timeOffset="24">0 0</inkml:trace>
  <inkml:trace contextRef="#ctx0" brushRef="#br0" timeOffset="178411">6945 2232</inkml:trace>
  <inkml:trace contextRef="#ctx0" brushRef="#br0" timeOffset="179264">7739 2183,'0'0,"124"-25,-74 25,-50 0</inkml:trace>
  <inkml:trace contextRef="#ctx0" brushRef="#br0" timeOffset="179319">7913 2158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0:26.4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26 670,'-25'-25,"25"25,0 0,0 149,25-50,-50 149,25-198,0-50,0-50,0-24,0-100,50-198,24 273,25 25,-99 74,75 49,-26 26,-24 24,-74-25,-1-49,-99 25,100-50,-1 0,50-50,0 25</inkml:trace>
  <inkml:trace contextRef="#ctx0" brushRef="#br0" timeOffset="641">572 621,'0'0,"25"0,49-25,0 25,50-25,-49 25</inkml:trace>
  <inkml:trace contextRef="#ctx0" brushRef="#br0" timeOffset="878">646 819,'50'0,"49"-25,-25 25,-24 0,-50 0</inkml:trace>
  <inkml:trace contextRef="#ctx0" brushRef="#br0" timeOffset="1079">1341 645,'0'50,"0"24,0 1,24 98,-24-148,0 0,0-50,0-24,0-26,0-222,0 173,100 0,-26 99,50 99,-99-24,0 74,-25-50,-149 25,99-74,1-25,49-49,0-1</inkml:trace>
  <inkml:trace contextRef="#ctx0" brushRef="#br0" timeOffset="2065">1738 50,'0'-50,"0"50,0 0,0 100,24-51,-24 1,25-50,0 25,-25-25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0:32.3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0 347,'25'-25,"99"25,-124 0</inkml:trace>
  <inkml:trace contextRef="#ctx0" brushRef="#br0" timeOffset="54">149 322</inkml:trace>
  <inkml:trace contextRef="#ctx0" brushRef="#br0" timeOffset="1044">1315 421</inkml:trace>
  <inkml:trace contextRef="#ctx0" brushRef="#br0" timeOffset="2043">2009 148</inkml:trace>
  <inkml:trace contextRef="#ctx0" brushRef="#br0" timeOffset="7925">4837 198</inkml:trace>
  <inkml:trace contextRef="#ctx0" brushRef="#br0" timeOffset="9064">5978 198,'50'-25,"24"25,-74 0</inkml:trace>
  <inkml:trace contextRef="#ctx0" brushRef="#br0" timeOffset="9119">6102 173</inkml:trace>
  <inkml:trace contextRef="#ctx0" brushRef="#br0" timeOffset="10118">6970 223</inkml:trace>
  <inkml:trace contextRef="#ctx0" brushRef="#br0" timeOffset="11243">7541 0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0:31.2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100 273,'-75'199,"75"-150,-25 1,25-50,0 0,0-25,50-124,-25-24,-25 73,74-24,-74 124,50 100,-1-51,1 100,-50-75,0 1,0-75,25-149,0 99,24-24,-24 24,25 125,-1-26,-24 100,-25-74,25 24,-25-25,0 26</inkml:trace>
  <inkml:trace contextRef="#ctx0" brushRef="#br0" timeOffset="623">794 546,'0'0,"0"75,0-26,0-24,0-25,0 0,0-174,0 75,75 0,-75 99,49 49,1 26,-25 74,-25-100,0 26,24-50,-24 24,0-74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0:32.5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0,'0'0,"24"99,26 1,49 123,-99-124,50 0,-50-99,25 0,0-49,74-100,-50 25,1 49</inkml:trace>
  <inkml:trace contextRef="#ctx0" brushRef="#br0" timeOffset="342">645 620,'0'0,"0"75,-25 24,25-74,0 24,0-49,0-24,0-150,49 50,26 25,-50 99,49 74,-74 1,50 49,-26-50,1-49,-25 24</inkml:trace>
  <inkml:trace contextRef="#ctx0" brushRef="#br0" timeOffset="767">669 794,'0'-25,"100"0,-26 25,-24 0,-50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0:34.0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124 0,'0'74,"0"100,0-100,0 26,0-51,24 1,-24-25</inkml:trace>
  <inkml:trace contextRef="#ctx0" brushRef="#br0" timeOffset="237">0 347,'173'-25,"-98"25,-26 0,-49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0:37.2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0 252,'25'-49,"-25"24,0 25,0 50,0 24,25 0,-25 51,0-101,-25 1,25-25,0 0,25-74,0-125,-25 75,74-25,-74 149,124 149,-124-74,25-26,-25 1,0-25,0-25,0-25,0-50,0-98,25 98,25 100,-26 50,26 98,-50-98,25 24,0-74,-25 24</inkml:trace>
  <inkml:trace contextRef="#ctx0" brushRef="#br0" timeOffset="689">621 451,'0'50,"0"74,-25-100,25-24,0 0,0-49,25-75,-1 49,26 26,-25 49,49 74,-49-49,0 74,-25-99,-75 50,51-50,24 0,0 0,0-25,99 50,-74 0,-25-1,-25 1,-25 25,-49-50,74 0,-49-25,74 25,0-25</inkml:trace>
  <inkml:trace contextRef="#ctx0" brushRef="#br0" timeOffset="1375">918 29,'0'-49,"0"98,75 174,-26-148,1 74,-50-100,50-24,-50-25,74-99,-24 24,49-148,-74 149,-25 49</inkml:trace>
  <inkml:trace contextRef="#ctx0" brushRef="#br0" timeOffset="1783">1439 476,'0'0,"0"74,25-49,-25 25,0-50,0 0,0 0,0-50,0 0,0-99,0 50,50 74,-1 25,26 75,-51 24,-24-74,-124 49,75-49,-1-25,50-25,99 25,-49 25,49 0,-74 25,-25-26,-25 1,-24-25,-75 25,74-25,0-50</inkml:trace>
  <inkml:trace contextRef="#ctx0" brushRef="#br0" timeOffset="2677">1861 203,'25'0,"99"-25,25 25,-100 0,26 50</inkml:trace>
  <inkml:trace contextRef="#ctx0" brushRef="#br0" timeOffset="2894">2034 451,'75'0,"-25"0,24-25,-74 25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0:40.4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0 719,'0'74,"0"-24,0 74,25-124,-25 25,0-25,0-25,0-25,25-49,25 0,-1 0,1 99,-50 25,0 49,0 50,0-124,25 25,-25-50,49-124,1 75,-1-50,-24 124,25 124,-50 0,0 49,0-123,25-25,-25 0</inkml:trace>
  <inkml:trace contextRef="#ctx0" brushRef="#br0" timeOffset="596">621 1042,'0'49,"0"-24,0 0,0-25,0 0,0-50,0-74,74-25,-74 124,25 25,24 75,1 99,-50-125,25 50,0-99,-25 50</inkml:trace>
  <inkml:trace contextRef="#ctx0" brushRef="#br0" timeOffset="1145">1042 620,'-25'-50,"25"50,0 0,75 223,-50-123,49 24,-49-75,-25-49,0 0,49-99,-49 25,75-100,-50 75,24 99</inkml:trace>
  <inkml:trace contextRef="#ctx0" brushRef="#br0" timeOffset="1553">1489 1017,'0'0,"0"49,-25 1,25-25,0 0,0-25,0-25,0-25,25-24,24 24,-24 50,0 0,-25 50,25 49,-25-49,74 24</inkml:trace>
  <inkml:trace contextRef="#ctx0" brushRef="#br0" timeOffset="1960">1513 1141,'50'0,"25"0,-26-25,-49 25</inkml:trace>
  <inkml:trace contextRef="#ctx0" brushRef="#br0" timeOffset="2225">1662 0,'50'49,"-50"75,0-49,50-1,-50-74,49 25</inkml:trace>
  <inkml:trace contextRef="#ctx0" brushRef="#br0" timeOffset="2848">2084 669,'0'75,"0"49,25-50,-25 26,0-76,0 1,0 0,0-25</inkml:trace>
  <inkml:trace contextRef="#ctx0" brushRef="#br0" timeOffset="3082">1935 942,'174'-49,"-100"49,1 0,-75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0:43.7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1 720,'0'74,"0"-24,0 24,24-49,-24-25,0 0,0-50,25-74,0 50,25-75,-1 149,-49 50,0 24,25 50,-25-99,0 24,0-49,25-74,0-25,0 49,-1 1,-24 73,50 150,-50-100,0 26,0-51,0-49</inkml:trace>
  <inkml:trace contextRef="#ctx0" brushRef="#br0" timeOffset="609">447 992,'25'25,"-25"25,0-25,0-25,0 0,0 0,0-100,0 26,99 0,-74 74,-25 0,25 74,-25-24,-25-26,25 26,-25-50,25 0,0 0,25 0,0 25,0 0,-1-25,-48 49,-1-49,-50 25,26-25,24 0,25-25,0-24</inkml:trace>
  <inkml:trace contextRef="#ctx0" brushRef="#br0" timeOffset="1266">819 546,'0'0,"0"0,0 99,50 149,-50-198,49-1,-24-49,-25 0,0-49,50-75,-1 49,-24-49,-25 124,25 0</inkml:trace>
  <inkml:trace contextRef="#ctx0" brushRef="#br0" timeOffset="1626">1117 1017,'25'50,"-25"0,0-26,0 1,0-50,24-24,-24-51,50 51,0 24,-50 25,49 25,-49 24,0 1,0-50,-124 25,124-25,0 0,50-25,-25 25,99-25,-75 25,-24 50,-25 0,-49-1,-1-24,-24-25,49 0,-50 0,75-25,-25 0</inkml:trace>
  <inkml:trace contextRef="#ctx0" brushRef="#br0" timeOffset="2378">1464 0,'25'0,"74"149,-49-74,24-1,-49-74,-25 25,0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3:11.6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66,'74'-50,"75"26,-50 24,50 74</inkml:trace>
  <inkml:trace contextRef="#ctx0" brushRef="#br0" timeOffset="270">545 314</inkml:trace>
  <inkml:trace contextRef="#ctx0" brushRef="#br0" timeOffset="3135">3075 240</inkml:trace>
  <inkml:trace contextRef="#ctx0" brushRef="#br0" timeOffset="4176">3993 116,'223'-75,"-24"50,-100 25,-99 0</inkml:trace>
  <inkml:trace contextRef="#ctx0" brushRef="#br0" timeOffset="4260">4514 16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2:56.1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0,'0'0,"124"0,25 0,-75 0,1 0</inkml:trace>
  <inkml:trace contextRef="#ctx0" brushRef="#br0" timeOffset="218">223 224,'99'-50,"1"50,-1-25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3:01.8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1711 0,'0'0,"-25"49,25-24,-99 74,-75 50,75-50,-149 125,124-100,-49 74,123-148,-49 49,74-99,-50 99,26-74,-75 49,74-49,50-25,0 0,0 0,-49 0,49 0,-50 25,25 0,0-25,25 0,0 0,0 0,-24 0,-1 0</inkml:trace>
  <inkml:trace contextRef="#ctx0" brushRef="#br0" timeOffset="736">173 1141,'0'49,"-25"26,25-26,-24 51,-1-26,-25 75,25-50,1 25,24-124,0 0,49-50,174-74,-148 75,49-26,-50 26,1 49</inkml:trace>
  <inkml:trace contextRef="#ctx0" brushRef="#br0" timeOffset="5131">1116 2505,'0'0,"0"0,0 0,0 0,-25 0,25 0,0 0,-25 0,50 0,-25-25,74 25,-24 0,49 0,-74 0,25-25,-50 25,24 0,-24 0</inkml:trace>
  <inkml:trace contextRef="#ctx0" brushRef="#br0" timeOffset="9091">1190 2778,'-25'0,"25"-50,-24-49,24 74,0-74,24 74,76-25,-26 50,50 0,-74 25,-26 75,-24-26,-74 75,0-75,-26 1,51-75,-26 0,1-124,74 99,0 0,0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3:11.8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1166,'49'-100,"100"100,-50 0,50 50,-149-50</inkml:trace>
  <inkml:trace contextRef="#ctx0" brushRef="#br0" timeOffset="577">794 545,'0'0,"0"75,24 74,-24-75,25 25,-25-74,0-25</inkml:trace>
  <inkml:trace contextRef="#ctx0" brushRef="#br0" timeOffset="831">1017 570,'74'-25,"25"25,-49 50,-50 0,0-25,-50 49,26-74,-26 25,50-25,0 49,25-24,74 25,-74-1,0 1,-25-50,-25 25,-25-25,-74 0,99-25,25 0</inkml:trace>
  <inkml:trace contextRef="#ctx0" brushRef="#br0" timeOffset="1283">1686 595,'-49'0,"24"0,0 50,50-25,49 74,-49-50,0 26,-25-50,-25 24,-24-49,-26 25,75-25,-25-74</inkml:trace>
  <inkml:trace contextRef="#ctx0" brushRef="#br0" timeOffset="1625">1910 893,'-50'-174,"50"25,25 124,99 25,-74 50,24 74,-74-49,-74 49,49-100,-50-24,51 0,-26-24,50-26</inkml:trace>
  <inkml:trace contextRef="#ctx0" brushRef="#br0" timeOffset="2113">2406 545,'-25'-49,"25"49,25 124,24-50,-49 75,25-99,25-1,-50-24,0-50,25-24,-1-100,1 50,25-25,-25 124,-25 49</inkml:trace>
  <inkml:trace contextRef="#ctx0" brushRef="#br0" timeOffset="2488">2778 942,'0'25,"0"99,0-99,-50 49,50-74,0 0,0-24,50-125,-25 50,24 24,-49 75,25 25,0 25,0 74,0-50,-1-24,-24-50</inkml:trace>
  <inkml:trace contextRef="#ctx0" brushRef="#br0" timeOffset="2878">2828 1066,'49'-24,"26"24,-51 0,-24 0</inkml:trace>
  <inkml:trace contextRef="#ctx0" brushRef="#br0" timeOffset="3100">3175 25,'-25'-25,"25"50,50 74,-1 74,-24-123,0 24,-25-49,25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3:15.5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42 124,'-24'-49,"-1"49,25 25,25 49,-25 100,24-100,-24 1,0-26,0-49</inkml:trace>
  <inkml:trace contextRef="#ctx0" brushRef="#br0" timeOffset="469">563 100,'124'-75,"-99"75,0 50,-25 49,0-49,-25-1,25 1,-25-25,25 0,75-25,-26 0,51-75</inkml:trace>
  <inkml:trace contextRef="#ctx0" brushRef="#br0" timeOffset="784">1134 50,'-99'-50,"99"50,0 75,0-26,74 51,-24-51,-26-24,-24 0,0 0,-24-25,-51 25,75-50,0 25</inkml:trace>
  <inkml:trace contextRef="#ctx0" brushRef="#br0" timeOffset="1141">1407 249,'-50'-125,"75"101,-25-1,49 25,-24 49,0 26,-25-25,0-1,-50-24,26-25,24 0,-25 0,25-74</inkml:trace>
  <inkml:trace contextRef="#ctx0" brushRef="#br0" timeOffset="1488">1704 224,'-49'-100,"49"51,0 49,99 0,-74 49,49 51,-49-51,-25 1,0 0,-74-50,49 0,-50-25,75 0,-25-74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2:36.1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0 446,'25'0,"50"-24,73 24,-148 0</inkml:trace>
  <inkml:trace contextRef="#ctx0" brushRef="#br0" timeOffset="68">248 422</inkml:trace>
  <inkml:trace contextRef="#ctx0" brushRef="#br0" timeOffset="4435">3324 570</inkml:trace>
  <inkml:trace contextRef="#ctx0" brushRef="#br0" timeOffset="12672">5085 0,'50'49,"49"100,-74 25,-25-25,-25 49,0-148,-24-25,24-25,25 0</inkml:trace>
  <inkml:trace contextRef="#ctx0" brushRef="#br0" timeOffset="15079">6102 620,'50'-25,"74"0,-99 25,-25 0</inkml:trace>
  <inkml:trace contextRef="#ctx0" brushRef="#br0" timeOffset="15136">6301 570</inkml:trace>
  <inkml:trace contextRef="#ctx0" brushRef="#br0" timeOffset="16465">6946 496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2:24.8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166 273,'0'-25,"0"25,0 0,-49 124,-1 74,1-74,49 149,0-149,49-74,26-26,-51 1,26-25</inkml:trace>
  <inkml:trace contextRef="#ctx0" brushRef="#br0" timeOffset="2160">414 471,'50'-50,"-50"50,0 50,0 49,0-24,0 24,0-50,25 1,-25 0,-25-26,25-24</inkml:trace>
  <inkml:trace contextRef="#ctx0" brushRef="#br0" timeOffset="2474">662 446,'0'25,"0"0,0 49,0 1,0-51,0 51,25-50,-25-25,50 0,0 0,-1-75</inkml:trace>
  <inkml:trace contextRef="#ctx0" brushRef="#br0" timeOffset="2756">911 496,'-25'0,"25"74,0 50,25-25,-25 50,0-124</inkml:trace>
  <inkml:trace contextRef="#ctx0" brushRef="#br0" timeOffset="2991">1134 868,'-25'-50,"25"-49,0-75,0 125,50-1,-50 50,99 99,-99-24,0 74,0-100,-25 1,25-25,-25-25,0 0,1-100</inkml:trace>
  <inkml:trace contextRef="#ctx0" brushRef="#br0" timeOffset="3430">1481 694,'-25'-149,"50"125,74-1,-49 50,-1 49,-49 0,0 50,0-124,-49 75,49-75,-75-25,51-25,-26 26</inkml:trace>
  <inkml:trace contextRef="#ctx0" brushRef="#br0" timeOffset="8406">1828 198,'50'-50,"-25"75,24 50,-24-1,25 75,-50-50,0 75,0-75,-25 0,25-74,-50 0,26-25,24-50</inkml:trace>
  <inkml:trace contextRef="#ctx0" brushRef="#br0" timeOffset="9688">2424 223,'24'0,"-24"0,-24 0,24 0,0 25,-25 74,25-25,-25 50,25-49,0 24,25-74,49 49,-49-49,25 0,-50-25</inkml:trace>
  <inkml:trace contextRef="#ctx0" brushRef="#br0" timeOffset="10095">2746 719,'-25'-124,"25"74,0-49,25 74,0 25,25 25,-26 74,-24-74,0 74,0-49,-24-50,-1 25,25-25,-25-25</inkml:trace>
  <inkml:trace contextRef="#ctx0" brushRef="#br0" timeOffset="10484">2969 248,'100'99,"-51"-25,-24 125,-25-75,-25 49,-24-123,24-25,-25-25,50-25</inkml:trace>
  <inkml:trace contextRef="#ctx0" brushRef="#br0" timeOffset="35314">2895 0,'0'0,"0"-25,0 50,-50-1,-24 51,49-26,-124 51,50-26,-124 75,124-75,-100 125,100-100,-75 75,100-100,-149 100,24-50,150-75,-75 1,124 0,-50-50,50 0,0 24,-25-24,25 25,0-25,0-25,0 1</inkml:trace>
  <inkml:trace contextRef="#ctx0" brushRef="#br0" timeOffset="35955">1059 1265,'0'0,"0"49,25-24,-25 74,0 1,-25 24,25-50,-49 50,49-124,0 0,0 0,99-99,0 0,50-1,-99 100,98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2:35.9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15 160,'0'0,"0"74,-24 0,48 26,-24-26,25-24,-25-26,25-24</inkml:trace>
  <inkml:trace contextRef="#ctx0" brushRef="#br0" timeOffset="455">536 85,'-49'50,"-26"74,26 25,49-50,0 50,49-125,1 26,-50-50,50 0</inkml:trace>
  <inkml:trace contextRef="#ctx0" brushRef="#br0" timeOffset="1659">884 333,'0'-25,"-25"50,-50 25,75-50,-49 49,49-24,25 0,24 0,50 24,-99 1,25 0,-25-26,-74 1,24 0,1-25,49 0,49-99</inkml:trace>
  <inkml:trace contextRef="#ctx0" brushRef="#br0" timeOffset="2069">1107 606,'-25'-124,"25"0,50 124,-1-25,-24 50,25 74,-50-24,0-1,-50-49,0 24,26-49,-1 0,25-24,0-26</inkml:trace>
  <inkml:trace contextRef="#ctx0" brushRef="#br0" timeOffset="2492">1405 135,'74'124,"-49"-75,-25 100,0-50,-50 50,1-124,24 0,0-25,25 0</inkml:trace>
  <inkml:trace contextRef="#ctx0" brushRef="#br0" timeOffset="2850">1801 85,'25'0,"-50"50,-24 148,24-74,0 124,25-198,75-25,-51-50,51 0</inkml:trace>
  <inkml:trace contextRef="#ctx0" brushRef="#br0" timeOffset="3519">2099 631,'-25'-124,"50"25,25 49,-1 0,-24 75,25 74,-50 50,0-74,-50-1,25-49,0-25,-24 0,-1-124</inkml:trace>
  <inkml:trace contextRef="#ctx0" brushRef="#br0" timeOffset="3899">2322 135,'75'74,"-26"-24,75 99,-124-75,0 75,-49-75,-26 1,75-51,-24-24</inkml:trace>
  <inkml:trace contextRef="#ctx0" brushRef="#br0" timeOffset="4367">2868 408,'25'0,"49"0,50 0,-25 0</inkml:trace>
  <inkml:trace contextRef="#ctx0" brushRef="#br0" timeOffset="4554">2967 581,'25'0,"0"0,74-25,-49 25,-1 0,-49 0</inkml:trace>
  <inkml:trace contextRef="#ctx0" brushRef="#br0" timeOffset="11013">3662 11,'0'-50,"0"50,0 0,-50 99,1 75,49-75,-25 50,25-75,49 26,-24-76,25 1,-1-25</inkml:trace>
  <inkml:trace contextRef="#ctx0" brushRef="#br0" timeOffset="11390">3885 234,'0'0,"0"99,0-24,0-1,0-49,0 0,25-25</inkml:trace>
  <inkml:trace contextRef="#ctx0" brushRef="#br0" timeOffset="11640">4009 259,'0'-25,"50"0,-1 25,-24 25,0 0,-25 49,0-24,-25-25,0-1,25-24,0 0,50 50,-1-50,-49 50,0-26,0 26,-49 24,-1-74,50 25,-25-50,25-24</inkml:trace>
  <inkml:trace contextRef="#ctx0" brushRef="#br0" timeOffset="12125">4455 209,'-74'75,"49"-26,25 1,50-50,-25 49,24 1,-24-50,-25 74,0-24,-50 0,50-50,-49 0,49-75</inkml:trace>
  <inkml:trace contextRef="#ctx0" brushRef="#br0" timeOffset="12470">4654 482,'0'-74,"0"24,0 50,99-50,-24 50,-51 100,-24-51,-24 50,-1-49,-25-50,50 0,-49 0,24-50,25-24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2:50.4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25 422,'0'-50,"-25"50,25 0,0 25,50 99,-26-75,51 75,-75-74,50 0,-26-50,-24-50,50-24,24-100,-74 75,50 49,-25 50</inkml:trace>
  <inkml:trace contextRef="#ctx0" brushRef="#br0" timeOffset="423">620 744,'-25'0,"25"74,0 50,-24-99,24 0,0-75,0-24,24-100,26 125,-50 24,25 25,24 74,-49 1,25 49,-25-75,50 1</inkml:trace>
  <inkml:trace contextRef="#ctx0" brushRef="#br0" timeOffset="1111">769 0,'0'-25,"25"99,-25-49,49 50,-49-75,25 49,-25-24,25-25</inkml:trace>
  <inkml:trace contextRef="#ctx0" brushRef="#br0" timeOffset="1939">1216 546,'0'0,"0"0,0 148,24-98,-24 74,0-50,25-24,-25-75</inkml:trace>
  <inkml:trace contextRef="#ctx0" brushRef="#br0" timeOffset="2157">1116 794,'100'0,"-51"-50,50 50,-24 0,-75 0</inkml:trace>
  <inkml:trace contextRef="#ctx0" brushRef="#br0" timeOffset="3113">1811 397,'25'-25,"-25"0,0 50,-25 25,25-1,-25 75,25-49,0 49,0-50,50 25,-1-49,1-25,-50-1,25-24,24-49,-49 49</inkml:trace>
  <inkml:trace contextRef="#ctx0" brushRef="#br0" timeOffset="3960">2431 570,'-74'25,"24"-25,50 25,-25-25,25 74,25-24,25 24,-1-74,-49 75,25-75,-25 0,-50 49,-49-49,74 0,0-49,50 49</inkml:trace>
  <inkml:trace contextRef="#ctx0" brushRef="#br0" timeOffset="4348">2629 769,'-24'-149,"24"75,49 74,26 49,-51 1,-24 49,0-49,-49 24,49-74,-25 25,25-50,-25 0,0-49</inkml:trace>
  <inkml:trace contextRef="#ctx0" brushRef="#br0" timeOffset="4742">2877 372,'100'74,"-51"-24,1 99,-50-25,-50 25,-49-1,74-148,25 0,0-24</inkml:trace>
  <inkml:trace contextRef="#ctx0" brushRef="#br0" timeOffset="6132">3448 446,'0'0,"-25"0,0 50,-49 49,74-49,0 123,0-98,25 49,0-124,24 25</inkml:trace>
  <inkml:trace contextRef="#ctx0" brushRef="#br0" timeOffset="6507">3845 670,'-75'0,"26"49,24-49,25 50,0-25,74 49,-49-24,25 24,-25-49,-25 24,0-49,-75 50,26-50,-26-50,75 1,0 24</inkml:trace>
  <inkml:trace contextRef="#ctx0" brushRef="#br0" timeOffset="7039">4043 918,'-25'-199,"50"150,25-1,-50 25,74 75,-24 24,-50 25,-25-49,-25 0,26-50,-26 24,25-24,0-74,1 24</inkml:trace>
  <inkml:trace contextRef="#ctx0" brushRef="#br0" timeOffset="7415">4316 372,'50'50,"99"98,-100-73,-24 148,-25-99,-99 50,74-150,-74 1,49-25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3:18.86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50 447,'-50'-24,"50"24,0 0,50 0,74 24,-50-24,25 50</inkml:trace>
  <inkml:trace contextRef="#ctx0" brushRef="#br0" timeOffset="297">620 150,'0'0,"50"-25,-1 25,51 0,-100 0,24 74,-48-24,-76 99,51-100,49-24,0 25,0-50,124 0,-50-50,25 1,-24 24</inkml:trace>
  <inkml:trace contextRef="#ctx0" brushRef="#br0" timeOffset="702">1315 75,'-100'0,"51"50,49 0,0-26,99 51,-74-50,0 49,-25-74,-50 74,25-74,-49 0,74 0,-25-24</inkml:trace>
  <inkml:trace contextRef="#ctx0" brushRef="#br0" timeOffset="1064">1488 274,'0'-174,"50"100,-25 49,49 75,-49-1,0 75,-25-49,-50-26,1-24,-1-25,0 0,50-50,-24 1</inkml:trace>
  <inkml:trace contextRef="#ctx0" brushRef="#br0" timeOffset="1406">1811 199,'25'-124,"24"75,-49 24,99 50,-74 24,0 75,-25-74,-50 49,26-99,-51 25,26-25,-51-25,76-49</inkml:trace>
  <inkml:trace contextRef="#ctx0" brushRef="#br0" timeOffset="1954">174 1092,'0'-24,"74"24,-24 0,123 0,-49 0,149-25,-174 25,50-25,-74 25,74-50,-75 50,100-25,-100 25,50 0,-50 0,50 0,-49 0,-1 0,-49-24,25 24,-26 0,1-25,-25 0</inkml:trace>
  <inkml:trace contextRef="#ctx0" brushRef="#br0" timeOffset="2783">918 1489,'0'-25,"-25"25,25 100,0-51,0 100,0-124,-25 24,25-49,25 0</inkml:trace>
  <inkml:trace contextRef="#ctx0" brushRef="#br0" timeOffset="3049">1116 1514,'75'-25,"-1"50,-74 25,50-1,-75 1,-25-1,50-49,-25 0,25 25,25-25,25 50,-25-50,0 25,-25-1,0 1,-50 0,-49-25,74-25,25-24</inkml:trace>
  <inkml:trace contextRef="#ctx0" brushRef="#br0" timeOffset="3487">1588 1613,'-149'0,"149"0,0 50,25-1,74 26,-74-75,-1 49,-24-49,0 25,-49-25,-1 25,25-25,1 0</inkml:trace>
  <inkml:trace contextRef="#ctx0" brushRef="#br0" timeOffset="3894">1860 1812,'-24'-50,"24"-24,24 24,51 50,-75-25,49 75,-49-1,25 26,-25-50,-25-1,1 1,-51-25,50 0,-49-74,74 24</inkml:trace>
  <inkml:trace contextRef="#ctx0" brushRef="#br0" timeOffset="4693">2753 646,'-24'0,"73"0,26 0,73 0,-73 25,-1-25</inkml:trace>
  <inkml:trace contextRef="#ctx0" brushRef="#br0" timeOffset="4913">2853 943,'49'-24,"100"24,-50 0,0 24,-99-24</inkml:trace>
  <inkml:trace contextRef="#ctx0" brushRef="#br0" timeOffset="5082">3448 596,'0'-25,"0"25,50 149,-50-50,74 25,-49-99,0 0,-25-50,74-124,-74 50,74-99,-49 148,0 50</inkml:trace>
  <inkml:trace contextRef="#ctx0" brushRef="#br0" timeOffset="5444">3994 894,'0'25,"0"74,-25-49,25-26,0-24,0 0,25-149,24 75,1 0,-50 49,25 99,24 50,-49-49,25-1,0-49,-25-25,0 0</inkml:trace>
  <inkml:trace contextRef="#ctx0" brushRef="#br0" timeOffset="6054">4366 51,'0'-25,"24"99,26 1,-50 49,25-75,0-24,-25-25,0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0:27.4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3:26.5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0 173,'74'-49,"50"49,-124 0</inkml:trace>
  <inkml:trace contextRef="#ctx0" brushRef="#br0" timeOffset="52">198 124</inkml:trace>
  <inkml:trace contextRef="#ctx0" brushRef="#br0" timeOffset="1023">1091 0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2:56.6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0 330,'25'74,"-25"50,0-49,-25 49,25-124,0 0,0-124,0 49,25-173,99 25,-75 173,26 50,-25 50,-26 74,-24-75,-198 125,148-174,1 0,49 0,0 0</inkml:trace>
  <inkml:trace contextRef="#ctx0" brushRef="#br0" timeOffset="550">496 379,'25'25,"-25"74,0 1,0-51,25-49,-25 0,0-74,0 24,0-124,0 100,99 24,-74 26,24 24,1 49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3:29.6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11,'0'-25,"0"99,0 1,0-25,0 24,0 25,0-74,0 0,0-25</inkml:trace>
  <inkml:trace contextRef="#ctx0" brushRef="#br0" timeOffset="361">298 333,'0'0,"0"25,0 0,0-25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3:25.8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60 298,'-24'-50,"-1"50,25 50,0 99,49-1,-24-73,-25-1,25-74,-25 0,50-49,-26-150,26 50,24 0,-24 149</inkml:trace>
  <inkml:trace contextRef="#ctx0" brushRef="#br0" timeOffset="360">358 769,'-25'0,"50"74,-25-49,0 25,-25-1,25-49,0 0,25-99,0 25,74-100,-74 149,0 50,0 25,-1 99,1-75,25-24,-50-26,0-24,0 0</inkml:trace>
  <inkml:trace contextRef="#ctx0" brushRef="#br0" timeOffset="1156">879 25,'0'-25,"0"50,25 0,0 24,-1-24,-24 25</inkml:trace>
  <inkml:trace contextRef="#ctx0" brushRef="#br0" timeOffset="1453">1226 397,'-25'-25,"25"25,0 0,75 0,-1 0,1 25,-50 25</inkml:trace>
  <inkml:trace contextRef="#ctx0" brushRef="#br0" timeOffset="1688">1276 695,'74'-25,"-49"25,50 0,-26 25,-49-25</inkml:trace>
  <inkml:trace contextRef="#ctx0" brushRef="#br0" timeOffset="3146">1648 496,'-25'-25,"25"25,0 0,0 0,0 0,-25 0,25 0,25 0,25 0,-1 0,51-24,-51 24,-49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3:30.2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25 402,'25'-50,"25"25,-1 25,26 25,-75 50,0-26,-75 51,26-51,-1 75,0-74,50-1,25-49,25 0,-1 0,1-49,-25 24,-50-74,-74-50,24 99,75 1,0 49</inkml:trace>
  <inkml:trace contextRef="#ctx0" brushRef="#br0" timeOffset="515">596 427,'0'-25,"0"50</inkml:trace>
  <inkml:trace contextRef="#ctx0" brushRef="#br0" timeOffset="939">695 402,'0'0,"-50"0,25 25,-24-25,49 0,-25 49,50 1,0 24,24-24,1 24,-50-49,0 0,0 0,-99 0,49-25,-49 0,99 0,74-100</inkml:trace>
  <inkml:trace contextRef="#ctx0" brushRef="#br0" timeOffset="1519">968 551,'0'-25,"0"50,-25 0,25 49,0 0,0-74,0 25,0-50,25-24,-25-1,25-49,-1 74,1 25,-25 50,25 24,0-49,-25 0,25-25,-25-50,49-49,-49 74,50 25,-50 0,25 99,-25-49,24 99,-24-75,25-24</inkml:trace>
  <inkml:trace contextRef="#ctx0" brushRef="#br0" timeOffset="2112">1712 228,'0'0,"-50"99,1 50,24-49,0 73,0-98,25-1,0-74</inkml:trace>
  <inkml:trace contextRef="#ctx0" brushRef="#br0" timeOffset="2362">1985 526,'-25'-25,"-25"25,1 0,-1 25,75 49,25 26,-1-51,1 26,-25-51,-25 26,0-50,-100 0,51-25,-26 25,51-25</inkml:trace>
  <inkml:trace contextRef="#ctx0" brushRef="#br0" timeOffset="3160">2580 104,'0'0,"0"0,-25-25,0 25,-49 0,24 0,-24 75,49-26,-24 100,24-74,0 74,25-75,0 25,25-24,-25-1,0-74,25-25,24-24,1 24,49-25</inkml:trace>
  <inkml:trace contextRef="#ctx0" brushRef="#br0" timeOffset="3630">2754 427,'-25'-25,"0"99,25-24,0 49,0-74,25-25,-25 0,0-50,0-24,25-25,-25 74,0 25,0 49,124 51,-50-51,75 51,-99-100,24-25,-74-50,0-49,-25-25,0 125,1-26</inkml:trace>
  <inkml:trace contextRef="#ctx0" brushRef="#br0" timeOffset="4162">3423 55,'-24'0,"73"-50,26 50,-26 0,50 25,-24-25,-50 25,-25-1,0 125,0-74,74 123,-24-99,-1 50,-49-74,0-26,-24-49,-175 25,25-75,75 1,0 24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3:36.1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25,'25'-25,"-25"25,0 0,0 0</inkml:trace>
  <inkml:trace contextRef="#ctx0" brushRef="#br0" timeOffset="70">25 0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3:35.2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0 174,'0'-124,"75"74,-1 50,-24 124,-50-74,0-1,0-24,-75 0,26-25,24 0,0-25,25-74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3:35.5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25 446,'0'50,"-25"-1,25 1,0-50,0 0,0 0,0-50,0-123,0 49,50-75,-1 150,125 98,-100 26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3:35.9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49 373,'-25'-74,"25"74,0 74,0-24,0 49,-24 0,24-74,24 24</inkml:trace>
  <inkml:trace contextRef="#ctx0" brushRef="#br0" timeOffset="422">372 373,'25'-74,"24"24,1 50,-25 0,-1 74,-24-24,-49 74,-26-25,75-74,-24 49,73-74,1 0,-50 0,25 0,-1-24,-24 24,-49-50,-75-74,124 74,-25-24</inkml:trace>
  <inkml:trace contextRef="#ctx0" brushRef="#br0" timeOffset="1079">917 299,'0'-25,"0"25,-24 25,-26 24,0-24,1 25,-1-26,75 1,49 50,26 24,-51-74,1 24,-50-24,-25-25,-74 25,49-25,-24 0,74 0,0-75</inkml:trace>
  <inkml:trace contextRef="#ctx0" brushRef="#br0" timeOffset="1515">1240 547,'0'0,"0"74,0 0,0-74,0 25,0-25,0-74,49-25,-49 74,25 25,-25 25,25 24,0 1,-25-25,25-25,-25 0,0-50,25 25,24-24,-49 24,25 50,0 24,0 26,-25-26,0 1,24-25</inkml:trace>
  <inkml:trace contextRef="#ctx0" brushRef="#br0" timeOffset="2081">1885 348,'0'25,"-25"99,0-25,0 0,25-74,0-25,0 25</inkml:trace>
  <inkml:trace contextRef="#ctx0" brushRef="#br0" timeOffset="2283">2158 423,'-25'-25,"25"25,0 25,25 49,24 0,-24-49,25 25,-50-1,24-49,-73 25,-50 0,49-25,-24 0,49 0,50-25</inkml:trace>
  <inkml:trace contextRef="#ctx0" brushRef="#br0" timeOffset="3034">2803 50,'24'0,"1"-24,-50 24,-49 0,-25-25,99 25,-25 25,25-25,-25 74,25-24,-25 123,1 1,24-100,0 26,0-1,24-50,26-24,-50-25,0 0,99-49,0-1,-24 0</inkml:trace>
  <inkml:trace contextRef="#ctx0" brushRef="#br0" timeOffset="3535">3299 249,'-124'0,"49"0,50 50,1 24,24-74,74 99,25-24,-49-51,-25 1,-25-25,0 0,-100 25,51-25,-1 0</inkml:trace>
  <inkml:trace contextRef="#ctx0" brushRef="#br0" timeOffset="3974">3348 50,'0'-24,"75"24,-26 0,-49-25,25 25,-25 0,25 0,-25 0,0 0,0 74,50 1,-26-1,26 75,24-25,1 0,-75-99,0 74,0-74,-50 49,25-49,-24 0,-1-25,1-25,-76 0,76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4:55.1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0 124</inkml:trace>
  <inkml:trace contextRef="#ctx0" brushRef="#br0" timeOffset="985">1215 248</inkml:trace>
  <inkml:trace contextRef="#ctx0" brushRef="#br0" timeOffset="1675">2257 0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4:54.0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74 173,'0'75,"-25"-26,25 150,-49-125,49 25,0-74,0-25,0 0,0-74,49-26,50-172,-49 172,-25 100,-25 0,25 124,-25-49,0 74,24-75,-24-74,0 0,0-50,25 1,50-125,-75 50,74 50,-74 123,50 150,-50-75,25 50,-25-125,24 1</inkml:trace>
  <inkml:trace contextRef="#ctx0" brushRef="#br0" timeOffset="639">793 595,'-24'174,"-1"-100,25-49,0 0,0-25,0 0,0-174,0 75,74-100,-49 174,25 25,-1 0,26 124,-75-74,24 49,-24-49,0 49,0-99</inkml:trace>
  <inkml:trace contextRef="#ctx0" brushRef="#br0" timeOffset="1046">694 669,'25'0,"49"0,150-24,-150-1,-74 25</inkml:trace>
  <inkml:trace contextRef="#ctx0" brushRef="#br0" timeOffset="1283">1240 0,'25'0,"-25"49,74 174,-24-123,24 98,-49-148,0-50,-25 0,49-75,1-24,49-124,-49 148,-1 150</inkml:trace>
  <inkml:trace contextRef="#ctx0" brushRef="#br0" timeOffset="1643">2009 694,'-25'-25,"25"75,0 0,-25-1,25 1,0-50,0-25,50-124,-1 25,75-74,-99 247,0 1,-25 173,25-148,-25 49,0-124,0 0,0 0</inkml:trace>
  <inkml:trace contextRef="#ctx0" brushRef="#br0" timeOffset="2033">1934 669,'50'50,"24"-50,100 25,-100-25,-74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4:56.5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149 120,'25'25,"-25"173,0-99,0 50,0-99,25 24,-25-74,0 0</inkml:trace>
  <inkml:trace contextRef="#ctx0" brushRef="#br0" timeOffset="202">0 492,'75'0,"24"0,124 50,-99-50,-124 0</inkml:trace>
  <inkml:trace contextRef="#ctx0" brushRef="#br0" timeOffset="376">695 368,'25'25,"-25"49,0-24,0 74,0-74,0-1,0-49,25-74,-1-1,26-148,0 124,-1 74,-49 25,50 174,-25-125,-25 50,0-99,0 0,49-124,-49 50,124-75,-99 199,0-1,0 150,-25-125,49 75,-24-99,25-1</inkml:trace>
  <inkml:trace contextRef="#ctx0" brushRef="#br0" timeOffset="954">1513 666,'25'0,"-25"99,0-49,0-1,0-49,0 0,0-49,0-1,-25-99,50 99,25 26,-1 24,51 49,-51-49,-49 100,0-76,-124 51,99-75,25 0,0 0,100 0,-51 0,100 74,-149-49,-49 25,-26-26,-49 1,74-50,1 25,24-49,75-75</inkml:trace>
  <inkml:trace contextRef="#ctx0" brushRef="#br0" timeOffset="1673">2084 95,'25'75,"99"148,-75-124,1 0,-50-99,25 0,-25-49,99-125,-49 50,49-99,-74 198,-25 50</inkml:trace>
  <inkml:trace contextRef="#ctx0" brushRef="#br0" timeOffset="2017">2729 566,'0'0,"25"75,0 49,-25-74,0-1,0-49,-25-49,25-51,0 1,49-99,51 173,-51 50,50 49,-99-74,25 74,-25-49,-99 25,25-50,24 0,100 0,-1 25,75 49,-49-49,-75 49,-75-24,26 0,-1-26,-49-24,0-74,74 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49:50.7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0 273,'124'-74,"-75"74,26 50,-75-50</inkml:trace>
  <inkml:trace contextRef="#ctx0" brushRef="#br0" timeOffset="67">248 249</inkml:trace>
  <inkml:trace contextRef="#ctx0" brushRef="#br0" timeOffset="1282">843 447,'0'0,"25"0,99-25,-75 25,-49 0</inkml:trace>
  <inkml:trace contextRef="#ctx0" brushRef="#br0" timeOffset="1368">1041 422</inkml:trace>
  <inkml:trace contextRef="#ctx0" brushRef="#br0" timeOffset="13242">5853 397</inkml:trace>
  <inkml:trace contextRef="#ctx0" brushRef="#br0" timeOffset="14239">6821 174,'0'0,"0"0,0 25,0-25</inkml:trace>
  <inkml:trace contextRef="#ctx0" brushRef="#br0" timeOffset="14294">6821 199</inkml:trace>
  <inkml:trace contextRef="#ctx0" brushRef="#br0" timeOffset="16109">7962 472</inkml:trace>
  <inkml:trace contextRef="#ctx0" brushRef="#br0" timeOffset="20332">9748 348</inkml:trace>
  <inkml:trace contextRef="#ctx0" brushRef="#br0" timeOffset="22624">11980 25,'0'-25,"0"25,0 0</inkml:trace>
  <inkml:trace contextRef="#ctx0" brushRef="#br0" timeOffset="22681">11980 0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3:00.4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0 322,'0'-49,"0"-26,25 1,74-50,-74 124,24 49,-24 1,-25 74,0-99,-50 24,-24-24,24-25,50 0,0-49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5:01.5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49 174,'199'248,"-125"-124,-74 198,-74-198,-75 50,99-149,1-25</inkml:trace>
  <inkml:trace contextRef="#ctx0" brushRef="#br0" timeOffset="5397">3051 620,'49'-49,"224"24,-174 25,-24 25,-75-25</inkml:trace>
  <inkml:trace contextRef="#ctx0" brushRef="#br0" timeOffset="5466">3547 571</inkml:trace>
  <inkml:trace contextRef="#ctx0" brushRef="#br0" timeOffset="10481">6995 0,'99'50,"-25"49,125 199,-199-100,-149 224,-50-273,-297-25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5:00.3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150 0,'0'0,"-25"0,-24 99,-1 25,25 124,25-148,75 48,-51-98,1 74,-25-124,25 0</inkml:trace>
  <inkml:trace contextRef="#ctx0" brushRef="#br0" timeOffset="360">423 496,'-25'0,"25"0,0 99,0-99,25 50,-25-100,0 26,49-125,-24 74,50 26,-51 49,-24 74,50 1,-50 49,0-50,0-74,0-25,0-24,25-100,24 74,1 75,0 0,-1 124,-49-74,25 49,0-49,-25 24,0-74,-25 25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5:03.5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128 25,'-75'75,"25"73,50-48,25 73,25-74,0 25,-26-99,26 0</inkml:trace>
  <inkml:trace contextRef="#ctx0" brushRef="#br0" timeOffset="270">400 273,'25'-25,"25"1,24 24,25 0,-99 74,25 50,-50-74,-49-1,74-24,-25-25,50 0,-25 50,50-26,24 51,-74-26,0-24,0 25,-124-25,50-25,24 0,50-124,0 99</inkml:trace>
  <inkml:trace contextRef="#ctx0" brushRef="#br0" timeOffset="2069">1070 496,'0'-49,"0"49,0-25,0 25,0-25,0 0,25 25,-25 0,50 174,-50-124,24 98,1-148,25 50,-50-50,0 0,25-50,24-98,1-51,-50 150,0 24,-25 25</inkml:trace>
  <inkml:trace contextRef="#ctx0" brushRef="#br0" timeOffset="2599">1517 0,'49'0,"125"149,-50 99,-149-74,-99 123,74-247,-49 0,74-50,25-50,25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5:06.7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0,'0'-50,"0"50,24 149,-24-25,25 99,-50-123,25-26,0-74,0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5:08.7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416 298,'0'0,"0"0,50-50,-26 50,76 0,-51 25,1 50,-25-26,-50 50,0-74,-25 25,50-50,0 0,50 25,0 123,-26-73,-24 49,0-99,-99 24,50-49,-26 0,50-25,1-74,48 50</inkml:trace>
  <inkml:trace contextRef="#ctx0" brushRef="#br0" timeOffset="562">962 670,'0'0,"24"74,-24-24,0 0,0-50,0 0,0 0,0-75,0 1,50-50,-50 124,25 0,25 49,-1 26,-49-50,0 24,25 1,-25-75,0-74,25 24,49 1,-49 74,0 25,0 99,-1-75,1 26,-25-75,25 25</inkml:trace>
  <inkml:trace contextRef="#ctx0" brushRef="#br0" timeOffset="1189">1532 99,'149'149,"-75"-74,50 148,-124-124,-49 199,-1-224,-74 1,75-75,-51 0</inkml:trace>
  <inkml:trace contextRef="#ctx0" brushRef="#br0" timeOffset="1860">317 0,'-75'0,"26"75,-50 148,74-74,-25 248,25-273,100 49,-50-123,74-25,-50-25</inkml:trace>
  <inkml:trace contextRef="#ctx0" brushRef="#br0" timeOffset="2641">2326 149,'-124'0,"99"75,0 148,25-99,25 198,0-247,25 49,-26-124,26 0</inkml:trace>
  <inkml:trace contextRef="#ctx0" brushRef="#br0" timeOffset="2939">2500 546,'0'0,"0"25,74 173,-49-123,24 24,-49-99,25 25,-25-50,75-124,-51 25,51-25,-75 149,25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5:15.3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1066 98,'0'0,"0"-25,50-24,74 49,-74 0,-1 99,-49-74,-49 74,24-99,0 25,25-25,50 25,-1-1,75 76,-74-26,-50 50,0-74,-199 49,100-99,50 0,-75-50,99 1,25-1,49 50</inkml:trace>
  <inkml:trace contextRef="#ctx0" brushRef="#br0" timeOffset="564">1711 396,'0'0,"0"49,0-24,0 74,0-74,0 0,0-25,0-25,0-49,50-75,-25 99,-1 50,1 25,0 99,-25-74,0-1,0-49,0 0,0 0,50-99,24-50,-24 149,-50 0,25 75,-1 74,1-100,0 26,-25-75,0 49</inkml:trace>
  <inkml:trace contextRef="#ctx0" brushRef="#br0" timeOffset="1157">2257 247,'0'-25,"0"25,0 75,50 148,-26-149,1 1,-25-75,25 0,0-75,99-148,-50 74,1 50,-75 99,0 0</inkml:trace>
  <inkml:trace contextRef="#ctx0" brushRef="#br0" timeOffset="30652">2083 1636,'0'0,"0"0,0 149,0-50,0 124,-24-148,-1-1,25-74,0 0,0-99</inkml:trace>
  <inkml:trace contextRef="#ctx0" brushRef="#br0" timeOffset="30918">1959 1785,'-25'0,"25"-50,50 1,74-125,-74 100,-25-1,-1 75,-24 50,0 24,0 75,0-99,25-1,25 1,-50-50</inkml:trace>
  <inkml:trace contextRef="#ctx0" brushRef="#br0" timeOffset="31481">1885 3050,'-25'25,"25"49,0 50,-25-99,25 25,0-26,-25-24,25-99,25 0,74-149,-49 173,-25 75,-25 50,25 148,0-73,-1-1,51 0,-75-149,0-25</inkml:trace>
  <inkml:trace contextRef="#ctx0" brushRef="#br0" timeOffset="38035">25 3397,'0'-124,"0"99,49-24,-24 74,0 74,-25-25,25-24,-50-1,25-49,-50-24,1-26,24 0</inkml:trace>
  <inkml:trace contextRef="#ctx0" brushRef="#br0" timeOffset="38394">297 2951,'0'0,"25"124,-25-75,0 100,0-99,0-25,0-25,0-25,0-74,0 99,50-25,-1 50,-24 24,-25-24,0 25,-25-1,-24-49,24 0,25-49,-25 24</inkml:trace>
  <inkml:trace contextRef="#ctx0" brushRef="#br0" timeOffset="38864">521 3273,'0'0,"49"50,1 24,-25-74,-1 0,1-25,0-24,-25-75,0 74,-25-24</inkml:trace>
  <inkml:trace contextRef="#ctx0" brushRef="#br0" timeOffset="39130">694 2951,'0'0,"0"49,0 1,0-50</inkml:trace>
  <inkml:trace contextRef="#ctx0" brushRef="#br0" timeOffset="39334">992 3298,'-50'0,"50"0,-25 0,1-50,24-24,0 74,24-25,1 25,-25 25,0 0,0 0,0-25</inkml:trace>
  <inkml:trace contextRef="#ctx0" brushRef="#br0" timeOffset="39648">1066 3124,'0'25,"0"0,0 25,0-26,0 26,25-50,0 0,0 0</inkml:trace>
  <inkml:trace contextRef="#ctx0" brushRef="#br0" timeOffset="39864">1265 2901,'0'-25,"0"25,0 50,25 99,-25-75,24 50,-48-99</inkml:trace>
  <inkml:trace contextRef="#ctx0" brushRef="#br0" timeOffset="40067">1166 3099,'24'-24,"26"24,0 0,74 0,-124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5:17.2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2952 3548,'0'0,"0"0,0 148,50-73,-50 98,0-98,24-26,-24-24,0-25</inkml:trace>
  <inkml:trace contextRef="#ctx0" brushRef="#br0" timeOffset="283">2729 3895,'198'-50,"-24"50,-100 0,-24 25,-50-25</inkml:trace>
  <inkml:trace contextRef="#ctx0" brushRef="#br0" timeOffset="351">3225 3870</inkml:trace>
  <inkml:trace contextRef="#ctx0" brushRef="#br0" timeOffset="17365">11584 0,'124'0,"0"25,-124-25</inkml:trace>
  <inkml:trace contextRef="#ctx0" brushRef="#br0" timeOffset="17434">11832 25</inkml:trace>
  <inkml:trace contextRef="#ctx0" brushRef="#br0" timeOffset="30042">1166 6673,'25'0,"49"-25,26 0,-51 50,-49-25</inkml:trace>
  <inkml:trace contextRef="#ctx0" brushRef="#br0" timeOffset="30125">1414 6648</inkml:trace>
  <inkml:trace contextRef="#ctx0" brushRef="#br0" timeOffset="37350">0 6549</inkml:trace>
  <inkml:trace contextRef="#ctx0" brushRef="#br0" timeOffset="38308">720 6574</inkml:trace>
  <inkml:trace contextRef="#ctx0" brushRef="#br0" timeOffset="41078">4763 6698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5:18.4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0 117,'0'0,"0"-25,124-25,-24 1,73 74,-123 24,-50 50,-74-24,-100 24,99-49,51-50,24 0,124 0,-25 0,50 49,-100 1,-98 99,-75-75,49-74,-49 25,124-50,0-24</inkml:trace>
  <inkml:trace contextRef="#ctx0" brushRef="#br0" timeOffset="499">720 365,'0'74,"0"1,25 74,-50-125,25 1,0-74,0-1,0-49,74-75,-74 174,25 25,25 74,-50-24,24-51,-24 1,0-25,25-49,0-26,25 26,-26-1,-24 50,25 74,25 1,-50 49,25-75,-25 1</inkml:trace>
  <inkml:trace contextRef="#ctx0" brushRef="#br0" timeOffset="1142">1266 315,'-25'-49,"25"49,0 0,0 99,74 99,-74-98,75-51,-51-49,26-74,24-1,-24-148,0 99,-1 25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5:33.4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0 372,'49'-75,"-49"51,0 48,25 125,-25-74,0 98,0-148,-25 0,25-50,0-49,0-224,50 149,25 0,-1 100,25 49,-24 173,-100-123,-74 24,-25-24,74-50,0-25,50-49</inkml:trace>
  <inkml:trace contextRef="#ctx0" brushRef="#br0" timeOffset="986">719 99,'25'0,"74"0,75 0,-100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5:48.0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186 372,'24'-100,"-24"1,25 99,-25 174,0-25,-49 148,-1-173,50-24,0-76,0-24,0-49,0-26</inkml:trace>
  <inkml:trace contextRef="#ctx0" brushRef="#br0" timeOffset="312">86 421,'0'-25,"0"25,75-124,-75 75,99-75,-99 74,50 1,-50 49,0 49,0 50,0-74,49 74,1-24,-50-50,0 49</inkml:trace>
  <inkml:trace contextRef="#ctx0" brushRef="#br0" timeOffset="952">37 1835,'0'-25,"0"25,0 99,0-49,0-25,0-25,-25 0,25-50,0-99,25 50,49 25,-49 49,25 25,-26 0,1 74,-50 75,1-99,-26-50,75 0,0 25,-1-25,51 49,-26-49,-49 100,0-76,-74 51,24-75,1 25,-50-100,49 50,100-124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3:00.7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26 203,'0'74,"-25"25,25-49,0-25,0-25,0-25,0-49,25-150,25 150,24 24,-24 50,74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5:56.2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0 446,'0'-50,"49"-49,1 99,0 0,-50 25,0 74,0-49,-50-1,0-24,50-25,-25-49,25-26</inkml:trace>
  <inkml:trace contextRef="#ctx0" brushRef="#br0" timeOffset="422">347 49,'0'-25,"0"50,50 50,-50-26,0 75,0-74,0-1,0-49,0 0,0 0,24-74,-24 74,75 0,-75 25,25 24,-25-24,-50 74,-49-49,74-50,25-25,0-124</inkml:trace>
  <inkml:trace contextRef="#ctx0" brushRef="#br0" timeOffset="925">669 421,'0'25,"0"-25,25 50,25-26,-50-24,25 0,-1-99,-24 50,0-75</inkml:trace>
  <inkml:trace contextRef="#ctx0" brushRef="#br0" timeOffset="1392">1066 520,'0'-24,"-49"-51,24 1,25 74,74-25,-74 25,25 0,-25 25,-50 24,50-49</inkml:trace>
  <inkml:trace contextRef="#ctx0" brushRef="#br0" timeOffset="1690">1314 198,'-74'50,"74"-26,0 26,-25 24,25-49,25 0,0-25,24-50</inkml:trace>
  <inkml:trace contextRef="#ctx0" brushRef="#br0" timeOffset="1926">1389 0,'0'49,"0"75,0-49,0 73,0-98,0 0,0-50</inkml:trace>
  <inkml:trace contextRef="#ctx0" brushRef="#br0" timeOffset="2128">1364 322,'74'-25,"-49"25,0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5:34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25 608,'0'0,"0"0,-25 198,25-98,0 24,0-100,0-24,0-49,0-26,25-49,0-173,24 198,26 49,-26 50,100 99,-99-24,-50 24,-75-25,1-74,-75 0,99 0,50 0</inkml:trace>
  <inkml:trace contextRef="#ctx0" brushRef="#br0" timeOffset="736">595 13,'0'0,"0"-25,0 50,50 49,-25-24,-25 49,0-49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5:38.0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0,'0'0,"25"0,-25 0,50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15:57.4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0,'0'0,"0"50,25-1,-25-49</inkml:trace>
  <inkml:trace contextRef="#ctx0" brushRef="#br0" timeOffset="67">25 99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3:01.2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27 309,'0'50,"0"49,0-24,-25 24,25-25,0-49,0-75,0-49,25-149,49 0,-24 174,24 49,-49 25,50 99,-51-74,-73 173,-50-123,24-75,26 0,-1-25,50-25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3:02.2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50,'0'-25,"0"25,49 0,100 0,-50-25,50 25</inkml:trace>
  <inkml:trace contextRef="#ctx0" brushRef="#br0" timeOffset="273">99 273,'0'-25,"50"25,49 0,-25 0,1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3:02.7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71 943,'0'25,"0"99,0-50,0 100,-25-149,25-1,0-24,-25-99,25 0,0-174,25 174,74 0,-24 99,-1 0,-24 49,-25 75,0-74,-75 24,-49-49,49-25,-74-50,99 1</inkml:trace>
  <inkml:trace contextRef="#ctx0" brushRef="#br0" timeOffset="688">443 0,'-25'0,"25"0,25 50,-25-25,50 49,-25-49,-1 25,1-50,-25 0,-25 24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3:21.2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0 868</inkml:trace>
  <inkml:trace contextRef="#ctx0" brushRef="#br0" timeOffset="1772">893 968</inkml:trace>
  <inkml:trace contextRef="#ctx0" brushRef="#br0" timeOffset="3224">1761 992</inkml:trace>
  <inkml:trace contextRef="#ctx0" brushRef="#br0" timeOffset="8859">6152 1017</inkml:trace>
  <inkml:trace contextRef="#ctx0" brushRef="#br0" timeOffset="9845">7243 1042</inkml:trace>
  <inkml:trace contextRef="#ctx0" brushRef="#br0" timeOffset="11654">8235 943,'100'-50,"98"50,-99 25,-99-25</inkml:trace>
  <inkml:trace contextRef="#ctx0" brushRef="#br0" timeOffset="11725">8632 918</inkml:trace>
  <inkml:trace contextRef="#ctx0" brushRef="#br0" timeOffset="17662">5209 0,'-49'99,"49"249,24 73,1-247,25 99,-25-174,74 25</inkml:trace>
  <inkml:trace contextRef="#ctx0" brushRef="#br0" timeOffset="20369">14412 620,'74'-49,"75"-1,25 75,-100 25,-74-50</inkml:trace>
  <inkml:trace contextRef="#ctx0" brushRef="#br0" timeOffset="20451">14883 596</inkml:trace>
  <inkml:trace contextRef="#ctx0" brushRef="#br0" timeOffset="20743">15082 273,'0'0,"0"75,49-1,-49-74</inkml:trace>
  <inkml:trace contextRef="#ctx0" brushRef="#br0" timeOffset="20799">15131 422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3:20.0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34 199,'0'-50,"0"50,-25 124,25-49,0 49,25-100,-25-24,0 0,0-198,49 74,1-25,-25 149,-1 0,-24 50,25 49,-25-49,25-1,-25-49,0 0,25-173,49 73,-74 100,25 50,0 0,49 123,-49-123,49 49,-74-74,25 0</inkml:trace>
  <inkml:trace contextRef="#ctx0" brushRef="#br0" timeOffset="623">753 348,'0'0,"0"124,0-25,-25-50,25-49,0 0,-25 0,25 0,0-148,50 73,24-98,-74 148,25 25,0 25,24 99,-49-75,25 125,-25-125,0-49,0 0</inkml:trace>
  <inkml:trace contextRef="#ctx0" brushRef="#br0" timeOffset="1031">728 546,'25'-50,"24"50,1-24,24 48,-49-24,-25 0</inkml:trace>
  <inkml:trace contextRef="#ctx0" brushRef="#br0" timeOffset="1281">1199 25,'25'-49,"-25"49,0 0,0 49,50 75,-50 0,49 50,-24-100,0 1,0-75,-25 0,0-50,49-124,1 50,49-49,-99 173,-25 74,25-74</inkml:trace>
  <inkml:trace contextRef="#ctx0" brushRef="#br0" timeOffset="2360">1571 447,'0'0,"0"0,0 99,0-74,-24 74,24-99,-25 25,25-25,0-25,25-74,-1 24,26 26,24-26,-49 75,0 25,49 223,-74-198,25-1,-25-49,25 25</inkml:trace>
  <inkml:trace contextRef="#ctx0" brushRef="#br0" timeOffset="2830">1547 620,'74'0,"50"-24,-50 24,-49 0,-25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3:24.1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100 10,'0'-25,"0"25,0 50,24 24,-24 0,25 75,-25-74,0-1,-25-74</inkml:trace>
  <inkml:trace contextRef="#ctx0" brushRef="#br0" timeOffset="235">0 332,'0'-25,"100"25,-26 0,124 0,-198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3:24.6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25 248,'0'-25,"0"75,0 24,-25 25,25-49,0-1,0-49,0-24,50-150,-26 75,26 0,-50 99,0 74,0 0,0 50,25-49,-25-75,0-25,0-25,49-98,26 48,-75 100,25 75,-1-1,1 50,-25-74,75 49</inkml:trace>
  <inkml:trace contextRef="#ctx0" brushRef="#br0" timeOffset="686">620 446,'0'0,"0"50,-25 24,25-49,0 25,0-50,0 0,0-25,25-74,-25-1,74-24,-74 124,25 0,0 25,0 50,0-51,-50 51,25-75,0 0,25 0,-1 0,1 49,0-24,0 25,-50-25,-49 24,-1-49,-24 0,99 0,0-49</inkml:trace>
  <inkml:trace contextRef="#ctx0" brushRef="#br0" timeOffset="1519">967 0,'0'0,"50"173,-25-49,49 25,-24-74,-25-75,-25 0,0-75,49 1,1-100,-25 100,49 74</inkml:trace>
  <inkml:trace contextRef="#ctx0" brushRef="#br0" timeOffset="2050">1563 421,'0'0,"-25"0,25 25,0 25,49 24,1 25,-50-99,0 25,25-25,-25 0,0-49,0-26,0 50,0 1,0-1,0-50,25 51,-25-76,0 100,24-24,1 24,25 0,-25 24,24 51,-49-50,0 49,-74-74,49 50,0-50,25-25,0 25,0 0,0 0,99 25,-24 74,-75-74,0-1,-99 1,49-25,-24 0,74-49,0-26</inkml:trace>
  <inkml:trace contextRef="#ctx0" brushRef="#br0" timeOffset="3409">2183 297,'-50'0,"75"0,124-24,-50 24,75 24</inkml:trace>
  <inkml:trace contextRef="#ctx0" brushRef="#br0" timeOffset="3646">2257 471,'50'0,"99"0,-75 0,75 25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3:29.0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0 422,'0'0,"0"124,0-50,0 50,0-99,0-25,0 0,0-50,0-24,50-100,-50 100,49 74,-49 25,50 99,-50-50,0-24,25-50,-25 0,0 0,0-124,49 49,26-49,-75 149,24 74,1 0,-25 50,0-74,50 24</inkml:trace>
  <inkml:trace contextRef="#ctx0" brushRef="#br0" timeOffset="562">620 794,'-25'0,"25"24,0 26,0 0,-25-26,25-24,0-49,0-1,75-123,-75 123,49 0,-49 75,50 74,-50-24,50 49,-50-75,24 1,-24-25</inkml:trace>
  <inkml:trace contextRef="#ctx0" brushRef="#br0" timeOffset="955">645 868,'0'-25,"74"25,-24 0,-50 0</inkml:trace>
  <inkml:trace contextRef="#ctx0" brushRef="#br0" timeOffset="1157">967 347,'0'-25,"0"50,75 149,-75-75,74 50,-24-100,-1-24,-49-25,50-99,0 25,-1-100,-24 100,25 49</inkml:trace>
  <inkml:trace contextRef="#ctx0" brushRef="#br0" timeOffset="1519">1662 818,'0'0,"-25"100,25-26,0-49,0-25,0 0,0-50,0 1,50-150,-1 125,-24 49,-25 25,0 99,50 0,-26 25,1-74,25 24,-50-74</inkml:trace>
  <inkml:trace contextRef="#ctx0" brushRef="#br0" timeOffset="1922">1687 868,'24'0,"76"0,-51 0,-49 0</inkml:trace>
  <inkml:trace contextRef="#ctx0" brushRef="#br0" timeOffset="2221">1885 0,'0'0,"0"0,0 0,0 0,0 0,25 49,24 26,1-25,-50-1,0-49,0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49:50.5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1 174,'0'-25,"0"25,0 25,0 74,0-74,0 49,0-49,24 0,-24-50</inkml:trace>
  <inkml:trace contextRef="#ctx0" brushRef="#br0" timeOffset="436">25 273,'0'0,"0"0,100 0,-51 0,50 25</inkml:trace>
  <inkml:trace contextRef="#ctx0" brushRef="#br0" timeOffset="702">596 100,'-25'49,"-25"50,1-49,24 24,25-74,-25 25,50-74,0-1</inkml:trace>
  <inkml:trace contextRef="#ctx0" brushRef="#br0" timeOffset="891">621 75,'0'0,"24"49,-24 51,50-51,0 50,-26-49,1 0,-25-50,0 0,-25 24,-74-24,25 0,-25 0,74 0,25 0</inkml:trace>
  <inkml:trace contextRef="#ctx0" brushRef="#br0" timeOffset="1299">968 124,'-25'-24,"25"24,0 0,25 124,-25-75,0 50,0-99,25 25,-25 0</inkml:trace>
  <inkml:trace contextRef="#ctx0" brushRef="#br0" timeOffset="2176">943 25,'-25'-25,"25"25,0 25,0 50,0-26,0 50,25-74,0 74,0-99,0 25,-25-25,0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3:32.6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0,'0'0,"0"50,25 49,-25-24,0 73,0-98,0 24,0-49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3:33.0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0 149,'0'0,"0"99,0-25,0 50,0-124,0 25,0-75,25 1,0-50,25-100,-1 150,-49 73,25 51,0 49,-25-50,25-49,-25-25,0 0,24-74,1-1,50-74,-26 100,-49 74,50 49,-25 100,-1-100,26 50,-50-74,50-26</inkml:trace>
  <inkml:trace contextRef="#ctx0" brushRef="#br0" timeOffset="565">745 521,'0'-25,"0"74,0-24,24 25,-24-1,0-24,0-25,0-25,0-24,0-1,0-123,50 98,0 50,-26 25,1 50,0-25,-25 49,-74 1,24-75,25 0,25 0,25 0,0 49,49 1,-49-50,0 74,-50-49,-49 25,24-50,-49 0,74-25,25-25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3:34.5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0 595,'0'-50,"0"50,50 199,-50-100,74 75,-49-125,0-24,-25-25,25-74,24-26,75-148,-74 149,24 50,-49 49,0 223</inkml:trace>
  <inkml:trace contextRef="#ctx0" brushRef="#br0" timeOffset="363">670 1165,'0'0,"0"0,0 75,0-50,0 24,0-24,0-25,0-124,25 50,49-100,-24 124,-25 50,24 50,-49 0,0 49,-25-50,-74 26,99-75,0-25,0 25,50-25,-25 25,49 50,-49-25,-25-1,0 26,-99-50,49 0,-24 0,74-50</inkml:trace>
  <inkml:trace contextRef="#ctx0" brushRef="#br0" timeOffset="1066">1042 272,'0'-24,"0"48,50 26,-26 0,76 24,-100-24,24-50,-24 0,25 25</inkml:trace>
  <inkml:trace contextRef="#ctx0" brushRef="#br0" timeOffset="5148">1588 0,'0'49,"124"125,-50-25,25 248,-99-199,-49 149,-1-223,-49 50,25-100,-26-74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3:40.2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124 248,'-99'25,"99"-25,0 0,99-25,25-49,223-26,-198 100,0-24,-149 48,0-24</inkml:trace>
  <inkml:trace contextRef="#ctx0" brushRef="#br0" timeOffset="391">149 74,'25'-49,"-25"49,0-25,0 50,0 49,-50 50,-24 0,49-74,25-25,-25-25,50 24,25-24,98 0,76-24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3:41.2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52 397,'0'49,"0"125,0-100,0-24,0-50,0 0,0-75,-25-123,0 74,25-25,25 124,50 25,-1-25,1 75</inkml:trace>
  <inkml:trace contextRef="#ctx0" brushRef="#br0" timeOffset="517">523 471,'0'-25,"-24"75,48-1,-24 75,-24-74,24-25</inkml:trace>
  <inkml:trace contextRef="#ctx0" brushRef="#br0" timeOffset="862">771 471,'0'0,"0"0,0 0,0 99,0-49,-24-50,24-50,49-24,26-75,-51 149,-24 0,0 25,50 99,0-75,-1 75,-24-124</inkml:trace>
  <inkml:trace contextRef="#ctx0" brushRef="#br0" timeOffset="1220">1168 521,'75'-149,"-75"124,25 25,-1 124,-24-74,-49 24,-1-74,50-25,0-24,0-51,25 100,0-24,-25 48,49 100,-49-74,0 0</inkml:trace>
  <inkml:trace contextRef="#ctx0" brushRef="#br0" timeOffset="1595">1466 0,'0'0,"0"24,74 150,-24-75,24 199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3:07.4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472 248,'-249'273,"101"-75,73-124,75-74,0 0,0 0</inkml:trace>
  <inkml:trace contextRef="#ctx0" brushRef="#br0" timeOffset="1316">1265 198,'25'25,"0"25,-25 24,25-49,-25-25,0 0</inkml:trace>
  <inkml:trace contextRef="#ctx0" brushRef="#br0" timeOffset="1402">1340 372</inkml:trace>
  <inkml:trace contextRef="#ctx0" brushRef="#br0" timeOffset="1503">1265 0,'25'49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3:07.7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0,'0'0,"25"49,-25 1,0 99,0-100,-25 1,25-25,0-25,0 0,0 0,50 0,74-75,0 1,-49 74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3:08.2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149 244,'0'0,"0"74,0 0,0-24,0-25,0-25,0 0,0-75,-25-49,25 25,49-50,-49 149,75 0,-26 0,-24 50</inkml:trace>
  <inkml:trace contextRef="#ctx0" brushRef="#br0" timeOffset="344">0 417,'74'-25,"-24"1,-1 24,75 0,-49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3:09.1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0 397,'0'25,"0"25,0-26,0-24,0 25,0-50,24-74,26 50,0 24,-50 25,0 49,24 26,-24 24,50-74,-50 0</inkml:trace>
  <inkml:trace contextRef="#ctx0" brushRef="#br0" timeOffset="328">297 447,'25'-75,"99"26,-74 49,-50 0,-25 99,-25-49,-24-26,74-24,-25-24,25-1,50-50,-26 51,26 24,0 0,-50 99,0-50,0 51</inkml:trace>
  <inkml:trace contextRef="#ctx0" brushRef="#br0" timeOffset="734">719 0,'0'75,"0"-26,0 26,0 49,25-50,-25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4:48.0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 0,'0'-50,"0"75,0 124,0-50,-25 323,25-248,0 148,25-99,25 249,-1-274,1 298,-1-297,51 49,-51-124,1 148,-1 26,-73-223,24-75,0-50,0-25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49:53.3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0,25 0,50 0,-51 0,26 0,-25 0</inkml:trace>
  <inkml:trace contextRef="#ctx0" brushRef="#br0" timeOffset="500">124 124,'-24'0,"24"0,0 0,0 0,24 25,76-25,-76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4:53.3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0 595</inkml:trace>
  <inkml:trace contextRef="#ctx0" brushRef="#br0" timeOffset="586">1165 148,'0'-24,"0"24,0 0</inkml:trace>
  <inkml:trace contextRef="#ctx0" brushRef="#br0" timeOffset="644">1165 124</inkml:trace>
  <inkml:trace contextRef="#ctx0" brushRef="#br0" timeOffset="1530">2753 372</inkml:trace>
  <inkml:trace contextRef="#ctx0" brushRef="#br0" timeOffset="1879">3150 496</inkml:trace>
  <inkml:trace contextRef="#ctx0" brushRef="#br0" timeOffset="3054">5357 669</inkml:trace>
  <inkml:trace contextRef="#ctx0" brushRef="#br0" timeOffset="7918">12575 248</inkml:trace>
  <inkml:trace contextRef="#ctx0" brushRef="#br0" timeOffset="10617">13841 0,'-25'0,"25"24,0-24</inkml:trace>
  <inkml:trace contextRef="#ctx0" brushRef="#br0" timeOffset="10671">13816 24</inkml:trace>
  <inkml:trace contextRef="#ctx0" brushRef="#br0" timeOffset="14736">16966 198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4:48.5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0 347,'25'0,"-25"-25,0 50,75 74,24 25,-74-49,49-1,-49-74,24-74,-24-26,50-197,-26 173,-24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4:49.3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9 496,'-25'174,"75"-100,-1-24,1-50,99 0</inkml:trace>
  <inkml:trace contextRef="#ctx0" brushRef="#br0" timeOffset="201">530 620,'0'-223,"124"148,-50 75,1 100,-75-1,-75 0,26-49,-26-50,50 0,1-50,-1 25,25-24</inkml:trace>
  <inkml:trace contextRef="#ctx0" brushRef="#br0" timeOffset="922">83 422,'25'-50,"-50"50,25 0,-49 50,49-26,-25 1,50-25</inkml:trace>
  <inkml:trace contextRef="#ctx0" brushRef="#br0" timeOffset="1499">1051 397,'0'0,"0"49,0 1,0 24,-25-74,50 25,-25-74,0-1,25-49,-1 99,-24 25,50 99,-50-75,50 50,-26-74,26 0</inkml:trace>
  <inkml:trace contextRef="#ctx0" brushRef="#br0" timeOffset="1892">1795 273,'-99'49,"24"1,-74 24,100-74,49 50,124-25,-50 0,25 24,-74-49,-25 50,0-25,-74 24,49-24,0-25,25-25</inkml:trace>
  <inkml:trace contextRef="#ctx0" brushRef="#br0" timeOffset="2300">2241 645,'-49'-25,"-26"25,51-50,-51-49,75 50,-25 49,50-25,50 25,-75 0,24 74,-24-74,-49 50,24-50</inkml:trace>
  <inkml:trace contextRef="#ctx0" brushRef="#br0" timeOffset="2625">2390 347,'25'50,"0"24,0-49,-25 25,24-50,-24 0,0-75,0-24,0-25,0 99,50 0,0 50,74 25</inkml:trace>
  <inkml:trace contextRef="#ctx0" brushRef="#br0" timeOffset="2972">2787 422,'0'-25,"25"99,0 1,-25-1,25-49,-1-25,-24 0,0-75,50-49,0 75,-1-1,1 50</inkml:trace>
  <inkml:trace contextRef="#ctx0" brushRef="#br0" timeOffset="3251">3482 570,'-50'50,"25"-50,-49-25,24 0,1-74,49 74,24-49,26 49,24 25,-74 0,0 75,0-26,-24-24</inkml:trace>
  <inkml:trace contextRef="#ctx0" brushRef="#br0" timeOffset="3583">3754 521,'-74'-50,"74"1,0 49,50-50,-1 50,1 50,-50-1,0 26,-25-75,-49 24,74-24,-25-49,25-1</inkml:trace>
  <inkml:trace contextRef="#ctx0" brushRef="#br0" timeOffset="3879">3804 0,'25'74,"0"1,-50 49,25 0,25-75,-1 1,-24-50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4:53.7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74,'0'-74,"0"74,0 24,0 26,0 25,0-26,0-24,0 0</inkml:trace>
  <inkml:trace contextRef="#ctx0" brushRef="#br0" timeOffset="418">198 49,'25'0,"-25"100,0-51,-25 26,25-75,25-50,49-49,-49 49,0 50,24 25,1 74,-50-49,74 74,-24 0,24-25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4:54.5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49 472,'25'-75,"-25"75,0 25,0 25,0 24,0-49,0 24,0-49</inkml:trace>
  <inkml:trace contextRef="#ctx0" brushRef="#br0" timeOffset="252">0 50,'0'25,"0"-1,49 51,1-50,-50-25</inkml:trace>
  <inkml:trace contextRef="#ctx0" brushRef="#br0" timeOffset="424">272 0,'0'124,"0"-49,0 98,25-73,-25-1</inkml:trace>
  <inkml:trace contextRef="#ctx0" brushRef="#br0" timeOffset="596">173 397,'25'-25,"25"-24,123 49,-98 0,-75 0</inkml:trace>
  <inkml:trace contextRef="#ctx0" brushRef="#br0" timeOffset="940">769 199,'-25'0,"-25"0,25 0,25 74,-24-49,-1 49,25-49,49 0,-24 25,50-1,-26-49,-49 25,0-25,-49 25,-1 0,-74-25,49 49,51-49,73-74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4:56.1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323 0,'-75'124,"-49"50,75-124,49-26,-25-24</inkml:trace>
  <inkml:trace contextRef="#ctx0" brushRef="#br0" timeOffset="172">0 0,'100'149,"-26"0,-24-99,74 74,-75-100,-49-24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4:56.6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595 573,'-25'0,"-49"-25,-50 25,49-50,-49-49,124 0,0-75,50 100,49 24,-49 50,-50 99,-50 1,-99 73,75-98,0 49,49-75,25 26,0-26,0-49,25 0,49-49,0 24,-24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4:57.2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149 0,'0'74,"0"-24,74 49,-49-49,24-26,1-24,0-49,-25-26,74-24,-99 99,25 74,-25 26,-100 123,26-124,-25 75,-50-75,25-74,124-50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4:57.8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225 421,'-99'0,"0"99,99-49,-25 25,25-26,74 1,-24-50,124-50</inkml:trace>
  <inkml:trace contextRef="#ctx0" brushRef="#br0" timeOffset="250">473 570,'75'-174,"-26"150,-24 48,0 100,-25-74,-74 0,74-25,-75-25,50 0,0-25,25 0</inkml:trace>
  <inkml:trace contextRef="#ctx0" brushRef="#br0" timeOffset="546">746 446,'25'50,"-25"49,0-74,-25 0,25-25,25-50,25-74,24 25,-74 99,0 49,0-24,0 74,25-74,-25 0,0-75,25 1,24-1,-24 0,49 26,-74 48,25 76,-25-26,-25 1,25-26,50-24</inkml:trace>
  <inkml:trace contextRef="#ctx0" brushRef="#br0" timeOffset="1095">1341 645,'0'-25,"25"124,0 0,-25-49,0-25,0-25,0-25,-25-74,25 49,50-149,24 125,26 49,-76 50,1 49,-25-49,-99 50,49-50,25-25,25 0</inkml:trace>
  <inkml:trace contextRef="#ctx0" brushRef="#br0" timeOffset="1754">1912 620,'-25'-100,"25"1,0 50,99 73,-49 26,-25 49,-25-74,-75 0,75 0,-49-25,24 0,0-50</inkml:trace>
  <inkml:trace contextRef="#ctx0" brushRef="#br0" timeOffset="2063">2234 496,'0'49,"0"-24,0 0,0-25,0 0,0 0,25-124,0 74,25 25,-50 75,24 24,-24-24,25 25,0-75,0 49</inkml:trace>
  <inkml:trace contextRef="#ctx0" brushRef="#br0" timeOffset="2439">2731 669,'-50'-24,"-24"-1,49 0,0-74,25 74,50 0,-26 0,26 50,-50 0,0 24,-25-49</inkml:trace>
  <inkml:trace contextRef="#ctx0" brushRef="#br0" timeOffset="2738">2929 372,'0'24,"0"51,0-26,0 1,0-25,0-25,0 0,25-124,24 49,-24 51,-25 24,25 99,0-50,0 76,-25-76,24-24</inkml:trace>
  <inkml:trace contextRef="#ctx0" brushRef="#br0" timeOffset="3113">3326 0,'0'0,"0"173,49-74,1 100,-50-125,0 26,0-100,-25 0</inkml:trace>
  <inkml:trace contextRef="#ctx0" brushRef="#br0" timeOffset="3347">3202 446,'149'-74,"-25"74,-100 0,-24 0</inkml:trace>
  <inkml:trace contextRef="#ctx0" brushRef="#br0" timeOffset="4958">3971 297,'0'-25,"-75"75,1-25,-25 24,99-49,0 50,49 0,51 24,-100-24,0-1,0-49,-25 25,0-25,-49-25,49 25,0-24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5:03.7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0 496,'0'-75,"0"75,0 0,0 50,0-1,24 1,-24 0,0-50,0 0</inkml:trace>
  <inkml:trace contextRef="#ctx0" brushRef="#br0" timeOffset="421">322 396,'0'0,"-25"124,25-74,-25 0,1-50,48-25,-24-25,50-24,-25 24,24 50,-49 0,50 99,-50-49,25 25</inkml:trace>
  <inkml:trace contextRef="#ctx0" brushRef="#br0" timeOffset="797">719 520,'49'-74,"1"74,0 50,-50-26,-25 26,-25 0,25-50,-24 0,49 0</inkml:trace>
  <inkml:trace contextRef="#ctx0" brushRef="#br0" timeOffset="1063">843 99,'0'74,"0"1,0 73,0-73,0 49,0-74,0-26</inkml:trace>
  <inkml:trace contextRef="#ctx0" brushRef="#br0" timeOffset="1284">1141 645,'0'0,"-50"-50,25 25,-24-49,49 24,0 50,74-25,-74 25,25 0,-25 25,0 25,-25-26</inkml:trace>
  <inkml:trace contextRef="#ctx0" brushRef="#br0" timeOffset="1627">1289 520,'25'0,"-25"100,0-51,0 26,0-50,0-25,0 0,0 0,-25-50,25-24,25-1,74-74,-74 124,25 25,-25 0,-25 50,-25 24,-25-74,-24 25,74 0,-25-25</inkml:trace>
  <inkml:trace contextRef="#ctx0" brushRef="#br0" timeOffset="2096">1711 545,'0'0,"0"-25,-25 1,25 24,-25-50,50 0,0 26,0 24,-25 0,0 0,25 24,-50-24,25 25</inkml:trace>
  <inkml:trace contextRef="#ctx0" brushRef="#br0" timeOffset="2426">1959 347,'0'-25,"0"99,25-74,-25 50,0-25,0-25,0 0,0 0,0-50,50 1,-1 24,-24 25,-25 0,0 99,0-74,0 24,0-49,25 25,24 0</inkml:trace>
  <inkml:trace contextRef="#ctx0" brushRef="#br0" timeOffset="2818">2306 446,'25'-74,"-25"49,25 25,25 0,-50 49,24 1,-24-25,-49-25,24 25,0-25,25 0,0 0</inkml:trace>
  <inkml:trace contextRef="#ctx0" brushRef="#br0" timeOffset="3100">2480 74,'0'0,"0"50,-25 49,25-50,0 51,0-26,0-49,25 0</inkml:trace>
  <inkml:trace contextRef="#ctx0" brushRef="#br0" timeOffset="3333">2604 496,'0'0,"-25"0,0-25,1 0,24-25,24 1,1 49,0-25,0 25,0 0,-25 25,-25 24,25-49</inkml:trace>
  <inkml:trace contextRef="#ctx0" brushRef="#br0" timeOffset="3660">2802 272,'0'50,"0"-50,0 50,0-1,0-49,0-25,0 1,50-26,-50 50,0 0,0 50,25 24,-25-24,0-50,0 24</inkml:trace>
  <inkml:trace contextRef="#ctx0" brushRef="#br0" timeOffset="4051">3050 0,'0'0,"0"74,25 50,-25 0,0-74,0 24,-25-24,25-50,0 0</inkml:trace>
  <inkml:trace contextRef="#ctx0" brushRef="#br0" timeOffset="4287">2976 347,'50'-25,"-1"0,1 50,-50-25,0 0</inkml:trace>
  <inkml:trace contextRef="#ctx0" brushRef="#br0" timeOffset="14741">3274 124,'0'-25,"0"25,0 0,0-50,0 50,0 0,0 0,0-25,0 75,0 74,25 0,-25-74,0 49,0-99,0 25,24-1,1-24,0-24</inkml:trace>
  <inkml:trace contextRef="#ctx0" brushRef="#br0" timeOffset="15178">3447 322,'0'0,"0"25,25 0,-25 24,0-49,25 0,0 0,-25-49,49-1,-24 25,-25 0,0 25,0 75,0-26,0 100,-25 0,25-74,-49 24,49-99,-25 25,-25-50,-24-25,74 50,-25-25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49:54.6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0 223,'0'0,"0"-25,0 50,0 99,0-74,0-26,0-24,25 25,-25-50,0-74,25 25,25-50,-50 124,49 49,-49 26,0 24,0-74,0-25,0 0,0-25,50-74,-25 49,24 50,-49 0,25 124,0-74,0-1,0-24,-1 0</inkml:trace>
  <inkml:trace contextRef="#ctx0" brushRef="#br0" timeOffset="733">596 99,'0'0,"0"0,-25 149,-25-25,26-75,-1 1,25-25,0-25,0-25</inkml:trace>
  <inkml:trace contextRef="#ctx0" brushRef="#br0" timeOffset="982">645 99,'0'25,"0"49,50-49,24 99,-49-99,25 49,-25-74,-25 0,0 25,-75-25,1 25,-50-25,49 25,26-25,49 0,0 0</inkml:trace>
  <inkml:trace contextRef="#ctx0" brushRef="#br0" timeOffset="1454">993 74,'0'-74,"0"98,0 26,49 74,-24-49,49 49,-49-100,25 1,-50-25,50-49,-1-26,-24-74,0 149,-25 0</inkml:trace>
  <inkml:trace contextRef="#ctx0" brushRef="#br0" timeOffset="5726">1588 273,'25'0,"24"0,1-25,124 0</inkml:trace>
  <inkml:trace contextRef="#ctx0" brushRef="#br0" timeOffset="5959">1687 421,'0'0,"75"0,-1 0,25-24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7:35.2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0 134,'24'-74,"125"24,25 50,-100 25,1 25</inkml:trace>
  <inkml:trace contextRef="#ctx0" brushRef="#br0" timeOffset="861">570 705,'99'-99,"-49"99,74 24</inkml:trace>
  <inkml:trace contextRef="#ctx0" brushRef="#br0" timeOffset="1595">2058 184,'100'-74,"73"74,-24 99,-149-99</inkml:trace>
  <inkml:trace contextRef="#ctx0" brushRef="#br0" timeOffset="1666">2480 209</inkml:trace>
  <inkml:trace contextRef="#ctx0" brushRef="#br0" timeOffset="1784">2083 655,'99'-49,"25"49</inkml:trace>
  <inkml:trace contextRef="#ctx0" brushRef="#br0" timeOffset="2918">3249 506</inkml:trace>
  <inkml:trace contextRef="#ctx0" brushRef="#br0" timeOffset="3349">3869 680</inkml:trace>
  <inkml:trace contextRef="#ctx0" brushRef="#br0" timeOffset="8681">8756 358</inkml:trace>
  <inkml:trace contextRef="#ctx0" brushRef="#br0" timeOffset="15708">15924 258,'75'-24,"73"24,-98 24,-50-24</inkml:trace>
  <inkml:trace contextRef="#ctx0" brushRef="#br0" timeOffset="15763">16197 258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7:34.9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199 0,'0'0,"0"75,0-26,24 75,-24 50,0-100,25 25,-25-99,0 50,0-50,-25 0</inkml:trace>
  <inkml:trace contextRef="#ctx0" brushRef="#br0" timeOffset="531">0 645,'0'0,"0"25,75-25,-1 0,75-25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7:35.7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0 397,'0'25,"0"49,0-49,25 25,-25-50,0 0,0-124,0 25,25-174,24 198,-24 75,75 75,-51-50,-24 24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7:36.5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27,'0'-49,"0"98,0 150,0-125,0 75,0-75,-25-24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7:37.2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13 447,'0'0,"0"99,0-74,0 24,0-49,0 0,0-74,25-50,24 99,-49 25,0 0,75 149,-75-99,25 24,-1-49</inkml:trace>
  <inkml:trace contextRef="#ctx0" brushRef="#br0" timeOffset="360">509 645,'-50'-49,"-24"-1,24 25,1-49,49 24,25 50,24-25,26 25,-75 0,24 50,-24-50,-24 50</inkml:trace>
  <inkml:trace contextRef="#ctx0" brushRef="#br0" timeOffset="672">633 0,'25'0,"-25"100,0 98,25-124,-25 75,0-99,0-1</inkml:trace>
  <inkml:trace contextRef="#ctx0" brushRef="#br0" timeOffset="877">608 447,'0'-50,"75"50,24-25,-99 25</inkml:trace>
  <inkml:trace contextRef="#ctx0" brushRef="#br0" timeOffset="1095">1055 323,'-25'-25,"75"25,24 0,75 0,-100 50</inkml:trace>
  <inkml:trace contextRef="#ctx0" brushRef="#br0" timeOffset="1283">1154 521,'0'0,"50"0,24 0,50 25,-124-25</inkml:trace>
  <inkml:trace contextRef="#ctx0" brushRef="#br0" timeOffset="1453">1650 472,'-25'-199,"25"125,50-1,0 75,49 75,-50-26,-24 75,-25-74,-99 0,49-26,-24 1,49-50,0-49,25 24,0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7:40.2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74 0,'0'0,"0"0,0 0,0 0,0 0,0 25,25 24,-25 1,0 0,0-1,-49-49,-1 50,50-50,0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7:41.0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0 475,'0'-25,"0"50,0 99,0-75,0-24,0 0,0-25,0-50,74-148,-74 99,50 49,-50 100,0 148,25-123,-25-1,0-74,25-25,-1-99,-24 25,100-75,-76 224,26 49,0 100,-50-100,24 0,1-49</inkml:trace>
  <inkml:trace contextRef="#ctx0" brushRef="#br0" timeOffset="549">595 648,'0'-148,"50"73,-1 75,1 99,-50-24,0 49,-50-99,1-1,49-24,-50-24,25-26,25-74</inkml:trace>
  <inkml:trace contextRef="#ctx0" brushRef="#br0" timeOffset="893">992 450,'0'0,"0"50,-25 49,25-50,0-24,0 0,0-75,0-49,25 0,0 49,0 50,-1 100,-24-26,0 50,25-124,-25 0,0-50,50-98,-25 98,24 25,-49 25,50 124,-50-74,50 74,-50-124,49 49</inkml:trace>
  <inkml:trace contextRef="#ctx0" brushRef="#br0" timeOffset="1442">1711 748,'-74'0,"49"-25,-24 25,-1-50,25-49,25 25,50 24,-25 50,24 0,-24 25,-25 24,-25-24,25 0</inkml:trace>
  <inkml:trace contextRef="#ctx0" brushRef="#br0" timeOffset="1784">1910 400,'0'0,"-25"50,25 49,0-49,25-25,-25-25,0-50,49-24,1-75,-25 124,0 25,-25 74,49 50,-49-49,25-1,-25-49</inkml:trace>
  <inkml:trace contextRef="#ctx0" brushRef="#br0" timeOffset="2566">2480 28,'0'-24,"0"24,0 49,0 26,25 148,-25-124,0 50,0-100,0 1</inkml:trace>
  <inkml:trace contextRef="#ctx0" brushRef="#br0" timeOffset="2816">2307 500,'25'0,"173"-50,-99 50,-24 50,-75-50</inkml:trace>
  <inkml:trace contextRef="#ctx0" brushRef="#br0" timeOffset="3005">2852 450,'-24'-50,"24"75,0 25,74-1,-49-49,0 25,-25-25,49-124,-24 75,0-75</inkml:trace>
  <inkml:trace contextRef="#ctx0" brushRef="#br0" timeOffset="3271">3175 425,'0'0,"0"0,0 99,25-49,-25-25,0-25,0 0,49-99,-24 49,25-24,-50 74,25 24,-25 100,24-99,-24 0,0-50,0-24,75-26,-26 26,51 24,-100 25,24 173,1-98,-25 49,25-75,-25-24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7:47.9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9,'-25'0,"25"0,0 0,99 0,75 0,-75 0,-24 25</inkml:trace>
  <inkml:trace contextRef="#ctx0" brushRef="#br0" timeOffset="238">25 233,'198'0,"-148"-25,99 25,-75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7:48.5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0 496,'0'50,"0"-25,0 49,0-24,0-50,0 0,0 0,50-149,-50 0,49 0,-49 149,25 0,25 50,-25 123,-25-123,0 0,24-50,-24-25,0-25,25-123,0 123,0 50,-25 0,49 149,1-50,-50 50,0-100,25 1</inkml:trace>
  <inkml:trace contextRef="#ctx0" brushRef="#br0" timeOffset="546">620 521,'25'-174,"49"125,-74 98,50 51,-25-51,-75 50,1-99,-26 25,75-25,-25-49,25-26,25 26</inkml:trace>
  <inkml:trace contextRef="#ctx0" brushRef="#br0" timeOffset="861">1017 496,'0'0,"25"0,-25 50,0-1,0-49,0 0,25-99,24 25,-49-1,50 1,-25 99,-25 49,25 50,-25-74,24-25,-24-25,0-50,25-24,50-50,-26 99,-49 25,50 74,-25 75,-25-99,0-1,0 1,0-25</inkml:trace>
  <inkml:trace contextRef="#ctx0" brushRef="#br0" timeOffset="1455">1885 645,'-99'-50,"0"1,74 24,0-49,25-1,75 1,-51 74,51 25,-75 24,0 1,0-1,-25-49</inkml:trace>
  <inkml:trace contextRef="#ctx0" brushRef="#br0" timeOffset="1767">2034 273,'0'0,"0"99,25-24,-25-1,0-74,0 0,0-50,0 1,50-50,-1 24,-49 75,0 75,0 24,50 25,-25-75,-25-24</inkml:trace>
  <inkml:trace contextRef="#ctx0" brushRef="#br0" timeOffset="2142">2505 0,'-24'0,"24"0,0 149,0 49,49-74,-24 50</inkml:trace>
  <inkml:trace contextRef="#ctx0" brushRef="#br0" timeOffset="2549">2679 347,'0'-24,"25"48,24 100,-49-99,50 25,0-50,-50 0,0 0,49-99,-49 49,50 0,-1-24,26 49,-75 50,25 49,-25-49,0 0,25 25,-25-1,0 26,0-51,0 1,-25-25,25 0,0 0,25-99,-25 25,74-26,-74 76,25 24,0 49,-1 50,-24-99,0 25,0-50,50 1,-25-51,74 26,-49 24,-1 25,-24 74,-25 75,0-75,-50 26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7:45.3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0,'0'0,"0"50,0-25,-25 124,25-75,0 25,0-49,25-50,-25 0,0-25,49-49,1 24,49 25,-49 100,-25-1,-75 100,-24-125,49-49,-25 0,1 0,-26-99,75 99,50-25</inkml:trace>
  <inkml:trace contextRef="#ctx0" brushRef="#br0" timeOffset="501">596 620,'-25'-24,"-50"-26,50 50,-24-99,49 74,74 0,-24 25,0 0,-50 50,0-25,-50-1,50-24</inkml:trace>
  <inkml:trace contextRef="#ctx0" brushRef="#br0" timeOffset="813">819 447,'0'0,"0"49,25 26,-25-50,0-1,0-48,0-26,-25-124,25-74,0 199,25 24,24 50,-24 74</inkml:trace>
  <inkml:trace contextRef="#ctx0" brushRef="#br0" timeOffset="1315">1166 521,'-25'-149,"50"125,0 24,0 0,24 99,-49-50,0 1,-25-50,1 0,-1 0,0-25,25-24,0-1</inkml:trace>
  <inkml:trace contextRef="#ctx0" brushRef="#br0" timeOffset="1627">1414 521,'0'25,"0"0,0-25,0 25,0-25,0 0,0-50,0-74,25 50,24-1,-49 75,75 25,-25 25</inkml:trace>
  <inkml:trace contextRef="#ctx0" brushRef="#br0" timeOffset="1940">1910 571,'0'0,"-74"-50,-1 50,1-99,74 25,74-26,-24 100,49 0,-99 25,50 0,-75 0,-25 24,1-49,-1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0:00.7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 76,'0'0,"0"99,-24-49,24-1,0-24,-25-25,25-50,25 1,-25-26,49-49,1 124,-50 25,49 25,-49 49,0-49,0-26,25-73,-25-1,50-24,-1 24,1 50,-25 75,0-26,-1 75,-24-74,25-1,-25-24,0-25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7:46.4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20,'0'0,"0"0,99-25,-49 25,24 25,-74-25</inkml:trace>
  <inkml:trace contextRef="#ctx0" brushRef="#br0" timeOffset="86">223 20</inkml:trace>
  <inkml:trace contextRef="#ctx0" brushRef="#br0" timeOffset="6155">6400 292</inkml:trace>
  <inkml:trace contextRef="#ctx0" brushRef="#br0" timeOffset="6704">6871 94</inkml:trace>
  <inkml:trace contextRef="#ctx0" brushRef="#br0" timeOffset="7160">7367 119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7:52.2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0 690,'0'-124,"74"0,1 74,49 25,-124 25,25 50,-25 0,-75 49,50-99,-49 49,74-49,-50 0,26-49,24-26</inkml:trace>
  <inkml:trace contextRef="#ctx0" brushRef="#br0" timeOffset="283">198 318,'50'99,"-25"0,0-24,-25-51,0-24</inkml:trace>
  <inkml:trace contextRef="#ctx0" brushRef="#br0" timeOffset="485">546 392,'0'0,"24"75,-24-26,0 1,0-25,25-25,-25 0,-25-124,25 49,0-98,50 49,0 49,-1 75,1 50,-50-1,25 26</inkml:trace>
  <inkml:trace contextRef="#ctx0" brushRef="#br0" timeOffset="844">496 417,'74'0,"50"0,-74 0,-25 0,-25 0</inkml:trace>
  <inkml:trace contextRef="#ctx0" brushRef="#br0" timeOffset="1034">1067 119,'0'0,"0"50,-25 99,50-75,-25 25,0-49,0-25,0-25</inkml:trace>
  <inkml:trace contextRef="#ctx0" brushRef="#br0" timeOffset="1268">967 442,'0'-25,"75"0,-26 25,51 0,-76 25,26 0,-50-25</inkml:trace>
  <inkml:trace contextRef="#ctx0" brushRef="#br0" timeOffset="1472">1563 615,'-75'-49,"75"24,-49-25,-26 1,50 24,25-25,0 26,50 24,0 0,-1 0,-49 0,0 24,0 26</inkml:trace>
  <inkml:trace contextRef="#ctx0" brushRef="#br0" timeOffset="1816">1662 318,'25'0,"-25"0,24 74,-24-49,25-25,-25 0,0 0,0-25,0-74,0 49,25-98,25 98,24 0,-24 50,24 75,-49-26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9:02.9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50,'0'0,"0"0,0 0,0 0,50 24,24-24,124 0,-98 0,73 0,-74 25,50 0,-99-25,99 0,-75 0,50 0,50 0,-149 0,74 0,-25 0,75-25,-25 25,25 0,-50 0,50 0,-50-25,100 25,-100 0,99 0,-123 0,74-24,-75 24,149-50,-223 50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9:04.4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0 126,'50'24,"-25"-24,99-24,49-1,-49 25,199-25,-199 0,74 0,-98 25,73 0,1-25,-100 25,50 0,-74 0,49 0,-49 0,99 25,-125-25,26 25,49-25,-49 0,49 25,-49-25,74 25,-50-25,25 0,-24 0,49 0,-50 0,50 0,-49 25,49-25,-50 0,149 0,-99 0,-74 0,74 0,0 0,-50 0,50-25,-24 50,48-50,-98 25,74 0,-74 25,74-25,-50 0,50 0,-74 0,223 24,-249-24,51 0,74 25,-75-25,50 0,-49 0,73 0,1 0,-25 0,75 0,-125 0,75 0,-75 0,50 0,-49 0,49 25,25-25,-75 0,0-25,75 25,-74 0,49 0,-50 0,75 0,-75 0,75-25,-50 25,50-24,-50 24,75 0,-100 0,100 0,-99 0,247 0,-248 0,75 24,-74-24,73 0,-73 0,99 0,-100 0,174 0,-149-24,149 24,-149-25,100 25,-75 0,25-25,-75 25,100 0,24-25,-99 25,1 0,98 0,50-25,-124 25,124 0,-124 0,75 0,-100 0,99 0,-123 0,98-25,-73 25,73 0,-98 0,49 0,-100 25,-24-25,0-25,-24 25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9:07.7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50,'0'0,"0"-25,24 25,51 0,24 0,-49 0,49 0,25 0,49-25,-98 25,74 0,-100 0,75 50,-49-50,-26 0,1 0,74-25,25 25,-75 0,75 0,-50 0,50 0,-74 0,49 0,-75 0,50 25,-49-25,74-25,-50 25,125 0,-50-25,-50 50,75-25,-125 0,26 25,-51-25,1 25,-25-25,25 25,-25-25,50 0,-50 0,74 0,-24 0,49 0,-50 0,-49 24,-49-24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9:10.3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75,'0'0,"0"-25,0 25,0 0,-50 25,50-25,25 0,0 0,49 24,50-24,-50 0,150 25,-199-25,24 0,50 0,-49 0,24 0,75 0,-25 0,-74 0,24 25,-24-25,74 0,-50 0,50 25,-74-25,74 25,-50-25,150 24,-100-24,-75 25,50-25,-24 25,-26-25,75 0,-49 25,74-25,-100 0,100 0,-99 0,74 0,-75 0,51 0,-26-25,199 25,-223 0,24 0,50 0,-74 0,49 0,-25-25,50 25,-49 0,24-25,-50 25,75 0,-74 0,99-24,-75 24,75 0,-50 0,224 0,-125-25,-98 25,73 0,-74 0,100 0,-125 0,125-25,-100 25,74 0,-73-25,73 25,-123 0,24-25,-74 25,0 0,0 0,-99-49,25-1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9:14.1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0 225,'25'-25,"25"25,-1 0,26 25,-1-25,75-25,49 0,-74 25,124-25,-173 25,74 25,-75-25,75 0,-75 0,100 0,-50-25,248 25,-298 0,1 0,74 0,24 0,-98 25,98-25,-73 0,73 0,-74-25,75 25,-75 0,149-25,-149 25,75-24,-99 24,73 0,1 0,-99 0,24 0,100 0,-75 0,99-25,-98 25,73 0,-98 0,74 0,-1-25,-48 25,73 0,-98-25,49 25,-75 0,75 0,199-25,-224 25,149 0,-149 0,100 0,-100 0,99 0,-123 0,123 0,-99 25,100-25,-100 25,149-25,-124 0,149 25,-149-25,99-25,-24 25,-125 0,50 0,-49 25,-26-25,50 49,-74-24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9:57.5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0 124</inkml:trace>
  <inkml:trace contextRef="#ctx0" brushRef="#br0" timeOffset="1926">794 397</inkml:trace>
  <inkml:trace contextRef="#ctx0" brushRef="#br0" timeOffset="2011">794 0,'0'0,"50"49,-26 1</inkml:trace>
  <inkml:trace contextRef="#ctx0" brushRef="#br0" timeOffset="3261">1488 173,'100'-49,"-1"24,-50 25,-24 25,-25-25</inkml:trace>
  <inkml:trace contextRef="#ctx0" brushRef="#br0" timeOffset="3333">1761 124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9:55.8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177 504,'-50'25,"25"-25,25 0,-25 0,-24 0,24 0,25 0,0 0,0 25,50-25,-1 0,-24 0,74 0,-74 0,149 0,-100 0,1 0,24 0,-25-25,25 25,-49 0,49 0,-49 0,99 0,-75 0,149 0,-148 0,74 0,-100 25,1-25,-50 0,0 0,0-25</inkml:trace>
  <inkml:trace contextRef="#ctx0" brushRef="#br0" timeOffset="686">1640 380,'-25'0,"25"0,25 25,124-1,-75 1,26 0,-76 25,1 24,-25-49,-124 74,75-74,-51 0,76 0,24-25</inkml:trace>
  <inkml:trace contextRef="#ctx0" brushRef="#br0" timeOffset="1362">2409 57,'0'0,"0"50,0 0,0 74,25-75,-25 50,25-49,-25-25</inkml:trace>
  <inkml:trace contextRef="#ctx0" brushRef="#br0" timeOffset="1627">2235 355,'100'0,"24"0,-99 0,24 50,-49-50</inkml:trace>
  <inkml:trace contextRef="#ctx0" brushRef="#br0" timeOffset="2707">3004 181,'0'-24,"0"24,0-25,-24 25,-26 0,50-25,-25 25,25 25,0-25,-25 74,1 75,24-99,0 99,0-75,0-24,0-26,0-24,74 0,-24 0,-50 0</inkml:trace>
  <inkml:trace contextRef="#ctx0" brushRef="#br0" timeOffset="3222">3128 529,'0'-25,"0"50,0 24,0-24,0-25,0 0,0-99,0 24,25 1,-25 49,50 100</inkml:trace>
  <inkml:trace contextRef="#ctx0" brushRef="#br0" timeOffset="3518">3327 529,'0'-25,"0"75,0-26,0 76,0-100,0 0</inkml:trace>
  <inkml:trace contextRef="#ctx0" brushRef="#br0" timeOffset="3847">3525 504,'0'-75,"25"51,0 24,0 74,-25-49,-50 25,50-26,-25-24,1-24,24-1,24 0,-24 0,25 50,50 99,-75-50,-50 100,25-124,-49-26,49-24,0 0,25-99,0 25</inkml:trace>
  <inkml:trace contextRef="#ctx0" brushRef="#br0" timeOffset="4331">3823 181,'-25'-24,"25"48,0 175,0-125,0 75,0-149,0 0,0-49,0 24,25-25,0 25,-25 25,49 75,-49-50,50 24,-25 1</inkml:trace>
  <inkml:trace contextRef="#ctx0" brushRef="#br0" timeOffset="4726">4121 206,'0'-49,"0"49,0 173,0-123,0 99,0-100,0-24</inkml:trace>
  <inkml:trace contextRef="#ctx0" brushRef="#br0" timeOffset="5147">4294 82,'0'-25,"0"1,25 24,0 0,49-25,-49 25,25 0,-25 0,24 49,-49 1,50 49,-1-49,-49 49,0-74,-49 99,24-74,-248 173,223-223,1 25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23.5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50,'0'-25,"124"25,-49-25,-75 25</inkml:trace>
  <inkml:trace contextRef="#ctx0" brushRef="#br0" timeOffset="86">199 0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0:02.7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78 13,'0'-25,"0"50,-25 50,0 24,0 124,25-124,25 25,25-99,-25 0,-1 0,1-50</inkml:trace>
  <inkml:trace contextRef="#ctx0" brushRef="#br0" timeOffset="282">276 311,'0'0,"0"25,75 74,-75-49,49 49,-24-99,-25 25,0-25,25-75,25 1,-1-50,-24 74</inkml:trace>
  <inkml:trace contextRef="#ctx0" brushRef="#br0" timeOffset="859">698 559,'0'0,"-25"0,25 25,25 24,-25 1,0 0,0-50,0 0,0-50,25-99,-25 75,49-1,-24 75,74 25,-99 25</inkml:trace>
  <inkml:trace contextRef="#ctx0" brushRef="#br0" timeOffset="1236">648 658,'75'-25,"24"25,-25 0,-74 0</inkml:trace>
  <inkml:trace contextRef="#ctx0" brushRef="#br0" timeOffset="1487">1120 609,'0'0,"0"0,0-25,99 25,-50 0</inkml:trace>
  <inkml:trace contextRef="#ctx0" brushRef="#br0" timeOffset="1720">1368 286,'0'-25,"0"100,25 74,-1-100,26 75,-25-124,0 25,-25-50,49-74,26-50,-51 99,1 50,-25 0</inkml:trace>
  <inkml:trace contextRef="#ctx0" brushRef="#br0" timeOffset="2066">1864 609,'-25'0,"50"49,-25-49,25 50,-25-50,0 25</inkml:trace>
  <inkml:trace contextRef="#ctx0" brushRef="#br0" timeOffset="2549">1963 112,'99'0,"-24"199,-26-100,-49 100,0-125,-74 25,49-99,0 25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12.5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54,'0'50,"25"74,0-25,-1 50,1-100,-25 1,0-50,0-50,-25-148,25 99,0-50,0 99,75 50,-26-25,75 25,-99 50,0 25,-50 24,-24-74,-26-1,26-24,-1-24,0-26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23.3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 0,'-49'0,"49"0,124 0,-25 0,50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23.7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0 546,'0'50,"0"49,0-49,25 98,-25-98,0-50,0 0,0-124,0 25,25-174,25 174,49 74,-99 25,74 99,-49-49,-25 49,-99-49,24-50,51-25,-1-25,25 1</inkml:trace>
  <inkml:trace contextRef="#ctx0" brushRef="#br0" timeOffset="580">422 0,'0'0,"50"50,-25 0,24-1,-49-24,0 0,0-25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27.0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0 496</inkml:trace>
  <inkml:trace contextRef="#ctx0" brushRef="#br0" timeOffset="1218">843 496</inkml:trace>
  <inkml:trace contextRef="#ctx0" brushRef="#br0" timeOffset="2750">1587 372</inkml:trace>
  <inkml:trace contextRef="#ctx0" brushRef="#br0" timeOffset="6226">4018 446</inkml:trace>
  <inkml:trace contextRef="#ctx0" brushRef="#br0" timeOffset="7825">5283 446</inkml:trace>
  <inkml:trace contextRef="#ctx0" brushRef="#br0" timeOffset="8902">6102 397</inkml:trace>
  <inkml:trace contextRef="#ctx0" brushRef="#br0" timeOffset="10502">7020 0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25.7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0 271,'0'-74,"25"49,-25 25,0 25,0 124,0-75,0 25,0-99,0 0,0 0,0-99,0-25,99-50,-49 150,-25 24,-25 49,49 75,-74 0,25-99,-24 25,24-50,0 0,0-50,99-124,-74 100,-1 24,-24 50,25 25,25 25,-50 74,49-50,-49 25,0-49,0-25</inkml:trace>
  <inkml:trace contextRef="#ctx0" brushRef="#br0" timeOffset="812">620 594,'0'-25,"0"74,0-24,-25 74,1-74,24-25,0 0,0-49,24-150,1 100,25-25,-50 149,25 24,-1 1,-24 74,25-50,25 26,-50-51,0-24</inkml:trace>
  <inkml:trace contextRef="#ctx0" brushRef="#br0" timeOffset="1265">620 668,'75'0,"-26"0,1 0,-50 0</inkml:trace>
  <inkml:trace contextRef="#ctx0" brushRef="#br0" timeOffset="1500">992 73,'-24'-75,"24"100,74 149,-49-100,24 149,-49-173,50 0,-25-50,24-75,1-24,0-75,-26 100,1 74</inkml:trace>
  <inkml:trace contextRef="#ctx0" brushRef="#br0" timeOffset="2050">1488 569,'0'0,"0"25,-24 74,24-50,-50-24,50-25,0 0,25-124,24 50,-49-1,50 51,-50 73,25 1,0 74,-25-75,24 1,-24-50,0 25,0-25</inkml:trace>
  <inkml:trace contextRef="#ctx0" brushRef="#br0" timeOffset="2471">1464 693,'24'-25,"51"25,-1 0,-74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29.4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99 0,'25'-25,"-25"99,0 75,0-99,24 24,-24-24,-24-1</inkml:trace>
  <inkml:trace contextRef="#ctx0" brushRef="#br0" timeOffset="235">0 198,'49'0,"75"0,-25 0,-99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29.8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0 166,'0'75,"0"-1,0 50,0-99,0-25,0-50,0 1,50-150,-1 125,1 99,-50 24,25 75,-25-74,24 0,-24-50,25-25,25-99,-50 74,49-49,1 49,-25 75,-25 174,0-100,0 25,25-99,24-1</inkml:trace>
  <inkml:trace contextRef="#ctx0" brushRef="#br0" timeOffset="557">645 414,'-25'75,"25"-50,0 24,0-49,0 0,0 0,0-49,25-1,-25-124,50 150,-26 24,1 24,0 51,-25-75,25 74,-25-49,-50 49,50-49,-49-25,49 0,0-25,0 1,0 24,0 0,0 0,0 0</inkml:trace>
  <inkml:trace contextRef="#ctx0" brushRef="#br0" timeOffset="1613">670 613,'0'-25,"25"25,-1 0,1 0,25 0,-25 50,-25-26,0 1,0 0,-100-25,51 0,24 0,25-25,25 0</inkml:trace>
  <inkml:trace contextRef="#ctx0" brushRef="#br0" timeOffset="2034">967 67,'0'-25,"0"50,0 25,50 99,-25-25,0-124,-25 24,24-24,-24-74,0 24,50-123,-25 74,24 74,-49 99</inkml:trace>
  <inkml:trace contextRef="#ctx0" brushRef="#br0" timeOffset="2411">1339 464,'0'25,"25"74,-50-49,25-1,0-24,0-25,0 0,-24-99,24 24,49-123,-24 148,50 50,-51 0,26 50,-25 0,-25 24,-25-74,-49 50,74-50,-50 0,50 24,25 1,24 0,26 0,-26-25,-49 25,0-1,-49 1,-1 0,-74-25,74 0,50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33.0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0,'50'0,"24"25,0 0,1-1</inkml:trace>
  <inkml:trace contextRef="#ctx0" brushRef="#br0" timeOffset="204">0 322,'124'0,"-74"-24,-1 48,-49-24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33.7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27 769,'-25'24,"25"76,0-26,0 25,0-74,0-25,0-50,0-49,50-25,-1-74,-24 198,0 0,-25 99,25 75,-25-75,0-50,25-24,-25-25,0-49,49-150,-49 100,50 25,-50 74,74 124,-74-25,25 50,-25-100,25 50,-25-24</inkml:trace>
  <inkml:trace contextRef="#ctx0" brushRef="#br0" timeOffset="596">573 1041,'0'100,"0"-51,-25 1,25-25,0-25,0-50,0 0,25-49,-1-74,26 173,-50 49,74 100,-49-99,0 24,-25-24,0-1</inkml:trace>
  <inkml:trace contextRef="#ctx0" brushRef="#br0" timeOffset="1018">573 1215,'0'-25,"49"25,75-25,-124 25</inkml:trace>
  <inkml:trace contextRef="#ctx0" brushRef="#br0" timeOffset="1205">945 669,'-25'-49,"25"74,124 148,-99-74,24 50,1-124,-50-25,0 0,50-149,-50 75,49-125,1 150,-1 49</inkml:trace>
  <inkml:trace contextRef="#ctx0" brushRef="#br0" timeOffset="1630">1416 1066,'0'0,"0"0,0 50,-25 24,25-74,0 50,0-50,0 0,0-99,25 24,0-24,24 49,-49 75,25 25,-25 74,50 0,-50-99,0-1,0 1</inkml:trace>
  <inkml:trace contextRef="#ctx0" brushRef="#br0" timeOffset="2083">1441 1165,'0'-49,"74"49,-24 0,-50 0</inkml:trace>
  <inkml:trace contextRef="#ctx0" brushRef="#br0" timeOffset="2380">1664 74,'0'-74,"0"74,0 24,74 125,-49-74,0 24,0-99,0 25</inkml:trace>
  <inkml:trace contextRef="#ctx0" brushRef="#br0" timeOffset="3444">2235 545,'0'-24,"0"73,0 26,0 24,24-25,-24 25,0-49,0-25</inkml:trace>
  <inkml:trace contextRef="#ctx0" brushRef="#br0" timeOffset="3695">2036 769,'174'0,"-100"-50,25 50,1 0,-100 0</inkml:trace>
  <inkml:trace contextRef="#ctx0" brushRef="#br0" timeOffset="3931">2731 620,'0'25,"-25"99,25-50,0 50,0-124,0 0,0-74,49-75,-24 50,50 49,-75 50,0 50,24 74,-24-75,0 26,0-75,0 0,25-100,25 26,24-100,-74 174,0 75,50 74,-50-50,50 50,-50-100,24 1,-24-50</inkml:trace>
  <inkml:trace contextRef="#ctx0" brushRef="#br0" timeOffset="4525">3301 868,'0'0,"0"49,0 1,0 0,0-1,0-49,0-25,0-99,0 75,50-1,-50 50,74 25,-49 25,-25 49,25-99,-75 99,1-74,-1-25,25-25,0 0,25 0</inkml:trace>
  <inkml:trace contextRef="#ctx0" brushRef="#br0" timeOffset="5605">3227 1165,'0'0,"25"0,49-24,-24 24,24 74,-49-74,0 74,-25-49,0 0,0-25,-75 0,75 0,-49 0,-1 0,25-25,25 0</inkml:trace>
  <inkml:trace contextRef="#ctx0" brushRef="#br0" timeOffset="6152">3698 521,'-25'-25,"25"25,25 99,25 0,24 50,-24-75,-26 1,1-75,-25-25,50-49,-1-100,1 100,-25 49,0 50</inkml:trace>
  <inkml:trace contextRef="#ctx0" brushRef="#br0" timeOffset="6512">4244 917,'0'0,"0"50,0 49,0-49,0-1,0-49,0-49,0-100,99-74,-99 223,74 0,-49 0,25 99,-50-25,-149 75,99-149,50 0,0 0,50-25,24 25,-24 25,0 25,-50-1,0-24,0 0,-75-25,26 0,-51-25,76-24,-1-1</inkml:trace>
  <inkml:trace contextRef="#ctx0" brushRef="#br0" timeOffset="7246">4566 74,'25'-50,"-25"50,0 100,74 24,-49-75,0 1,0-25,0-25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48.0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0 99</inkml:trace>
  <inkml:trace contextRef="#ctx0" brushRef="#br0" timeOffset="922">670 148</inkml:trace>
  <inkml:trace contextRef="#ctx0" brushRef="#br0" timeOffset="1298">1166 49</inkml:trace>
  <inkml:trace contextRef="#ctx0" brushRef="#br0" timeOffset="4565">3795 124</inkml:trace>
  <inkml:trace contextRef="#ctx0" brushRef="#br0" timeOffset="16042">5556 124,'124'-50,"0"50,-74 25,-50-25</inkml:trace>
  <inkml:trace contextRef="#ctx0" brushRef="#br0" timeOffset="16115">5854 99</inkml:trace>
  <inkml:trace contextRef="#ctx0" brushRef="#br0" timeOffset="16961">6251 0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0:07.3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25 173,'0'100,"0"49,0-100,0 1,-25-50,25-50,50-99,-26 75,26-50,-25 124,-25 74,49 75,-24-99,0-1,-25-49,25-74,-25-50,25 49,-25 26,49 49,-24 124,0-50,0 50,-25-74,24 0</inkml:trace>
  <inkml:trace contextRef="#ctx0" brushRef="#br0" timeOffset="2191">595 99,'0'-25,"0"0,0 25,0 0,0 0,0 0,25 0,-25 0,0 75,25 74,0-75,-1 50,26-74,-25-50,-25 0,25-75,24-98,1 73,49-48,-99 123</inkml:trace>
  <inkml:trace contextRef="#ctx0" brushRef="#br0" timeOffset="3222">1091 496,'0'-50,"0"50,0 0,0 0,0 25,0 25,0-25,25 24,-25 1,25-50,-25 0,0 0,0-75,0-73,0 73,74-24,-24 99,0 99</inkml:trace>
  <inkml:trace contextRef="#ctx0" brushRef="#br0" timeOffset="3677">1091 546,'25'-25,"99"25,-74 0,-50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46.9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25 177,'0'0,"0"99,-25-50,25 1,0-25,0-25,0-25,0-25,0-24,50-100,-26 150,1-1,0 50,0 74,-25-50,25 1,-25-50,0 0,0-25,0-49,0 24,24 1,1 49,0 99,0-50,0 51,-25-51,25 1,-25-25,0-25</inkml:trace>
  <inkml:trace contextRef="#ctx0" brushRef="#br0" timeOffset="612">397 400,'0'74,"0"-24,0-25,0-25,0-25,0-25,25-123,0 123,24 25,-49 25,50 75,-50-26,25 50,-1-49,-24-25,0 0,0-25</inkml:trace>
  <inkml:trace contextRef="#ctx0" brushRef="#br0" timeOffset="1017">397 449,'0'-24,"99"24,-24-25,-26 25,-49 0</inkml:trace>
  <inkml:trace contextRef="#ctx0" brushRef="#br0" timeOffset="1207">744 3,'0'-25,"0"75,50 99,-25-75,24 25,-24-99,-25 0,25 0,24-149,1 75,-25 49</inkml:trace>
  <inkml:trace contextRef="#ctx0" brushRef="#br0" timeOffset="1537">1166 375,'0'74,"-25"-24,25-25,-25 0,25-1,0-24,0 0,0-148,25 48,0 51,0 49,-1 0,1 74,25 25,-50-49,50 49,-50-99,0 25,0-50</inkml:trace>
  <inkml:trace contextRef="#ctx0" brushRef="#br0" timeOffset="1927">1116 499,'25'-25,"25"25,-1 0,1-25,-50 25</inkml:trace>
  <inkml:trace contextRef="#ctx0" brushRef="#br0" timeOffset="2131">1687 177,'0'49,"0"26,0 49,25-75,-25 26,0-51</inkml:trace>
  <inkml:trace contextRef="#ctx0" brushRef="#br0" timeOffset="2317">1538 400,'74'-50,"26"50,-26 0,-74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49.4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50 210,'-50'74,"50"0,0-49,0 25,0-50,0-50,0-24,50-75,-50 124,49 25,-49 0,25 99,-25-49,0 0,25-26,-25-24,0-24,49-76,1 51,24 24,-74 25,25 25,0 74,-25-49,25 49,-25-74,0-25</inkml:trace>
  <inkml:trace contextRef="#ctx0" brushRef="#br0" timeOffset="751">645 358,'-25'0,"25"50,-25 0,25-26,0 1,0-25,0 0,0-49,0-1,0-49,50 74,-25 0,24 50,-49 49,0-24,0 0,0-75,25 50,-25-25,50 0,-25 24,-25 26,-25-50,-25 50,1-50,24 25,25-50,-25-50</inkml:trace>
  <inkml:trace contextRef="#ctx0" brushRef="#br0" timeOffset="1424">893 11,'0'-25,"0"50,25 99,0-49,-1 49,-24-75,25-24,-25-25,0 0,0-50,75-98,-51 98,26 25</inkml:trace>
  <inkml:trace contextRef="#ctx0" brushRef="#br0" timeOffset="1767">1240 408,'0'-25,"0"50,0 25,-25-1,25 1,0-50,0 0,0 0,0-124,0 49,50-49,-25 100,0 24,-1 0,51 49,-50-24,-25 49,0-49,-50 0,25-25,-24 0,98 25,1-25,-25 0,0 25,-25-25,0 24,-50 1,0-25,-49 25,74-25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52.2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37,'0'-25,"0"25,74 0,0-24,50 48,-74-24,-25 50</inkml:trace>
  <inkml:trace contextRef="#ctx0" brushRef="#br0" timeOffset="203">0 236,'24'24,"26"-24,0 0,49-24,99 24,-198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2:02.7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 0,'0'0,"0"0,-74 198,49 50,50-148,24 48,-24-73,25-1,-1-24,1-50</inkml:trace>
  <inkml:trace contextRef="#ctx0" brushRef="#br0" timeOffset="267">375 521,'0'0,"0"25,0-1,0 76,0-76,0 26,0-50,0 0,0-74,74-75,-24 50,-25 49,-25 50,25 74,-1-24,1 49,-25-99,25 25,-25-25,0 0,25-74,24-26,-49 51,25 49,0 74,0 50,-25-74,25 49,-1-74,1 24</inkml:trace>
  <inkml:trace contextRef="#ctx0" brushRef="#br0" timeOffset="860">1045 719,'0'0,"0"0,0 50,0-1,-25-49,25 25,0-25,0-49,49-26,1-98,0 73,-1 51,-49 49,50 74,-50-24,49 74,-49-75,25 51,-25-76,0-24</inkml:trace>
  <inkml:trace contextRef="#ctx0" brushRef="#br0" timeOffset="1877">1566 322,'0'25,"0"0,0 25,0-1,0 1,0 24,24-24,-24 24,0-49,0-25</inkml:trace>
  <inkml:trace contextRef="#ctx0" brushRef="#br0" timeOffset="2159">1466 570,'75'-24,"74"24,-75 0,-74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2:05.1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6 397,'0'50,"0"-1,0 51,0-76,25 1,-25-25,0 0,0-124,0 25,24 0,26 49,-25 100,24-1,-49 75,25-74,-25 24,0-74,0-24,0-26,50-74,-25 50,24 49,-24 25,25 149,-50-100,49 26,-49-26,25 1</inkml:trace>
  <inkml:trace contextRef="#ctx0" brushRef="#br0" timeOffset="642">676 645,'0'25,"0"0,0 24,0-24,0 0,0-25,0-25,0-24,0-1,49-74,1 74,-1 26,-49 48,25 51,-25-50,0 24,0-49,-49 25,49-25,0 0,99 25,-74-25,24 25,-49 24,0 1,-124-50,75 50,-26-50,75-25,0-25</inkml:trace>
  <inkml:trace contextRef="#ctx0" brushRef="#br0" timeOffset="1363">1122 0,'0'25,"50"50,-1 24,75 74,-99-73,-25 48,0-98,-25 0,25-50,0-25,25 25</inkml:trace>
  <inkml:trace contextRef="#ctx0" brushRef="#br0" timeOffset="3381">1370 670,'0'0,"0"25,0 0,0 24,-25-49,0 25,1-25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2:07.2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0 447,'0'-25,"0"25,25 99,-1-24,26 73,-25-48,-25-51,25-49,-25 0,0-49,0-1,74-99,-49 50,49-50,-74 124,-25 100</inkml:trace>
  <inkml:trace contextRef="#ctx0" brushRef="#br0" timeOffset="1799">570 50,'-49'-25,"24"0,25 25,0 0,49 75,-24-26,50 26,-75-50,24 24,-24-49,0 0,0 25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2:37.9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7640 971</inkml:trace>
  <inkml:trace contextRef="#ctx0" brushRef="#br0" timeOffset="921">8682 971</inkml:trace>
  <inkml:trace contextRef="#ctx0" brushRef="#br0" timeOffset="1559">8930 871,'75'-49,"73"24,-98 50,-50-25</inkml:trace>
  <inkml:trace contextRef="#ctx0" brushRef="#br0" timeOffset="1629">9203 822</inkml:trace>
  <inkml:trace contextRef="#ctx0" brushRef="#br0" timeOffset="11618">12006 1591,'149'-75,"-50"100,-99-25</inkml:trace>
  <inkml:trace contextRef="#ctx0" brushRef="#br0" timeOffset="11673">12254 1541</inkml:trace>
  <inkml:trace contextRef="#ctx0" brushRef="#br0" timeOffset="50093">0 301,'0'0,"25"0,-25 50,0-50,25 24,-25-24,0 0</inkml:trace>
  <inkml:trace contextRef="#ctx0" brushRef="#br0" timeOffset="52309">1638 251</inkml:trace>
  <inkml:trace contextRef="#ctx0" brushRef="#br0" timeOffset="54351">1960 28,'0'0,"0"-25,0 25,0 0,0 0,0 0,0 0,0 0,0 0,0 0,0 0,0 0,0 0,0 0,-25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3:27.5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61 645,'-50'25,"50"-25,0 25,0 24,0 1,25-25,25 49,-50-49,24 25,-24-1,0-49,0 0,-49 25,24-25,0-25,25 25</inkml:trace>
  <inkml:trace contextRef="#ctx0" brushRef="#br0" timeOffset="693">358 620,'0'-24,"25"123,-25-50,0 75,0-124,0 50,0-50,50 0,-1-50,1-24,-25 24,0 50,-25 0,0 0,0 0,0 0,0 0,0 124,0-74,0 24,24-49,-24-25</inkml:trace>
  <inkml:trace contextRef="#ctx0" brushRef="#br0" timeOffset="1190">904 695,'25'0,"-50"0,-24 74,24-24,25-1,0-24,74 25,-74-1,25 1,-25-50,0 50,-25-50,-24 24,24-24,-50 0,75-24</inkml:trace>
  <inkml:trace contextRef="#ctx0" brushRef="#br0" timeOffset="1988">1152 447,'0'0,"25"49,49 100,-49-50,-25 125,-25-150,-24 25,24-74,25-25,0 0,25-50</inkml:trace>
  <inkml:trace contextRef="#ctx0" brushRef="#br0" timeOffset="2349">1648 695,'-25'0,"25"0,25 49,-25 26,0 49,0-75,-25 1,25-50</inkml:trace>
  <inkml:trace contextRef="#ctx0" brushRef="#br0" timeOffset="2582">1499 918,'149'-25,"-25"0,-49 25,-50 0,-25 0</inkml:trace>
  <inkml:trace contextRef="#ctx0" brushRef="#br0" timeOffset="8044">2194 645,'0'-25,"0"25,0 0,0 0,0 50,0 0,-25 24,25 25,25 25,-25-74,50-1,-50-24,24 0,-24-25</inkml:trace>
  <inkml:trace contextRef="#ctx0" brushRef="#br0" timeOffset="8465">2442 794,'50'-25,"98"-24,-98 49,-50 49,0 50,-50-49,1 0,49-50,0 24,0-24,0 0,49 25,51 0,-76-25,26 0</inkml:trace>
  <inkml:trace contextRef="#ctx0" brushRef="#br0" timeOffset="8826">2913 918,'0'-74,"0"74,25-50,0 50,0 25,0 24,-1 1,-24 0,0-50,-49 24,49-24,-25 0,25-49,-25 24</inkml:trace>
  <inkml:trace contextRef="#ctx0" brushRef="#br0" timeOffset="9200">3186 794,'25'0,"-25"25,50 24,-50-49,24 50,-24-50,-24 0,24 0,-50 25,25-50,0 0</inkml:trace>
  <inkml:trace contextRef="#ctx0" brushRef="#br0" timeOffset="9639">3385 819,'49'-75,"1"26,-50 49,49 25,-24-1,0 76,-25-76,0 76,-50-100,50 0,-24 0,-26-50,25 25,0 0</inkml:trace>
  <inkml:trace contextRef="#ctx0" brushRef="#br0" timeOffset="10063">3682 496,'99'124,"-24"-24,-75-26,0 75,0-100,-50 1,1-25,49 0</inkml:trace>
  <inkml:trace contextRef="#ctx0" brushRef="#br0" timeOffset="10437">4079 447,'-25'74,"25"-24,-24 74,24-50,0 75,24-99,1-1,25-24,-50-25</inkml:trace>
  <inkml:trace contextRef="#ctx0" brushRef="#br0" timeOffset="12331">4377 968,'-25'-50,"25"0,50-24,-50 74,49-25,1 50,-25 74,-25-49,-25-1,-25 1,1-50,-1-25,25-24,25 24</inkml:trace>
  <inkml:trace contextRef="#ctx0" brushRef="#br0" timeOffset="12721">4724 496,'74'100,"-24"48,-50-48,-50 123,1-149,-50 1,74-75,0 0</inkml:trace>
  <inkml:trace contextRef="#ctx0" brushRef="#br0" timeOffset="13444">4550 0,'0'0,"0"0,-74 25,0 25,-26-1,1 1,-50 49,100-49,-75 24,74-24,-74 49,50-49,-50 49,74-74,-24 49,24-24,-49 24,-25 25,74-49,1-25,-26 24,50-49,-24 50,24-25,-50 24,75-24,-74 0,49 0,0-25,1 24,24-24,-25 0,0 25,25-25,0 0</inkml:trace>
  <inkml:trace contextRef="#ctx0" brushRef="#br0" timeOffset="14241">2665 1191,'25'0,"-25"0,0 49,-25 1,-24 49,24-49,0-25,25-1,0-24,25 0,24 0,-24 0,50-24,-26 24,-24-25</inkml:trace>
  <inkml:trace contextRef="#ctx0" brushRef="#br0" timeOffset="23472">4947 1811,'0'-25,"0"25,75 0,24-25,-49 25,-1 25</inkml:trace>
  <inkml:trace contextRef="#ctx0" brushRef="#br0" timeOffset="23724">4972 1935,'0'25,"25"-25,74 0,-24 0,-51-25</inkml:trace>
  <inkml:trace contextRef="#ctx0" brushRef="#br0" timeOffset="24006">5468 1488,'-25'-49,"25"24,0 25,50 149,0-75,-1 125,1-125,-1-24,-49-50,0-50,50-74,0 25,-1-100,-24 150,0 49</inkml:trace>
  <inkml:trace contextRef="#ctx0" brushRef="#br0" timeOffset="24520">5939 1092,'0'24,"0"1,50-25,-25 75,0-26,0 26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2:36.8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25 273,'0'124,"0"-75,-25 75,25-74,0-50,0 0,25-74,24-125,-49 125,75-1,-75 75,0 50,49-25,-24 49,-25-49,25 24,-25-49,25 0,-25-74,0-75,49 100,-24 24,0 74,0 100,0-74,24 49,-24-75,0 26,-25-50</inkml:trace>
  <inkml:trace contextRef="#ctx0" brushRef="#br0" timeOffset="576">645 421,'0'0,"0"50,0 49,0-49,0 0,0-50,0 0,0-75,25-99,-1 75,1 50,-25 49,25 49,0 1,0 49,24-24,-49 73</inkml:trace>
  <inkml:trace contextRef="#ctx0" brushRef="#br0" timeOffset="982">670 546,'49'-25,"50"25,-74 0,-25 0</inkml:trace>
  <inkml:trace contextRef="#ctx0" brushRef="#br0" timeOffset="1156">992 25,'0'0,"0"49,25 26,74 49,-74-50,25 0,-1-74,-24 0,-25-24,99-150,-49 75,49-25</inkml:trace>
  <inkml:trace contextRef="#ctx0" brushRef="#br0" timeOffset="1501">1637 446,'-25'75,"25"-26,-25 26,25-50,0-1,0-48,0 24,50-199,-25 125,49 24,-74 50,25 50,0-1,0 51,-1-26,1 25,-25 0</inkml:trace>
  <inkml:trace contextRef="#ctx0" brushRef="#br0" timeOffset="1907">1662 570,'0'0,"99"-49,-25 49,-24 0,-50 0</inkml:trace>
  <inkml:trace contextRef="#ctx0" brushRef="#br0" timeOffset="2394">2257 74,'0'0,"0"25,0 99,25-50,-25 50,0-74,25 0</inkml:trace>
  <inkml:trace contextRef="#ctx0" brushRef="#br0" timeOffset="2768">2629 273,'-25'-25,"25"124,0-25,25 1,-25-25,0-50,0-50,0-25,25 1,-25-75,25 149,0 50,-1 49,-24-74,25 24,-25-49,0 0,0-124,25 50,25 24,-50 75,49 99,-49-25,25 50,0-99,0 24,-1-49</inkml:trace>
  <inkml:trace contextRef="#ctx0" brushRef="#br0" timeOffset="3329">3125 496,'0'0,"0"25,-25 24,25 1,0-25,0-25,0-25,0 0,25-99,-25 50,75 24,-50 50,-1 50,1-1,0 1,-25-25,25 49,-50-24,0-25,0 24,25-49,0 0,-24-25,-26 25,0-24,1 24,49-25</inkml:trace>
  <inkml:trace contextRef="#ctx0" brushRef="#br0" timeOffset="4395">3001 744,'-25'0,"75"-25,24 25,51 0,-101 50,51-1,-75-49,-25 75,0-50,-24-1,49-24,-25 0,-25 0,0-49,50 49</inkml:trace>
  <inkml:trace contextRef="#ctx0" brushRef="#br0" timeOffset="4942">3473 198,'-25'-99,"0"74,25 50,50 49,-1-24,26 99,-51-100,1 76,-25-101,25-24,-25 0,50-149,-26 50,51 0</inkml:trace>
  <inkml:trace contextRef="#ctx0" brushRef="#br0" timeOffset="5317">3993 546,'0'-25,"0"124,0-25,0-24,0-25,25-25,-25-50,-25-74,25 25,25-25,0 124,25 0,-1 0,1 74,-50-24,25 49,-75-74,0 0,1-25,49 0,0 0,25 0,-25 0,24 0,1 25,0-25,-25 24,0 1,0 0,-50 0,50 0,-173-25,123-25,50 25,0-25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2:49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4 521,'-25'0,"75"-25,49 25,0 0,25 99</inkml:trace>
  <inkml:trace contextRef="#ctx0" brushRef="#br0" timeOffset="422">798 422,'-25'-75,"25"75,0 0,25 174,24-75,1 50,0-124,-50 0,24-25,-24-50,0-24,25-100,25 75,-1 24,-49 100,25 25</inkml:trace>
  <inkml:trace contextRef="#ctx0" brushRef="#br0" timeOffset="922">1269 25,'-25'0,"25"-25,0 50,50 24,-50 26,0-50,25 74,0-49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4:50:11.8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0 347,'0'0,"0"0,0-25,74 25,25 0,-49 0,-25 0</inkml:trace>
  <inkml:trace contextRef="#ctx0" brushRef="#br0" timeOffset="375">471 0,'0'0,"0"124,0-50,-25 50,25-74,0-1,0-49,0-24,25-26,25-124,-50 75,24 49,1 26,25 148,-50-75,0 50,0-49,0-50,25-50,24-74,-49 50,50 0,-50 74,25 124,-1-50,-24 50,25-74,-25 49,25-99,-25 25</inkml:trace>
  <inkml:trace contextRef="#ctx0" brushRef="#br0" timeOffset="971">942 24,'-25'-24,"25"24,0 0,25 148,25-73,0 99,-26-125,-24-49,25 0,25-74,-25-1,49-98,-74 123,25 50,-25 74</inkml:trace>
  <inkml:trace contextRef="#ctx0" brushRef="#br0" timeOffset="1346">1389 471,'0'-25,"25"50,-25 0,0 49,0-74,0 50,0-50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3:48.0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3:45.6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35 25,'0'0,"0"0,0 50,0-26,-25 100,25-74,0 74,0-74,0 24,0-49,25 25,24-50</inkml:trace>
  <inkml:trace contextRef="#ctx0" brushRef="#br0" timeOffset="330">159 149,'0'0,"0"25,24 0,-24 49,25 25,-25-49,25 24,-25-74,0 25,0 0</inkml:trace>
  <inkml:trace contextRef="#ctx0" brushRef="#br0" timeOffset="642">332 223,'0'0,"75"0,-26 0,26 0,-26 0,-24 0,-25 25,0-25,0 50,-49-25,49 49,0-24,-25-1,25 1,0-50,49 0,-24-74</inkml:trace>
  <inkml:trace contextRef="#ctx0" brushRef="#br0" timeOffset="1019">853 223,'0'0,"0"0,0 0,-25 75,50-50,0 49,-25-74,25 50,-25-25,-25-1,0 1,-24 0,24-25,0-50,25 50</inkml:trace>
  <inkml:trace contextRef="#ctx0" brushRef="#br0" timeOffset="1455">1176 447,'0'-50,"0"-24,49 49,-49 25,75 50,-75-1,0 26,0-26,-50 1,25-50,-24 0,49 0,-50-99,25 49,25 0</inkml:trace>
  <inkml:trace contextRef="#ctx0" brushRef="#br0" timeOffset="2034">1597 223,'0'0,"0"25,0 75,0-51,0 50,0-49,0 24</inkml:trace>
  <inkml:trace contextRef="#ctx0" brushRef="#br0" timeOffset="2269">1498 397,'25'0,"49"-25,75 25,-99 0,-50 0</inkml:trace>
  <inkml:trace contextRef="#ctx0" brushRef="#br0" timeOffset="2583">1969 273,'-24'-25,"24"0,0 25,49-24,-49 24,25 49,-25-49,25 100,-50-76,-25 26,50-50,-24 25,48-25,-24 0,100 25,-26-25</inkml:trace>
  <inkml:trace contextRef="#ctx0" brushRef="#br0" timeOffset="3021">2341 348,'0'-50,"0"-25,25 75,0 0,0 0,0 75,-25-50,0 24,-25-24,0-25,0 0,-24 0,49 0,0-49</inkml:trace>
  <inkml:trace contextRef="#ctx0" brushRef="#br0" timeOffset="3757">2664 372,'-25'0,"25"-49,0 24,50-50,-50 75,74-24,-49 24,0 99,-25-49,-25-26,0 26,0-50,1 0,-1 0,0-25,0-24,25 24</inkml:trace>
  <inkml:trace contextRef="#ctx0" brushRef="#br0" timeOffset="4210">3011 323,'0'-75,"75"26,-75 49,74 24,-49 1,-25 50,0-26,-75-24,51-25,-1 0,0 0,0-74,0 24</inkml:trace>
  <inkml:trace contextRef="#ctx0" brushRef="#br0" timeOffset="4554">3334 0,'49'50,"1"24,49 25,-74-49,-25 49,-25-49,-25 24,1-49,49-25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2:46.1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3720 649</inkml:trace>
  <inkml:trace contextRef="#ctx0" brushRef="#br0" timeOffset="421">4142 599</inkml:trace>
  <inkml:trace contextRef="#ctx0" brushRef="#br0" timeOffset="2560">5283 4,'149'-49,"-25"148,-74-25,-1 100,-49-1,-25-98,-49 24,-1-74,75-25,-24 0</inkml:trace>
  <inkml:trace contextRef="#ctx0" brushRef="#br0" timeOffset="82991">0 847,'74'25,"-74"-25</inkml:trace>
  <inkml:trace contextRef="#ctx0" brushRef="#br0" timeOffset="83028">74 872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4:01.7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0 496,'0'-25,"0"1,0-1,0 25,0-50,0 25,0 0,0 25,0 0,0-49,0 49,25 49,-25-49,49 125,-24-51,49 75,-74-100,0-24,0 0,25 0,-25-75,25 1,0-26,24-74,-24 25,-25 75,0 49,0 0</inkml:trace>
  <inkml:trace contextRef="#ctx0" brushRef="#br0" timeOffset="782">496 50,'0'-25,"0"0,0 25,0 25,0 0,25-1,-25 26,25 0,-25-26,0-24,0 25,0-25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4:03.9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25,'-25'-25,"25"25,0 0,0 0,0 0,124 0,-75 0,26 0</inkml:trace>
  <inkml:trace contextRef="#ctx0" brushRef="#br0" timeOffset="297">49 174,'25'0,"-25"0,124 0,-74 0,-1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4:04.5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0 229,'0'-49,"50"24,24 0,-24 25,-50 0,24 75,-73 49,-1-100,1 51,49-50,0-25,0 0,49 25,-24-50,49 25</inkml:trace>
  <inkml:trace contextRef="#ctx0" brushRef="#br0" timeOffset="407">397 403,'0'0,"25"50,-25-50,0 25,0-25,0 24</inkml:trace>
  <inkml:trace contextRef="#ctx0" brushRef="#br0" timeOffset="642">670 205,'-75'0,"50"0,-24 49,49 1,25-50,49 49,-24 26,-26-25,1-50,-50 24,1 1,-26 0,-24-25,74 0,0-25</inkml:trace>
  <inkml:trace contextRef="#ctx0" brushRef="#br0" timeOffset="1221">818 205,'0'-25,"0"50,0 49,0-49,0 24,0-49,0 25,25-25,-25 0,75-25,-26 1,-49 24</inkml:trace>
  <inkml:trace contextRef="#ctx0" brushRef="#br0" timeOffset="1517">967 205,'0'-25,"0"74,0 51,0-26,0-24,25-1,-25 1,25-50</inkml:trace>
  <inkml:trace contextRef="#ctx0" brushRef="#br0" timeOffset="2112">1116 279,'0'-25,"0"25,0 0,0 99,0-74,-25 25,25-25,0-25,0 0,0 0,0-75,25-24,25 74,-50 25,0 25,25 49,-1-49,-24 50,0-75,25 0,-25 0,25-100,25 26,-50 74,0 0,24 50,26-1,-50 1,25 0,-25-1,25-49,-1 25</inkml:trace>
  <inkml:trace contextRef="#ctx0" brushRef="#br0" timeOffset="2754">1662 155,'25'0,"-25"0,0 99,0 25,-25-74,0 24,0-24,25-50,0-25</inkml:trace>
  <inkml:trace contextRef="#ctx0" brushRef="#br0" timeOffset="3020">1885 254,'-25'0,"25"25,0 0,50 49,-50-74,50 75,-1-50,-49 24,0-49,-25 25,-24-25,-1 0,0 0,50-25</inkml:trace>
  <inkml:trace contextRef="#ctx0" brushRef="#br0" timeOffset="3599">2406 31,'-50'-25,"26"25,-1 0,0 0,0 25,25 25,-25 24,-24 50,49-50,0 51,0-51,0-74,25 50,-1-50,-24 0,25 0,50-25,-51 0</inkml:trace>
  <inkml:trace contextRef="#ctx0" brushRef="#br0" timeOffset="4051">2555 254,'25'-25,"-25"25,-25 100,25-51,0 26,0-26,0-49,0 0</inkml:trace>
  <inkml:trace contextRef="#ctx0" brushRef="#br0" timeOffset="4303">2530 229,'50'-24,"24"24,0-25,-49 25,0 0</inkml:trace>
  <inkml:trace contextRef="#ctx0" brushRef="#br0" timeOffset="4678">2580 552,'99'-25,"-74"25,24-25</inkml:trace>
  <inkml:trace contextRef="#ctx0" brushRef="#br0" timeOffset="4882">2902 56,'-25'-25,"25"25,0 0,0-25,50 25,-50 0,49 0,1 0,-50 0,25 25,0 49,0-49,-1 74,1-24,-25-26,0 51,0-26,-25-74,-24 25,24 0,-50 0,75-25,-49 24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2:44.8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110 0,'-49'124,"24"-49,0 73,25-24,50-74,24 49,0 0,-24-74</inkml:trace>
  <inkml:trace contextRef="#ctx0" brushRef="#br0" timeOffset="268">408 447,'0'24,"0"26,25 0,-50-1,25-49,0 0,0-25,25-24,-1-75,51 74,-75 50,25 0,-1 50,-24-25,25 24,-25-24,0 0,0-75,50 1,-25-26,49 50,-74 1,25 48,0 76,-25-51,24 50,1-24,-25-26,50-24</inkml:trace>
  <inkml:trace contextRef="#ctx0" brushRef="#br0" timeOffset="862">1028 670,'0'-25,"0"25,0 50,25-1,-25-24,0-25,0-50,25-98,24 98,-24-24,0 74,-25 24,25 26,24 49,-49-74,0 149,0-174,0 24</inkml:trace>
  <inkml:trace contextRef="#ctx0" brushRef="#br0" timeOffset="1287">1078 719,'74'-74,"-49"74,24 0,-49 0</inkml:trace>
  <inkml:trace contextRef="#ctx0" brushRef="#br0" timeOffset="1473">1549 422,'0'-25,"-25"25,25 99,25-49,-25 49,0-49,0-1</inkml:trace>
  <inkml:trace contextRef="#ctx0" brushRef="#br0" timeOffset="1690">1425 645,'25'-25,"24"-24,75 49,-99 24,-25-24</inkml:trace>
  <inkml:trace contextRef="#ctx0" brushRef="#br0" timeOffset="1880">1846 496,'0'0,"0"50,0 24,0-24,0-50,0 0,0 0,0-124,0-25,25 75,25 49,-25 25,-1 99,-24-49,25-1,0-24,-25-25,0-25,75-74,-51 74,1 0,-25 25,75 75,-75-26,24 26,-24-26,25-24,-25 25,0-50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2:47.3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25 198,'0'0,"0"50,-25-25,25 24,0-24,0-25,0 0,0-50,0-24,50-75,-1 100,1 24,0 50,-1 24,-49 26,25-26,-25 1,-25-50,25 25,-99-25,74 0,-49 0,74-50</inkml:trace>
  <inkml:trace contextRef="#ctx0" brushRef="#br0" timeOffset="784">0 248,'0'0,"75"0,-26 0,50 49,-24 1,-75-50,0 25,0 0,-50-25,-49 0,49 0,26 0,24-25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57.5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19,'0'0,"0"0,124 0,-74-25,24 25,-49 50</inkml:trace>
  <inkml:trace contextRef="#ctx0" brushRef="#br0" timeOffset="216">0 292,'99'0,"-24"0,-26 0,-49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5:01:55.8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0 272</inkml:trace>
  <inkml:trace contextRef="#ctx0" brushRef="#br0" timeOffset="209">298 24,'74'-25,"0"25,1 124</inkml:trace>
  <inkml:trace contextRef="#ctx0" brushRef="#br0" timeOffset="468">496 296</inkml:trace>
  <inkml:trace contextRef="#ctx0" brushRef="#br0" timeOffset="1940">1860 222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30/10/2016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7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5" Type="http://schemas.openxmlformats.org/officeDocument/2006/relationships/customXml" Target="../ink/ink68.xml"/><Relationship Id="rId4" Type="http://schemas.openxmlformats.org/officeDocument/2006/relationships/image" Target="../media/image78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4.xml"/><Relationship Id="rId18" Type="http://schemas.openxmlformats.org/officeDocument/2006/relationships/image" Target="../media/image88.emf"/><Relationship Id="rId26" Type="http://schemas.openxmlformats.org/officeDocument/2006/relationships/image" Target="../media/image92.emf"/><Relationship Id="rId39" Type="http://schemas.openxmlformats.org/officeDocument/2006/relationships/customXml" Target="../ink/ink87.xml"/><Relationship Id="rId21" Type="http://schemas.openxmlformats.org/officeDocument/2006/relationships/customXml" Target="../ink/ink78.xml"/><Relationship Id="rId34" Type="http://schemas.openxmlformats.org/officeDocument/2006/relationships/image" Target="../media/image96.emf"/><Relationship Id="rId42" Type="http://schemas.openxmlformats.org/officeDocument/2006/relationships/image" Target="../media/image100.emf"/><Relationship Id="rId47" Type="http://schemas.openxmlformats.org/officeDocument/2006/relationships/customXml" Target="../ink/ink91.xml"/><Relationship Id="rId50" Type="http://schemas.openxmlformats.org/officeDocument/2006/relationships/image" Target="../media/image104.emf"/><Relationship Id="rId55" Type="http://schemas.openxmlformats.org/officeDocument/2006/relationships/customXml" Target="../ink/ink95.xml"/><Relationship Id="rId63" Type="http://schemas.openxmlformats.org/officeDocument/2006/relationships/customXml" Target="../ink/ink99.xml"/><Relationship Id="rId68" Type="http://schemas.openxmlformats.org/officeDocument/2006/relationships/image" Target="../media/image113.emf"/><Relationship Id="rId76" Type="http://schemas.openxmlformats.org/officeDocument/2006/relationships/image" Target="../media/image117.emf"/><Relationship Id="rId84" Type="http://schemas.openxmlformats.org/officeDocument/2006/relationships/image" Target="../media/image121.emf"/><Relationship Id="rId7" Type="http://schemas.openxmlformats.org/officeDocument/2006/relationships/customXml" Target="../ink/ink71.xml"/><Relationship Id="rId71" Type="http://schemas.openxmlformats.org/officeDocument/2006/relationships/customXml" Target="../ink/ink103.xml"/><Relationship Id="rId2" Type="http://schemas.openxmlformats.org/officeDocument/2006/relationships/image" Target="../media/image80.png"/><Relationship Id="rId16" Type="http://schemas.openxmlformats.org/officeDocument/2006/relationships/image" Target="../media/image87.emf"/><Relationship Id="rId29" Type="http://schemas.openxmlformats.org/officeDocument/2006/relationships/customXml" Target="../ink/ink82.xml"/><Relationship Id="rId11" Type="http://schemas.openxmlformats.org/officeDocument/2006/relationships/customXml" Target="../ink/ink73.xml"/><Relationship Id="rId24" Type="http://schemas.openxmlformats.org/officeDocument/2006/relationships/image" Target="../media/image91.emf"/><Relationship Id="rId32" Type="http://schemas.openxmlformats.org/officeDocument/2006/relationships/image" Target="../media/image95.emf"/><Relationship Id="rId37" Type="http://schemas.openxmlformats.org/officeDocument/2006/relationships/customXml" Target="../ink/ink86.xml"/><Relationship Id="rId40" Type="http://schemas.openxmlformats.org/officeDocument/2006/relationships/image" Target="../media/image99.emf"/><Relationship Id="rId45" Type="http://schemas.openxmlformats.org/officeDocument/2006/relationships/customXml" Target="../ink/ink90.xml"/><Relationship Id="rId53" Type="http://schemas.openxmlformats.org/officeDocument/2006/relationships/customXml" Target="../ink/ink94.xml"/><Relationship Id="rId58" Type="http://schemas.openxmlformats.org/officeDocument/2006/relationships/image" Target="../media/image108.emf"/><Relationship Id="rId66" Type="http://schemas.openxmlformats.org/officeDocument/2006/relationships/image" Target="../media/image112.emf"/><Relationship Id="rId74" Type="http://schemas.openxmlformats.org/officeDocument/2006/relationships/image" Target="../media/image116.emf"/><Relationship Id="rId79" Type="http://schemas.openxmlformats.org/officeDocument/2006/relationships/customXml" Target="../ink/ink107.xml"/><Relationship Id="rId5" Type="http://schemas.openxmlformats.org/officeDocument/2006/relationships/customXml" Target="../ink/ink70.xml"/><Relationship Id="rId61" Type="http://schemas.openxmlformats.org/officeDocument/2006/relationships/customXml" Target="../ink/ink98.xml"/><Relationship Id="rId82" Type="http://schemas.openxmlformats.org/officeDocument/2006/relationships/image" Target="../media/image120.emf"/><Relationship Id="rId10" Type="http://schemas.openxmlformats.org/officeDocument/2006/relationships/image" Target="../media/image84.emf"/><Relationship Id="rId19" Type="http://schemas.openxmlformats.org/officeDocument/2006/relationships/customXml" Target="../ink/ink77.xml"/><Relationship Id="rId31" Type="http://schemas.openxmlformats.org/officeDocument/2006/relationships/customXml" Target="../ink/ink83.xml"/><Relationship Id="rId44" Type="http://schemas.openxmlformats.org/officeDocument/2006/relationships/image" Target="../media/image101.emf"/><Relationship Id="rId52" Type="http://schemas.openxmlformats.org/officeDocument/2006/relationships/image" Target="../media/image105.emf"/><Relationship Id="rId60" Type="http://schemas.openxmlformats.org/officeDocument/2006/relationships/image" Target="../media/image109.emf"/><Relationship Id="rId65" Type="http://schemas.openxmlformats.org/officeDocument/2006/relationships/customXml" Target="../ink/ink100.xml"/><Relationship Id="rId73" Type="http://schemas.openxmlformats.org/officeDocument/2006/relationships/customXml" Target="../ink/ink104.xml"/><Relationship Id="rId78" Type="http://schemas.openxmlformats.org/officeDocument/2006/relationships/image" Target="../media/image118.emf"/><Relationship Id="rId81" Type="http://schemas.openxmlformats.org/officeDocument/2006/relationships/customXml" Target="../ink/ink108.xml"/><Relationship Id="rId4" Type="http://schemas.openxmlformats.org/officeDocument/2006/relationships/image" Target="../media/image81.emf"/><Relationship Id="rId9" Type="http://schemas.openxmlformats.org/officeDocument/2006/relationships/customXml" Target="../ink/ink72.xml"/><Relationship Id="rId14" Type="http://schemas.openxmlformats.org/officeDocument/2006/relationships/image" Target="../media/image86.emf"/><Relationship Id="rId22" Type="http://schemas.openxmlformats.org/officeDocument/2006/relationships/image" Target="../media/image90.emf"/><Relationship Id="rId27" Type="http://schemas.openxmlformats.org/officeDocument/2006/relationships/customXml" Target="../ink/ink81.xml"/><Relationship Id="rId30" Type="http://schemas.openxmlformats.org/officeDocument/2006/relationships/image" Target="../media/image94.emf"/><Relationship Id="rId35" Type="http://schemas.openxmlformats.org/officeDocument/2006/relationships/customXml" Target="../ink/ink85.xml"/><Relationship Id="rId43" Type="http://schemas.openxmlformats.org/officeDocument/2006/relationships/customXml" Target="../ink/ink89.xml"/><Relationship Id="rId48" Type="http://schemas.openxmlformats.org/officeDocument/2006/relationships/image" Target="../media/image103.emf"/><Relationship Id="rId56" Type="http://schemas.openxmlformats.org/officeDocument/2006/relationships/image" Target="../media/image107.emf"/><Relationship Id="rId64" Type="http://schemas.openxmlformats.org/officeDocument/2006/relationships/image" Target="../media/image111.emf"/><Relationship Id="rId69" Type="http://schemas.openxmlformats.org/officeDocument/2006/relationships/customXml" Target="../ink/ink102.xml"/><Relationship Id="rId77" Type="http://schemas.openxmlformats.org/officeDocument/2006/relationships/customXml" Target="../ink/ink106.xml"/><Relationship Id="rId8" Type="http://schemas.openxmlformats.org/officeDocument/2006/relationships/image" Target="../media/image83.emf"/><Relationship Id="rId51" Type="http://schemas.openxmlformats.org/officeDocument/2006/relationships/customXml" Target="../ink/ink93.xml"/><Relationship Id="rId72" Type="http://schemas.openxmlformats.org/officeDocument/2006/relationships/image" Target="../media/image115.emf"/><Relationship Id="rId80" Type="http://schemas.openxmlformats.org/officeDocument/2006/relationships/image" Target="../media/image119.emf"/><Relationship Id="rId3" Type="http://schemas.openxmlformats.org/officeDocument/2006/relationships/customXml" Target="../ink/ink69.xml"/><Relationship Id="rId12" Type="http://schemas.openxmlformats.org/officeDocument/2006/relationships/image" Target="../media/image85.emf"/><Relationship Id="rId17" Type="http://schemas.openxmlformats.org/officeDocument/2006/relationships/customXml" Target="../ink/ink76.xml"/><Relationship Id="rId25" Type="http://schemas.openxmlformats.org/officeDocument/2006/relationships/customXml" Target="../ink/ink80.xml"/><Relationship Id="rId33" Type="http://schemas.openxmlformats.org/officeDocument/2006/relationships/customXml" Target="../ink/ink84.xml"/><Relationship Id="rId38" Type="http://schemas.openxmlformats.org/officeDocument/2006/relationships/image" Target="../media/image98.emf"/><Relationship Id="rId46" Type="http://schemas.openxmlformats.org/officeDocument/2006/relationships/image" Target="../media/image102.emf"/><Relationship Id="rId59" Type="http://schemas.openxmlformats.org/officeDocument/2006/relationships/customXml" Target="../ink/ink97.xml"/><Relationship Id="rId67" Type="http://schemas.openxmlformats.org/officeDocument/2006/relationships/customXml" Target="../ink/ink101.xml"/><Relationship Id="rId20" Type="http://schemas.openxmlformats.org/officeDocument/2006/relationships/image" Target="../media/image89.emf"/><Relationship Id="rId41" Type="http://schemas.openxmlformats.org/officeDocument/2006/relationships/customXml" Target="../ink/ink88.xml"/><Relationship Id="rId54" Type="http://schemas.openxmlformats.org/officeDocument/2006/relationships/image" Target="../media/image106.emf"/><Relationship Id="rId62" Type="http://schemas.openxmlformats.org/officeDocument/2006/relationships/image" Target="../media/image110.emf"/><Relationship Id="rId70" Type="http://schemas.openxmlformats.org/officeDocument/2006/relationships/image" Target="../media/image114.emf"/><Relationship Id="rId75" Type="http://schemas.openxmlformats.org/officeDocument/2006/relationships/customXml" Target="../ink/ink105.xml"/><Relationship Id="rId83" Type="http://schemas.openxmlformats.org/officeDocument/2006/relationships/customXml" Target="../ink/ink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15" Type="http://schemas.openxmlformats.org/officeDocument/2006/relationships/customXml" Target="../ink/ink75.xml"/><Relationship Id="rId23" Type="http://schemas.openxmlformats.org/officeDocument/2006/relationships/customXml" Target="../ink/ink79.xml"/><Relationship Id="rId28" Type="http://schemas.openxmlformats.org/officeDocument/2006/relationships/image" Target="../media/image93.emf"/><Relationship Id="rId36" Type="http://schemas.openxmlformats.org/officeDocument/2006/relationships/image" Target="../media/image97.emf"/><Relationship Id="rId49" Type="http://schemas.openxmlformats.org/officeDocument/2006/relationships/customXml" Target="../ink/ink92.xml"/><Relationship Id="rId57" Type="http://schemas.openxmlformats.org/officeDocument/2006/relationships/customXml" Target="../ink/ink96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4.emf"/><Relationship Id="rId117" Type="http://schemas.openxmlformats.org/officeDocument/2006/relationships/customXml" Target="../ink/ink167.xml"/><Relationship Id="rId21" Type="http://schemas.openxmlformats.org/officeDocument/2006/relationships/customXml" Target="../ink/ink119.xml"/><Relationship Id="rId42" Type="http://schemas.openxmlformats.org/officeDocument/2006/relationships/image" Target="../media/image142.emf"/><Relationship Id="rId47" Type="http://schemas.openxmlformats.org/officeDocument/2006/relationships/customXml" Target="../ink/ink132.xml"/><Relationship Id="rId63" Type="http://schemas.openxmlformats.org/officeDocument/2006/relationships/customXml" Target="../ink/ink140.xml"/><Relationship Id="rId68" Type="http://schemas.openxmlformats.org/officeDocument/2006/relationships/image" Target="../media/image155.emf"/><Relationship Id="rId84" Type="http://schemas.openxmlformats.org/officeDocument/2006/relationships/image" Target="../media/image163.emf"/><Relationship Id="rId89" Type="http://schemas.openxmlformats.org/officeDocument/2006/relationships/customXml" Target="../ink/ink153.xml"/><Relationship Id="rId112" Type="http://schemas.openxmlformats.org/officeDocument/2006/relationships/image" Target="../media/image177.emf"/><Relationship Id="rId16" Type="http://schemas.openxmlformats.org/officeDocument/2006/relationships/image" Target="../media/image129.emf"/><Relationship Id="rId107" Type="http://schemas.openxmlformats.org/officeDocument/2006/relationships/customXml" Target="../ink/ink162.xml"/><Relationship Id="rId11" Type="http://schemas.openxmlformats.org/officeDocument/2006/relationships/customXml" Target="../ink/ink114.xml"/><Relationship Id="rId32" Type="http://schemas.openxmlformats.org/officeDocument/2006/relationships/image" Target="../media/image137.emf"/><Relationship Id="rId37" Type="http://schemas.openxmlformats.org/officeDocument/2006/relationships/customXml" Target="../ink/ink127.xml"/><Relationship Id="rId53" Type="http://schemas.openxmlformats.org/officeDocument/2006/relationships/customXml" Target="../ink/ink135.xml"/><Relationship Id="rId58" Type="http://schemas.openxmlformats.org/officeDocument/2006/relationships/image" Target="../media/image150.emf"/><Relationship Id="rId74" Type="http://schemas.openxmlformats.org/officeDocument/2006/relationships/image" Target="../media/image158.emf"/><Relationship Id="rId79" Type="http://schemas.openxmlformats.org/officeDocument/2006/relationships/customXml" Target="../ink/ink148.xml"/><Relationship Id="rId102" Type="http://schemas.openxmlformats.org/officeDocument/2006/relationships/image" Target="../media/image172.emf"/><Relationship Id="rId5" Type="http://schemas.openxmlformats.org/officeDocument/2006/relationships/customXml" Target="../ink/ink111.xml"/><Relationship Id="rId61" Type="http://schemas.openxmlformats.org/officeDocument/2006/relationships/customXml" Target="../ink/ink139.xml"/><Relationship Id="rId82" Type="http://schemas.openxmlformats.org/officeDocument/2006/relationships/image" Target="../media/image162.emf"/><Relationship Id="rId90" Type="http://schemas.openxmlformats.org/officeDocument/2006/relationships/image" Target="../media/image166.emf"/><Relationship Id="rId95" Type="http://schemas.openxmlformats.org/officeDocument/2006/relationships/customXml" Target="../ink/ink156.xml"/><Relationship Id="rId19" Type="http://schemas.openxmlformats.org/officeDocument/2006/relationships/customXml" Target="../ink/ink118.xml"/><Relationship Id="rId14" Type="http://schemas.openxmlformats.org/officeDocument/2006/relationships/image" Target="../media/image128.emf"/><Relationship Id="rId22" Type="http://schemas.openxmlformats.org/officeDocument/2006/relationships/image" Target="../media/image132.emf"/><Relationship Id="rId27" Type="http://schemas.openxmlformats.org/officeDocument/2006/relationships/customXml" Target="../ink/ink122.xml"/><Relationship Id="rId30" Type="http://schemas.openxmlformats.org/officeDocument/2006/relationships/image" Target="../media/image136.emf"/><Relationship Id="rId35" Type="http://schemas.openxmlformats.org/officeDocument/2006/relationships/customXml" Target="../ink/ink126.xml"/><Relationship Id="rId43" Type="http://schemas.openxmlformats.org/officeDocument/2006/relationships/customXml" Target="../ink/ink130.xml"/><Relationship Id="rId48" Type="http://schemas.openxmlformats.org/officeDocument/2006/relationships/image" Target="../media/image145.emf"/><Relationship Id="rId56" Type="http://schemas.openxmlformats.org/officeDocument/2006/relationships/image" Target="../media/image149.emf"/><Relationship Id="rId64" Type="http://schemas.openxmlformats.org/officeDocument/2006/relationships/image" Target="../media/image153.emf"/><Relationship Id="rId69" Type="http://schemas.openxmlformats.org/officeDocument/2006/relationships/customXml" Target="../ink/ink143.xml"/><Relationship Id="rId77" Type="http://schemas.openxmlformats.org/officeDocument/2006/relationships/customXml" Target="../ink/ink147.xml"/><Relationship Id="rId100" Type="http://schemas.openxmlformats.org/officeDocument/2006/relationships/image" Target="../media/image171.emf"/><Relationship Id="rId105" Type="http://schemas.openxmlformats.org/officeDocument/2006/relationships/customXml" Target="../ink/ink161.xml"/><Relationship Id="rId113" Type="http://schemas.openxmlformats.org/officeDocument/2006/relationships/customXml" Target="../ink/ink165.xml"/><Relationship Id="rId118" Type="http://schemas.openxmlformats.org/officeDocument/2006/relationships/image" Target="../media/image180.emf"/><Relationship Id="rId8" Type="http://schemas.openxmlformats.org/officeDocument/2006/relationships/image" Target="../media/image125.emf"/><Relationship Id="rId51" Type="http://schemas.openxmlformats.org/officeDocument/2006/relationships/customXml" Target="../ink/ink134.xml"/><Relationship Id="rId72" Type="http://schemas.openxmlformats.org/officeDocument/2006/relationships/image" Target="../media/image157.emf"/><Relationship Id="rId80" Type="http://schemas.openxmlformats.org/officeDocument/2006/relationships/image" Target="../media/image161.emf"/><Relationship Id="rId85" Type="http://schemas.openxmlformats.org/officeDocument/2006/relationships/customXml" Target="../ink/ink151.xml"/><Relationship Id="rId93" Type="http://schemas.openxmlformats.org/officeDocument/2006/relationships/customXml" Target="../ink/ink155.xml"/><Relationship Id="rId98" Type="http://schemas.openxmlformats.org/officeDocument/2006/relationships/image" Target="../media/image170.emf"/><Relationship Id="rId121" Type="http://schemas.openxmlformats.org/officeDocument/2006/relationships/customXml" Target="../ink/ink169.xml"/><Relationship Id="rId3" Type="http://schemas.openxmlformats.org/officeDocument/2006/relationships/customXml" Target="../ink/ink110.xml"/><Relationship Id="rId12" Type="http://schemas.openxmlformats.org/officeDocument/2006/relationships/image" Target="../media/image127.emf"/><Relationship Id="rId17" Type="http://schemas.openxmlformats.org/officeDocument/2006/relationships/customXml" Target="../ink/ink117.xml"/><Relationship Id="rId25" Type="http://schemas.openxmlformats.org/officeDocument/2006/relationships/customXml" Target="../ink/ink121.xml"/><Relationship Id="rId33" Type="http://schemas.openxmlformats.org/officeDocument/2006/relationships/customXml" Target="../ink/ink125.xml"/><Relationship Id="rId38" Type="http://schemas.openxmlformats.org/officeDocument/2006/relationships/image" Target="../media/image140.emf"/><Relationship Id="rId46" Type="http://schemas.openxmlformats.org/officeDocument/2006/relationships/image" Target="../media/image144.emf"/><Relationship Id="rId59" Type="http://schemas.openxmlformats.org/officeDocument/2006/relationships/customXml" Target="../ink/ink138.xml"/><Relationship Id="rId67" Type="http://schemas.openxmlformats.org/officeDocument/2006/relationships/customXml" Target="../ink/ink142.xml"/><Relationship Id="rId103" Type="http://schemas.openxmlformats.org/officeDocument/2006/relationships/customXml" Target="../ink/ink160.xml"/><Relationship Id="rId108" Type="http://schemas.openxmlformats.org/officeDocument/2006/relationships/image" Target="../media/image175.emf"/><Relationship Id="rId116" Type="http://schemas.openxmlformats.org/officeDocument/2006/relationships/image" Target="../media/image179.emf"/><Relationship Id="rId20" Type="http://schemas.openxmlformats.org/officeDocument/2006/relationships/image" Target="../media/image131.emf"/><Relationship Id="rId41" Type="http://schemas.openxmlformats.org/officeDocument/2006/relationships/customXml" Target="../ink/ink129.xml"/><Relationship Id="rId54" Type="http://schemas.openxmlformats.org/officeDocument/2006/relationships/image" Target="../media/image148.emf"/><Relationship Id="rId62" Type="http://schemas.openxmlformats.org/officeDocument/2006/relationships/image" Target="../media/image152.emf"/><Relationship Id="rId70" Type="http://schemas.openxmlformats.org/officeDocument/2006/relationships/image" Target="../media/image156.emf"/><Relationship Id="rId75" Type="http://schemas.openxmlformats.org/officeDocument/2006/relationships/customXml" Target="../ink/ink146.xml"/><Relationship Id="rId83" Type="http://schemas.openxmlformats.org/officeDocument/2006/relationships/customXml" Target="../ink/ink150.xml"/><Relationship Id="rId88" Type="http://schemas.openxmlformats.org/officeDocument/2006/relationships/image" Target="../media/image165.emf"/><Relationship Id="rId91" Type="http://schemas.openxmlformats.org/officeDocument/2006/relationships/customXml" Target="../ink/ink154.xml"/><Relationship Id="rId96" Type="http://schemas.openxmlformats.org/officeDocument/2006/relationships/image" Target="../media/image169.emf"/><Relationship Id="rId111" Type="http://schemas.openxmlformats.org/officeDocument/2006/relationships/customXml" Target="../ink/ink1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emf"/><Relationship Id="rId15" Type="http://schemas.openxmlformats.org/officeDocument/2006/relationships/customXml" Target="../ink/ink116.xml"/><Relationship Id="rId23" Type="http://schemas.openxmlformats.org/officeDocument/2006/relationships/customXml" Target="../ink/ink120.xml"/><Relationship Id="rId28" Type="http://schemas.openxmlformats.org/officeDocument/2006/relationships/image" Target="../media/image135.emf"/><Relationship Id="rId36" Type="http://schemas.openxmlformats.org/officeDocument/2006/relationships/image" Target="../media/image139.emf"/><Relationship Id="rId49" Type="http://schemas.openxmlformats.org/officeDocument/2006/relationships/customXml" Target="../ink/ink133.xml"/><Relationship Id="rId57" Type="http://schemas.openxmlformats.org/officeDocument/2006/relationships/customXml" Target="../ink/ink137.xml"/><Relationship Id="rId106" Type="http://schemas.openxmlformats.org/officeDocument/2006/relationships/image" Target="../media/image174.emf"/><Relationship Id="rId114" Type="http://schemas.openxmlformats.org/officeDocument/2006/relationships/image" Target="../media/image178.emf"/><Relationship Id="rId119" Type="http://schemas.openxmlformats.org/officeDocument/2006/relationships/customXml" Target="../ink/ink168.xml"/><Relationship Id="rId10" Type="http://schemas.openxmlformats.org/officeDocument/2006/relationships/image" Target="../media/image126.emf"/><Relationship Id="rId31" Type="http://schemas.openxmlformats.org/officeDocument/2006/relationships/customXml" Target="../ink/ink124.xml"/><Relationship Id="rId44" Type="http://schemas.openxmlformats.org/officeDocument/2006/relationships/image" Target="../media/image143.emf"/><Relationship Id="rId52" Type="http://schemas.openxmlformats.org/officeDocument/2006/relationships/image" Target="../media/image147.emf"/><Relationship Id="rId60" Type="http://schemas.openxmlformats.org/officeDocument/2006/relationships/image" Target="../media/image151.emf"/><Relationship Id="rId65" Type="http://schemas.openxmlformats.org/officeDocument/2006/relationships/customXml" Target="../ink/ink141.xml"/><Relationship Id="rId73" Type="http://schemas.openxmlformats.org/officeDocument/2006/relationships/customXml" Target="../ink/ink145.xml"/><Relationship Id="rId78" Type="http://schemas.openxmlformats.org/officeDocument/2006/relationships/image" Target="../media/image160.emf"/><Relationship Id="rId81" Type="http://schemas.openxmlformats.org/officeDocument/2006/relationships/customXml" Target="../ink/ink149.xml"/><Relationship Id="rId86" Type="http://schemas.openxmlformats.org/officeDocument/2006/relationships/image" Target="../media/image164.emf"/><Relationship Id="rId94" Type="http://schemas.openxmlformats.org/officeDocument/2006/relationships/image" Target="../media/image168.emf"/><Relationship Id="rId99" Type="http://schemas.openxmlformats.org/officeDocument/2006/relationships/customXml" Target="../ink/ink158.xml"/><Relationship Id="rId101" Type="http://schemas.openxmlformats.org/officeDocument/2006/relationships/customXml" Target="../ink/ink159.xml"/><Relationship Id="rId122" Type="http://schemas.openxmlformats.org/officeDocument/2006/relationships/image" Target="../media/image182.emf"/><Relationship Id="rId4" Type="http://schemas.openxmlformats.org/officeDocument/2006/relationships/image" Target="../media/image123.emf"/><Relationship Id="rId9" Type="http://schemas.openxmlformats.org/officeDocument/2006/relationships/customXml" Target="../ink/ink113.xml"/><Relationship Id="rId13" Type="http://schemas.openxmlformats.org/officeDocument/2006/relationships/customXml" Target="../ink/ink115.xml"/><Relationship Id="rId18" Type="http://schemas.openxmlformats.org/officeDocument/2006/relationships/image" Target="../media/image130.emf"/><Relationship Id="rId39" Type="http://schemas.openxmlformats.org/officeDocument/2006/relationships/customXml" Target="../ink/ink128.xml"/><Relationship Id="rId109" Type="http://schemas.openxmlformats.org/officeDocument/2006/relationships/customXml" Target="../ink/ink163.xml"/><Relationship Id="rId34" Type="http://schemas.openxmlformats.org/officeDocument/2006/relationships/image" Target="../media/image138.emf"/><Relationship Id="rId50" Type="http://schemas.openxmlformats.org/officeDocument/2006/relationships/image" Target="../media/image146.emf"/><Relationship Id="rId55" Type="http://schemas.openxmlformats.org/officeDocument/2006/relationships/customXml" Target="../ink/ink136.xml"/><Relationship Id="rId76" Type="http://schemas.openxmlformats.org/officeDocument/2006/relationships/image" Target="../media/image159.emf"/><Relationship Id="rId97" Type="http://schemas.openxmlformats.org/officeDocument/2006/relationships/customXml" Target="../ink/ink157.xml"/><Relationship Id="rId104" Type="http://schemas.openxmlformats.org/officeDocument/2006/relationships/image" Target="../media/image173.emf"/><Relationship Id="rId120" Type="http://schemas.openxmlformats.org/officeDocument/2006/relationships/image" Target="../media/image181.emf"/><Relationship Id="rId7" Type="http://schemas.openxmlformats.org/officeDocument/2006/relationships/customXml" Target="../ink/ink112.xml"/><Relationship Id="rId71" Type="http://schemas.openxmlformats.org/officeDocument/2006/relationships/customXml" Target="../ink/ink144.xml"/><Relationship Id="rId92" Type="http://schemas.openxmlformats.org/officeDocument/2006/relationships/image" Target="../media/image167.emf"/><Relationship Id="rId2" Type="http://schemas.openxmlformats.org/officeDocument/2006/relationships/image" Target="../media/image122.png"/><Relationship Id="rId29" Type="http://schemas.openxmlformats.org/officeDocument/2006/relationships/customXml" Target="../ink/ink123.xml"/><Relationship Id="rId24" Type="http://schemas.openxmlformats.org/officeDocument/2006/relationships/image" Target="../media/image133.emf"/><Relationship Id="rId40" Type="http://schemas.openxmlformats.org/officeDocument/2006/relationships/image" Target="../media/image141.emf"/><Relationship Id="rId45" Type="http://schemas.openxmlformats.org/officeDocument/2006/relationships/customXml" Target="../ink/ink131.xml"/><Relationship Id="rId66" Type="http://schemas.openxmlformats.org/officeDocument/2006/relationships/image" Target="../media/image154.emf"/><Relationship Id="rId87" Type="http://schemas.openxmlformats.org/officeDocument/2006/relationships/customXml" Target="../ink/ink152.xml"/><Relationship Id="rId110" Type="http://schemas.openxmlformats.org/officeDocument/2006/relationships/image" Target="../media/image176.emf"/><Relationship Id="rId115" Type="http://schemas.openxmlformats.org/officeDocument/2006/relationships/customXml" Target="../ink/ink166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5.xml"/><Relationship Id="rId18" Type="http://schemas.openxmlformats.org/officeDocument/2006/relationships/image" Target="../media/image191.emf"/><Relationship Id="rId26" Type="http://schemas.openxmlformats.org/officeDocument/2006/relationships/image" Target="../media/image195.emf"/><Relationship Id="rId39" Type="http://schemas.openxmlformats.org/officeDocument/2006/relationships/customXml" Target="../ink/ink188.xml"/><Relationship Id="rId21" Type="http://schemas.openxmlformats.org/officeDocument/2006/relationships/customXml" Target="../ink/ink179.xml"/><Relationship Id="rId34" Type="http://schemas.openxmlformats.org/officeDocument/2006/relationships/image" Target="../media/image199.emf"/><Relationship Id="rId42" Type="http://schemas.openxmlformats.org/officeDocument/2006/relationships/image" Target="../media/image202.emf"/><Relationship Id="rId47" Type="http://schemas.openxmlformats.org/officeDocument/2006/relationships/customXml" Target="../ink/ink192.xml"/><Relationship Id="rId50" Type="http://schemas.openxmlformats.org/officeDocument/2006/relationships/image" Target="../media/image206.emf"/><Relationship Id="rId55" Type="http://schemas.openxmlformats.org/officeDocument/2006/relationships/customXml" Target="../ink/ink196.xml"/><Relationship Id="rId7" Type="http://schemas.openxmlformats.org/officeDocument/2006/relationships/customXml" Target="../ink/ink172.xml"/><Relationship Id="rId12" Type="http://schemas.openxmlformats.org/officeDocument/2006/relationships/image" Target="../media/image188.emf"/><Relationship Id="rId17" Type="http://schemas.openxmlformats.org/officeDocument/2006/relationships/customXml" Target="../ink/ink177.xml"/><Relationship Id="rId25" Type="http://schemas.openxmlformats.org/officeDocument/2006/relationships/customXml" Target="../ink/ink181.xml"/><Relationship Id="rId33" Type="http://schemas.openxmlformats.org/officeDocument/2006/relationships/customXml" Target="../ink/ink185.xml"/><Relationship Id="rId38" Type="http://schemas.openxmlformats.org/officeDocument/2006/relationships/image" Target="../media/image201.emf"/><Relationship Id="rId46" Type="http://schemas.openxmlformats.org/officeDocument/2006/relationships/image" Target="../media/image204.emf"/><Relationship Id="rId2" Type="http://schemas.openxmlformats.org/officeDocument/2006/relationships/image" Target="../media/image183.png"/><Relationship Id="rId16" Type="http://schemas.openxmlformats.org/officeDocument/2006/relationships/image" Target="../media/image190.emf"/><Relationship Id="rId20" Type="http://schemas.openxmlformats.org/officeDocument/2006/relationships/image" Target="../media/image192.emf"/><Relationship Id="rId29" Type="http://schemas.openxmlformats.org/officeDocument/2006/relationships/customXml" Target="../ink/ink183.xml"/><Relationship Id="rId41" Type="http://schemas.openxmlformats.org/officeDocument/2006/relationships/customXml" Target="../ink/ink189.xml"/><Relationship Id="rId54" Type="http://schemas.openxmlformats.org/officeDocument/2006/relationships/image" Target="../media/image20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emf"/><Relationship Id="rId11" Type="http://schemas.openxmlformats.org/officeDocument/2006/relationships/customXml" Target="../ink/ink174.xml"/><Relationship Id="rId24" Type="http://schemas.openxmlformats.org/officeDocument/2006/relationships/image" Target="../media/image194.emf"/><Relationship Id="rId32" Type="http://schemas.openxmlformats.org/officeDocument/2006/relationships/image" Target="../media/image198.emf"/><Relationship Id="rId37" Type="http://schemas.openxmlformats.org/officeDocument/2006/relationships/customXml" Target="../ink/ink187.xml"/><Relationship Id="rId40" Type="http://schemas.openxmlformats.org/officeDocument/2006/relationships/image" Target="../media/image102.emf"/><Relationship Id="rId45" Type="http://schemas.openxmlformats.org/officeDocument/2006/relationships/customXml" Target="../ink/ink191.xml"/><Relationship Id="rId53" Type="http://schemas.openxmlformats.org/officeDocument/2006/relationships/customXml" Target="../ink/ink195.xml"/><Relationship Id="rId5" Type="http://schemas.openxmlformats.org/officeDocument/2006/relationships/customXml" Target="../ink/ink171.xml"/><Relationship Id="rId15" Type="http://schemas.openxmlformats.org/officeDocument/2006/relationships/customXml" Target="../ink/ink176.xml"/><Relationship Id="rId23" Type="http://schemas.openxmlformats.org/officeDocument/2006/relationships/customXml" Target="../ink/ink180.xml"/><Relationship Id="rId28" Type="http://schemas.openxmlformats.org/officeDocument/2006/relationships/image" Target="../media/image196.emf"/><Relationship Id="rId36" Type="http://schemas.openxmlformats.org/officeDocument/2006/relationships/image" Target="../media/image200.emf"/><Relationship Id="rId49" Type="http://schemas.openxmlformats.org/officeDocument/2006/relationships/customXml" Target="../ink/ink193.xml"/><Relationship Id="rId10" Type="http://schemas.openxmlformats.org/officeDocument/2006/relationships/image" Target="../media/image187.emf"/><Relationship Id="rId19" Type="http://schemas.openxmlformats.org/officeDocument/2006/relationships/customXml" Target="../ink/ink178.xml"/><Relationship Id="rId31" Type="http://schemas.openxmlformats.org/officeDocument/2006/relationships/customXml" Target="../ink/ink184.xml"/><Relationship Id="rId44" Type="http://schemas.openxmlformats.org/officeDocument/2006/relationships/image" Target="../media/image203.emf"/><Relationship Id="rId52" Type="http://schemas.openxmlformats.org/officeDocument/2006/relationships/image" Target="../media/image207.emf"/><Relationship Id="rId4" Type="http://schemas.openxmlformats.org/officeDocument/2006/relationships/image" Target="../media/image184.emf"/><Relationship Id="rId9" Type="http://schemas.openxmlformats.org/officeDocument/2006/relationships/customXml" Target="../ink/ink173.xml"/><Relationship Id="rId14" Type="http://schemas.openxmlformats.org/officeDocument/2006/relationships/image" Target="../media/image189.emf"/><Relationship Id="rId22" Type="http://schemas.openxmlformats.org/officeDocument/2006/relationships/image" Target="../media/image193.emf"/><Relationship Id="rId27" Type="http://schemas.openxmlformats.org/officeDocument/2006/relationships/customXml" Target="../ink/ink182.xml"/><Relationship Id="rId30" Type="http://schemas.openxmlformats.org/officeDocument/2006/relationships/image" Target="../media/image197.emf"/><Relationship Id="rId35" Type="http://schemas.openxmlformats.org/officeDocument/2006/relationships/customXml" Target="../ink/ink186.xml"/><Relationship Id="rId43" Type="http://schemas.openxmlformats.org/officeDocument/2006/relationships/customXml" Target="../ink/ink190.xml"/><Relationship Id="rId48" Type="http://schemas.openxmlformats.org/officeDocument/2006/relationships/image" Target="../media/image205.emf"/><Relationship Id="rId56" Type="http://schemas.openxmlformats.org/officeDocument/2006/relationships/image" Target="../media/image209.emf"/><Relationship Id="rId8" Type="http://schemas.openxmlformats.org/officeDocument/2006/relationships/image" Target="../media/image186.emf"/><Relationship Id="rId51" Type="http://schemas.openxmlformats.org/officeDocument/2006/relationships/customXml" Target="../ink/ink194.xml"/><Relationship Id="rId3" Type="http://schemas.openxmlformats.org/officeDocument/2006/relationships/customXml" Target="../ink/ink17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emf"/><Relationship Id="rId13" Type="http://schemas.openxmlformats.org/officeDocument/2006/relationships/customXml" Target="../ink/ink202.xml"/><Relationship Id="rId18" Type="http://schemas.openxmlformats.org/officeDocument/2006/relationships/image" Target="../media/image218.emf"/><Relationship Id="rId26" Type="http://schemas.openxmlformats.org/officeDocument/2006/relationships/image" Target="../media/image222.emf"/><Relationship Id="rId3" Type="http://schemas.openxmlformats.org/officeDocument/2006/relationships/customXml" Target="../ink/ink197.xml"/><Relationship Id="rId21" Type="http://schemas.openxmlformats.org/officeDocument/2006/relationships/customXml" Target="../ink/ink206.xml"/><Relationship Id="rId34" Type="http://schemas.openxmlformats.org/officeDocument/2006/relationships/image" Target="../media/image226.emf"/><Relationship Id="rId7" Type="http://schemas.openxmlformats.org/officeDocument/2006/relationships/customXml" Target="../ink/ink199.xml"/><Relationship Id="rId12" Type="http://schemas.openxmlformats.org/officeDocument/2006/relationships/image" Target="../media/image215.emf"/><Relationship Id="rId17" Type="http://schemas.openxmlformats.org/officeDocument/2006/relationships/customXml" Target="../ink/ink204.xml"/><Relationship Id="rId25" Type="http://schemas.openxmlformats.org/officeDocument/2006/relationships/customXml" Target="../ink/ink208.xml"/><Relationship Id="rId33" Type="http://schemas.openxmlformats.org/officeDocument/2006/relationships/customXml" Target="../ink/ink212.xml"/><Relationship Id="rId2" Type="http://schemas.openxmlformats.org/officeDocument/2006/relationships/image" Target="../media/image210.png"/><Relationship Id="rId16" Type="http://schemas.openxmlformats.org/officeDocument/2006/relationships/image" Target="../media/image217.emf"/><Relationship Id="rId20" Type="http://schemas.openxmlformats.org/officeDocument/2006/relationships/image" Target="../media/image219.emf"/><Relationship Id="rId29" Type="http://schemas.openxmlformats.org/officeDocument/2006/relationships/customXml" Target="../ink/ink2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emf"/><Relationship Id="rId11" Type="http://schemas.openxmlformats.org/officeDocument/2006/relationships/customXml" Target="../ink/ink201.xml"/><Relationship Id="rId24" Type="http://schemas.openxmlformats.org/officeDocument/2006/relationships/image" Target="../media/image221.emf"/><Relationship Id="rId32" Type="http://schemas.openxmlformats.org/officeDocument/2006/relationships/image" Target="../media/image225.emf"/><Relationship Id="rId5" Type="http://schemas.openxmlformats.org/officeDocument/2006/relationships/customXml" Target="../ink/ink198.xml"/><Relationship Id="rId15" Type="http://schemas.openxmlformats.org/officeDocument/2006/relationships/customXml" Target="../ink/ink203.xml"/><Relationship Id="rId23" Type="http://schemas.openxmlformats.org/officeDocument/2006/relationships/customXml" Target="../ink/ink207.xml"/><Relationship Id="rId28" Type="http://schemas.openxmlformats.org/officeDocument/2006/relationships/image" Target="../media/image223.emf"/><Relationship Id="rId36" Type="http://schemas.openxmlformats.org/officeDocument/2006/relationships/image" Target="../media/image227.emf"/><Relationship Id="rId10" Type="http://schemas.openxmlformats.org/officeDocument/2006/relationships/image" Target="../media/image214.emf"/><Relationship Id="rId19" Type="http://schemas.openxmlformats.org/officeDocument/2006/relationships/customXml" Target="../ink/ink205.xml"/><Relationship Id="rId31" Type="http://schemas.openxmlformats.org/officeDocument/2006/relationships/customXml" Target="../ink/ink211.xml"/><Relationship Id="rId4" Type="http://schemas.openxmlformats.org/officeDocument/2006/relationships/image" Target="../media/image211.emf"/><Relationship Id="rId9" Type="http://schemas.openxmlformats.org/officeDocument/2006/relationships/customXml" Target="../ink/ink200.xml"/><Relationship Id="rId14" Type="http://schemas.openxmlformats.org/officeDocument/2006/relationships/image" Target="../media/image216.emf"/><Relationship Id="rId22" Type="http://schemas.openxmlformats.org/officeDocument/2006/relationships/image" Target="../media/image220.emf"/><Relationship Id="rId27" Type="http://schemas.openxmlformats.org/officeDocument/2006/relationships/customXml" Target="../ink/ink209.xml"/><Relationship Id="rId30" Type="http://schemas.openxmlformats.org/officeDocument/2006/relationships/image" Target="../media/image224.emf"/><Relationship Id="rId35" Type="http://schemas.openxmlformats.org/officeDocument/2006/relationships/customXml" Target="../ink/ink2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customXml" Target="../ink/ink6.xml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9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4.png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customXml" Target="../ink/ink5.xml"/><Relationship Id="rId24" Type="http://schemas.openxmlformats.org/officeDocument/2006/relationships/image" Target="../media/image15.emf"/><Relationship Id="rId32" Type="http://schemas.openxmlformats.org/officeDocument/2006/relationships/image" Target="../media/image19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7.emf"/><Relationship Id="rId10" Type="http://schemas.openxmlformats.org/officeDocument/2006/relationships/image" Target="../media/image8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5.emf"/><Relationship Id="rId9" Type="http://schemas.openxmlformats.org/officeDocument/2006/relationships/customXml" Target="../ink/ink4.xml"/><Relationship Id="rId14" Type="http://schemas.openxmlformats.org/officeDocument/2006/relationships/image" Target="../media/image10.emf"/><Relationship Id="rId22" Type="http://schemas.openxmlformats.org/officeDocument/2006/relationships/image" Target="../media/image14.emf"/><Relationship Id="rId27" Type="http://schemas.openxmlformats.org/officeDocument/2006/relationships/customXml" Target="../ink/ink13.xml"/><Relationship Id="rId30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customXml" Target="../ink/ink21.xml"/><Relationship Id="rId18" Type="http://schemas.openxmlformats.org/officeDocument/2006/relationships/image" Target="../media/image28.emf"/><Relationship Id="rId26" Type="http://schemas.openxmlformats.org/officeDocument/2006/relationships/image" Target="../media/image32.emf"/><Relationship Id="rId39" Type="http://schemas.openxmlformats.org/officeDocument/2006/relationships/customXml" Target="../ink/ink34.xml"/><Relationship Id="rId3" Type="http://schemas.openxmlformats.org/officeDocument/2006/relationships/customXml" Target="../ink/ink16.xml"/><Relationship Id="rId21" Type="http://schemas.openxmlformats.org/officeDocument/2006/relationships/customXml" Target="../ink/ink25.xml"/><Relationship Id="rId34" Type="http://schemas.openxmlformats.org/officeDocument/2006/relationships/image" Target="../media/image36.emf"/><Relationship Id="rId42" Type="http://schemas.openxmlformats.org/officeDocument/2006/relationships/image" Target="../media/image40.emf"/><Relationship Id="rId47" Type="http://schemas.openxmlformats.org/officeDocument/2006/relationships/customXml" Target="../ink/ink38.xml"/><Relationship Id="rId7" Type="http://schemas.openxmlformats.org/officeDocument/2006/relationships/customXml" Target="../ink/ink18.xml"/><Relationship Id="rId12" Type="http://schemas.openxmlformats.org/officeDocument/2006/relationships/image" Target="../media/image25.emf"/><Relationship Id="rId17" Type="http://schemas.openxmlformats.org/officeDocument/2006/relationships/customXml" Target="../ink/ink23.xml"/><Relationship Id="rId25" Type="http://schemas.openxmlformats.org/officeDocument/2006/relationships/customXml" Target="../ink/ink27.xml"/><Relationship Id="rId33" Type="http://schemas.openxmlformats.org/officeDocument/2006/relationships/customXml" Target="../ink/ink31.xml"/><Relationship Id="rId38" Type="http://schemas.openxmlformats.org/officeDocument/2006/relationships/image" Target="../media/image38.emf"/><Relationship Id="rId46" Type="http://schemas.openxmlformats.org/officeDocument/2006/relationships/image" Target="../media/image42.emf"/><Relationship Id="rId2" Type="http://schemas.openxmlformats.org/officeDocument/2006/relationships/image" Target="../media/image20.png"/><Relationship Id="rId16" Type="http://schemas.openxmlformats.org/officeDocument/2006/relationships/image" Target="../media/image27.emf"/><Relationship Id="rId20" Type="http://schemas.openxmlformats.org/officeDocument/2006/relationships/image" Target="../media/image29.emf"/><Relationship Id="rId29" Type="http://schemas.openxmlformats.org/officeDocument/2006/relationships/customXml" Target="../ink/ink29.xml"/><Relationship Id="rId41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customXml" Target="../ink/ink20.xml"/><Relationship Id="rId24" Type="http://schemas.openxmlformats.org/officeDocument/2006/relationships/image" Target="../media/image31.emf"/><Relationship Id="rId32" Type="http://schemas.openxmlformats.org/officeDocument/2006/relationships/image" Target="../media/image35.emf"/><Relationship Id="rId37" Type="http://schemas.openxmlformats.org/officeDocument/2006/relationships/customXml" Target="../ink/ink33.xml"/><Relationship Id="rId40" Type="http://schemas.openxmlformats.org/officeDocument/2006/relationships/image" Target="../media/image39.emf"/><Relationship Id="rId45" Type="http://schemas.openxmlformats.org/officeDocument/2006/relationships/customXml" Target="../ink/ink37.xml"/><Relationship Id="rId5" Type="http://schemas.openxmlformats.org/officeDocument/2006/relationships/customXml" Target="../ink/ink17.xml"/><Relationship Id="rId15" Type="http://schemas.openxmlformats.org/officeDocument/2006/relationships/customXml" Target="../ink/ink22.xml"/><Relationship Id="rId23" Type="http://schemas.openxmlformats.org/officeDocument/2006/relationships/customXml" Target="../ink/ink26.xml"/><Relationship Id="rId28" Type="http://schemas.openxmlformats.org/officeDocument/2006/relationships/image" Target="../media/image33.emf"/><Relationship Id="rId36" Type="http://schemas.openxmlformats.org/officeDocument/2006/relationships/image" Target="../media/image37.emf"/><Relationship Id="rId10" Type="http://schemas.openxmlformats.org/officeDocument/2006/relationships/image" Target="../media/image24.emf"/><Relationship Id="rId19" Type="http://schemas.openxmlformats.org/officeDocument/2006/relationships/customXml" Target="../ink/ink24.xml"/><Relationship Id="rId31" Type="http://schemas.openxmlformats.org/officeDocument/2006/relationships/customXml" Target="../ink/ink30.xml"/><Relationship Id="rId44" Type="http://schemas.openxmlformats.org/officeDocument/2006/relationships/image" Target="../media/image41.emf"/><Relationship Id="rId4" Type="http://schemas.openxmlformats.org/officeDocument/2006/relationships/image" Target="../media/image21.emf"/><Relationship Id="rId9" Type="http://schemas.openxmlformats.org/officeDocument/2006/relationships/customXml" Target="../ink/ink19.xml"/><Relationship Id="rId14" Type="http://schemas.openxmlformats.org/officeDocument/2006/relationships/image" Target="../media/image26.emf"/><Relationship Id="rId22" Type="http://schemas.openxmlformats.org/officeDocument/2006/relationships/image" Target="../media/image30.emf"/><Relationship Id="rId27" Type="http://schemas.openxmlformats.org/officeDocument/2006/relationships/customXml" Target="../ink/ink28.xml"/><Relationship Id="rId30" Type="http://schemas.openxmlformats.org/officeDocument/2006/relationships/image" Target="../media/image34.emf"/><Relationship Id="rId35" Type="http://schemas.openxmlformats.org/officeDocument/2006/relationships/customXml" Target="../ink/ink32.xml"/><Relationship Id="rId43" Type="http://schemas.openxmlformats.org/officeDocument/2006/relationships/customXml" Target="../ink/ink36.xml"/><Relationship Id="rId48" Type="http://schemas.openxmlformats.org/officeDocument/2006/relationships/image" Target="../media/image4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customXml" Target="../ink/ink44.xml"/><Relationship Id="rId18" Type="http://schemas.openxmlformats.org/officeDocument/2006/relationships/image" Target="../media/image52.emf"/><Relationship Id="rId3" Type="http://schemas.openxmlformats.org/officeDocument/2006/relationships/customXml" Target="../ink/ink39.xml"/><Relationship Id="rId21" Type="http://schemas.openxmlformats.org/officeDocument/2006/relationships/customXml" Target="../ink/ink48.xml"/><Relationship Id="rId7" Type="http://schemas.openxmlformats.org/officeDocument/2006/relationships/customXml" Target="../ink/ink41.xml"/><Relationship Id="rId12" Type="http://schemas.openxmlformats.org/officeDocument/2006/relationships/image" Target="../media/image49.emf"/><Relationship Id="rId17" Type="http://schemas.openxmlformats.org/officeDocument/2006/relationships/customXml" Target="../ink/ink46.xml"/><Relationship Id="rId2" Type="http://schemas.openxmlformats.org/officeDocument/2006/relationships/image" Target="../media/image44.png"/><Relationship Id="rId16" Type="http://schemas.openxmlformats.org/officeDocument/2006/relationships/image" Target="../media/image51.emf"/><Relationship Id="rId20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11" Type="http://schemas.openxmlformats.org/officeDocument/2006/relationships/customXml" Target="../ink/ink43.xml"/><Relationship Id="rId24" Type="http://schemas.openxmlformats.org/officeDocument/2006/relationships/image" Target="../media/image55.emf"/><Relationship Id="rId5" Type="http://schemas.openxmlformats.org/officeDocument/2006/relationships/customXml" Target="../ink/ink40.xml"/><Relationship Id="rId15" Type="http://schemas.openxmlformats.org/officeDocument/2006/relationships/customXml" Target="../ink/ink45.xml"/><Relationship Id="rId23" Type="http://schemas.openxmlformats.org/officeDocument/2006/relationships/customXml" Target="../ink/ink49.xml"/><Relationship Id="rId10" Type="http://schemas.openxmlformats.org/officeDocument/2006/relationships/image" Target="../media/image48.emf"/><Relationship Id="rId19" Type="http://schemas.openxmlformats.org/officeDocument/2006/relationships/customXml" Target="../ink/ink47.xml"/><Relationship Id="rId4" Type="http://schemas.openxmlformats.org/officeDocument/2006/relationships/image" Target="../media/image45.emf"/><Relationship Id="rId9" Type="http://schemas.openxmlformats.org/officeDocument/2006/relationships/customXml" Target="../ink/ink42.xml"/><Relationship Id="rId14" Type="http://schemas.openxmlformats.org/officeDocument/2006/relationships/image" Target="../media/image50.emf"/><Relationship Id="rId22" Type="http://schemas.openxmlformats.org/officeDocument/2006/relationships/image" Target="../media/image5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customXml" Target="../ink/ink55.xml"/><Relationship Id="rId18" Type="http://schemas.openxmlformats.org/officeDocument/2006/relationships/image" Target="../media/image64.emf"/><Relationship Id="rId26" Type="http://schemas.openxmlformats.org/officeDocument/2006/relationships/image" Target="../media/image68.emf"/><Relationship Id="rId3" Type="http://schemas.openxmlformats.org/officeDocument/2006/relationships/customXml" Target="../ink/ink50.xml"/><Relationship Id="rId21" Type="http://schemas.openxmlformats.org/officeDocument/2006/relationships/customXml" Target="../ink/ink59.xml"/><Relationship Id="rId7" Type="http://schemas.openxmlformats.org/officeDocument/2006/relationships/customXml" Target="../ink/ink52.xml"/><Relationship Id="rId12" Type="http://schemas.openxmlformats.org/officeDocument/2006/relationships/image" Target="../media/image61.emf"/><Relationship Id="rId17" Type="http://schemas.openxmlformats.org/officeDocument/2006/relationships/customXml" Target="../ink/ink57.xml"/><Relationship Id="rId25" Type="http://schemas.openxmlformats.org/officeDocument/2006/relationships/customXml" Target="../ink/ink61.xml"/><Relationship Id="rId2" Type="http://schemas.openxmlformats.org/officeDocument/2006/relationships/image" Target="../media/image56.png"/><Relationship Id="rId16" Type="http://schemas.openxmlformats.org/officeDocument/2006/relationships/image" Target="../media/image63.emf"/><Relationship Id="rId20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11" Type="http://schemas.openxmlformats.org/officeDocument/2006/relationships/customXml" Target="../ink/ink54.xml"/><Relationship Id="rId24" Type="http://schemas.openxmlformats.org/officeDocument/2006/relationships/image" Target="../media/image67.emf"/><Relationship Id="rId5" Type="http://schemas.openxmlformats.org/officeDocument/2006/relationships/customXml" Target="../ink/ink51.xml"/><Relationship Id="rId15" Type="http://schemas.openxmlformats.org/officeDocument/2006/relationships/customXml" Target="../ink/ink56.xml"/><Relationship Id="rId23" Type="http://schemas.openxmlformats.org/officeDocument/2006/relationships/customXml" Target="../ink/ink60.xml"/><Relationship Id="rId10" Type="http://schemas.openxmlformats.org/officeDocument/2006/relationships/image" Target="../media/image60.emf"/><Relationship Id="rId19" Type="http://schemas.openxmlformats.org/officeDocument/2006/relationships/customXml" Target="../ink/ink58.xml"/><Relationship Id="rId4" Type="http://schemas.openxmlformats.org/officeDocument/2006/relationships/image" Target="../media/image57.emf"/><Relationship Id="rId9" Type="http://schemas.openxmlformats.org/officeDocument/2006/relationships/customXml" Target="../ink/ink53.xml"/><Relationship Id="rId14" Type="http://schemas.openxmlformats.org/officeDocument/2006/relationships/image" Target="../media/image62.emf"/><Relationship Id="rId22" Type="http://schemas.openxmlformats.org/officeDocument/2006/relationships/image" Target="../media/image6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customXml" Target="../ink/ink62.xml"/><Relationship Id="rId7" Type="http://schemas.openxmlformats.org/officeDocument/2006/relationships/customXml" Target="../ink/ink64.xml"/><Relationship Id="rId12" Type="http://schemas.openxmlformats.org/officeDocument/2006/relationships/image" Target="../media/image76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11" Type="http://schemas.openxmlformats.org/officeDocument/2006/relationships/customXml" Target="../ink/ink66.xml"/><Relationship Id="rId5" Type="http://schemas.openxmlformats.org/officeDocument/2006/relationships/customXml" Target="../ink/ink63.xml"/><Relationship Id="rId10" Type="http://schemas.openxmlformats.org/officeDocument/2006/relationships/image" Target="../media/image75.emf"/><Relationship Id="rId4" Type="http://schemas.openxmlformats.org/officeDocument/2006/relationships/image" Target="../media/image72.emf"/><Relationship Id="rId9" Type="http://schemas.openxmlformats.org/officeDocument/2006/relationships/customXml" Target="../ink/ink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Ch5: Momentum &amp; Collisions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 lnSpcReduction="100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5.2 – Conservation of Momentum </a:t>
            </a:r>
            <a:r>
              <a:rPr lang="en-CA" sz="3400" b="1" smtClean="0">
                <a:solidFill>
                  <a:srgbClr val="0070C0"/>
                </a:solidFill>
              </a:rPr>
              <a:t>in </a:t>
            </a:r>
            <a:endParaRPr lang="en-CA" sz="3400" b="1" smtClean="0">
              <a:solidFill>
                <a:srgbClr val="0070C0"/>
              </a:solidFill>
            </a:endParaRPr>
          </a:p>
          <a:p>
            <a:r>
              <a:rPr lang="en-CA" sz="3400" b="1" smtClean="0">
                <a:solidFill>
                  <a:srgbClr val="0070C0"/>
                </a:solidFill>
              </a:rPr>
              <a:t>One </a:t>
            </a:r>
            <a:r>
              <a:rPr lang="en-CA" sz="3400" b="1" dirty="0" smtClean="0">
                <a:solidFill>
                  <a:srgbClr val="0070C0"/>
                </a:solidFill>
              </a:rPr>
              <a:t>Dimension (pg. 228-232)</a:t>
            </a:r>
          </a:p>
          <a:p>
            <a:endParaRPr lang="en-CA" dirty="0"/>
          </a:p>
        </p:txBody>
      </p:sp>
      <p:pic>
        <p:nvPicPr>
          <p:cNvPr id="2050" name="Picture 2" descr="http://i495.photobucket.com/albums/rr320/bongotz/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2943225" cy="2457451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053458" cy="269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1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3575" y="3170238"/>
              <a:ext cx="635000" cy="142875"/>
            </p14:xfrm>
          </p:contentPart>
        </mc:Choice>
        <mc:Fallback>
          <p:pic>
            <p:nvPicPr>
              <p:cNvPr id="61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4205" y="3160904"/>
                <a:ext cx="653740" cy="161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1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2350" y="3071813"/>
              <a:ext cx="1679575" cy="339725"/>
            </p14:xfrm>
          </p:contentPart>
        </mc:Choice>
        <mc:Fallback>
          <p:pic>
            <p:nvPicPr>
              <p:cNvPr id="61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3007" y="3062525"/>
                <a:ext cx="1698261" cy="3583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1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4675" y="4464050"/>
              <a:ext cx="71438" cy="19050"/>
            </p14:xfrm>
          </p:contentPart>
        </mc:Choice>
        <mc:Fallback>
          <p:pic>
            <p:nvPicPr>
              <p:cNvPr id="71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5388" y="4454338"/>
                <a:ext cx="90012" cy="38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1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7488" y="4367213"/>
              <a:ext cx="133350" cy="204787"/>
            </p14:xfrm>
          </p:contentPart>
        </mc:Choice>
        <mc:Fallback>
          <p:pic>
            <p:nvPicPr>
              <p:cNvPr id="71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8267" y="4357969"/>
                <a:ext cx="151792" cy="223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1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3713" y="4419600"/>
              <a:ext cx="134937" cy="1588"/>
            </p14:xfrm>
          </p:contentPart>
        </mc:Choice>
        <mc:Fallback>
          <p:pic>
            <p:nvPicPr>
              <p:cNvPr id="71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93718" y="4378312"/>
                <a:ext cx="154928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1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8988" y="4232275"/>
              <a:ext cx="196850" cy="339725"/>
            </p14:xfrm>
          </p:contentPart>
        </mc:Choice>
        <mc:Fallback>
          <p:pic>
            <p:nvPicPr>
              <p:cNvPr id="71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9631" y="4222918"/>
                <a:ext cx="215563" cy="358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1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75" y="4848225"/>
              <a:ext cx="2527300" cy="179388"/>
            </p14:xfrm>
          </p:contentPart>
        </mc:Choice>
        <mc:Fallback>
          <p:pic>
            <p:nvPicPr>
              <p:cNvPr id="71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62516" y="4838841"/>
                <a:ext cx="2546018" cy="198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1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6125" y="4786313"/>
              <a:ext cx="588963" cy="295275"/>
            </p14:xfrm>
          </p:contentPart>
        </mc:Choice>
        <mc:Fallback>
          <p:pic>
            <p:nvPicPr>
              <p:cNvPr id="71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6776" y="4776928"/>
                <a:ext cx="607660" cy="314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1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4950" y="4902200"/>
              <a:ext cx="98425" cy="161925"/>
            </p14:xfrm>
          </p:contentPart>
        </mc:Choice>
        <mc:Fallback>
          <p:pic>
            <p:nvPicPr>
              <p:cNvPr id="71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35576" y="4892224"/>
                <a:ext cx="117173" cy="181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1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9738" y="4857750"/>
              <a:ext cx="581025" cy="258763"/>
            </p14:xfrm>
          </p:contentPart>
        </mc:Choice>
        <mc:Fallback>
          <p:pic>
            <p:nvPicPr>
              <p:cNvPr id="71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40372" y="4848393"/>
                <a:ext cx="599756" cy="277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1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8713" y="4894263"/>
              <a:ext cx="98425" cy="115887"/>
            </p14:xfrm>
          </p:contentPart>
        </mc:Choice>
        <mc:Fallback>
          <p:pic>
            <p:nvPicPr>
              <p:cNvPr id="71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29373" y="4884935"/>
                <a:ext cx="117104" cy="134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1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5413" y="4589463"/>
              <a:ext cx="1716087" cy="482600"/>
            </p14:xfrm>
          </p:contentPart>
        </mc:Choice>
        <mc:Fallback>
          <p:pic>
            <p:nvPicPr>
              <p:cNvPr id="71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96051" y="4580141"/>
                <a:ext cx="1734811" cy="501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1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1738" y="5411788"/>
              <a:ext cx="2251075" cy="53975"/>
            </p14:xfrm>
          </p:contentPart>
        </mc:Choice>
        <mc:Fallback>
          <p:pic>
            <p:nvPicPr>
              <p:cNvPr id="71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32377" y="5402370"/>
                <a:ext cx="2269798" cy="72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1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7900" y="5295900"/>
              <a:ext cx="642938" cy="231775"/>
            </p14:xfrm>
          </p:contentPart>
        </mc:Choice>
        <mc:Fallback>
          <p:pic>
            <p:nvPicPr>
              <p:cNvPr id="71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08546" y="5286053"/>
                <a:ext cx="661647" cy="251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9738" y="5330825"/>
              <a:ext cx="528637" cy="223838"/>
            </p14:xfrm>
          </p:contentPart>
        </mc:Choice>
        <mc:Fallback>
          <p:pic>
            <p:nvPicPr>
              <p:cNvPr id="71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40356" y="5321027"/>
                <a:ext cx="547401" cy="243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6175" y="5367338"/>
              <a:ext cx="152400" cy="98425"/>
            </p14:xfrm>
          </p:contentPart>
        </mc:Choice>
        <mc:Fallback>
          <p:pic>
            <p:nvPicPr>
              <p:cNvPr id="7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46785" y="5357457"/>
                <a:ext cx="171179" cy="118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1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8288" y="5214938"/>
              <a:ext cx="644525" cy="322262"/>
            </p14:xfrm>
          </p:contentPart>
        </mc:Choice>
        <mc:Fallback>
          <p:pic>
            <p:nvPicPr>
              <p:cNvPr id="71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38794" y="5205566"/>
                <a:ext cx="663514" cy="341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1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9650" y="5241925"/>
              <a:ext cx="492125" cy="312738"/>
            </p14:xfrm>
          </p:contentPart>
        </mc:Choice>
        <mc:Fallback>
          <p:pic>
            <p:nvPicPr>
              <p:cNvPr id="71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80418" y="5232611"/>
                <a:ext cx="510589" cy="331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1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8138" y="5153025"/>
              <a:ext cx="241300" cy="320675"/>
            </p14:xfrm>
          </p:contentPart>
        </mc:Choice>
        <mc:Fallback>
          <p:pic>
            <p:nvPicPr>
              <p:cNvPr id="71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78788" y="5143699"/>
                <a:ext cx="260000" cy="339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1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9988" y="5562600"/>
              <a:ext cx="4411662" cy="573088"/>
            </p14:xfrm>
          </p:contentPart>
        </mc:Choice>
        <mc:Fallback>
          <p:pic>
            <p:nvPicPr>
              <p:cNvPr id="71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60628" y="5553241"/>
                <a:ext cx="4430381" cy="591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1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9025" y="5340350"/>
              <a:ext cx="2179638" cy="704850"/>
            </p14:xfrm>
          </p:contentPart>
        </mc:Choice>
        <mc:Fallback>
          <p:pic>
            <p:nvPicPr>
              <p:cNvPr id="71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79681" y="5331057"/>
                <a:ext cx="2198326" cy="723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1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6325" y="5724525"/>
              <a:ext cx="1519238" cy="339725"/>
            </p14:xfrm>
          </p:contentPart>
        </mc:Choice>
        <mc:Fallback>
          <p:pic>
            <p:nvPicPr>
              <p:cNvPr id="71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06976" y="5715188"/>
                <a:ext cx="1537936" cy="358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19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0" y="5848350"/>
              <a:ext cx="492125" cy="295275"/>
            </p14:xfrm>
          </p:contentPart>
        </mc:Choice>
        <mc:Fallback>
          <p:pic>
            <p:nvPicPr>
              <p:cNvPr id="719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19737" y="5838988"/>
                <a:ext cx="511151" cy="3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19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10738" y="34056638"/>
              <a:ext cx="0" cy="0"/>
            </p14:xfrm>
          </p:contentPart>
        </mc:Choice>
        <mc:Fallback>
          <p:pic>
            <p:nvPicPr>
              <p:cNvPr id="719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710738" y="340566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1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2525" y="6161088"/>
              <a:ext cx="1276350" cy="223837"/>
            </p14:xfrm>
          </p:contentPart>
        </mc:Choice>
        <mc:Fallback>
          <p:pic>
            <p:nvPicPr>
              <p:cNvPr id="71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43214" y="6151716"/>
                <a:ext cx="1294972" cy="242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19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5788" y="6330950"/>
              <a:ext cx="2035175" cy="330200"/>
            </p14:xfrm>
          </p:contentPart>
        </mc:Choice>
        <mc:Fallback>
          <p:pic>
            <p:nvPicPr>
              <p:cNvPr id="719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16442" y="6321116"/>
                <a:ext cx="2053866" cy="349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19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2100" y="6535738"/>
              <a:ext cx="196850" cy="287337"/>
            </p14:xfrm>
          </p:contentPart>
        </mc:Choice>
        <mc:Fallback>
          <p:pic>
            <p:nvPicPr>
              <p:cNvPr id="719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52743" y="6526341"/>
                <a:ext cx="215563" cy="306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19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6653213"/>
              <a:ext cx="115887" cy="61912"/>
            </p14:xfrm>
          </p:contentPart>
        </mc:Choice>
        <mc:Fallback>
          <p:pic>
            <p:nvPicPr>
              <p:cNvPr id="719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18702" y="6644015"/>
                <a:ext cx="136109" cy="80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19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2650" y="6527800"/>
              <a:ext cx="1133475" cy="223838"/>
            </p14:xfrm>
          </p:contentPart>
        </mc:Choice>
        <mc:Fallback>
          <p:pic>
            <p:nvPicPr>
              <p:cNvPr id="719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43321" y="6518518"/>
                <a:ext cx="1152133" cy="242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19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7488" y="6348413"/>
              <a:ext cx="812800" cy="304800"/>
            </p14:xfrm>
          </p:contentPart>
        </mc:Choice>
        <mc:Fallback>
          <p:pic>
            <p:nvPicPr>
              <p:cNvPr id="719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18174" y="6339023"/>
                <a:ext cx="831427" cy="323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19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9188" y="6456363"/>
              <a:ext cx="107950" cy="142875"/>
            </p14:xfrm>
          </p:contentPart>
        </mc:Choice>
        <mc:Fallback>
          <p:pic>
            <p:nvPicPr>
              <p:cNvPr id="719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19801" y="6447213"/>
                <a:ext cx="126724" cy="161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19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9963" y="4554538"/>
              <a:ext cx="98425" cy="106362"/>
            </p14:xfrm>
          </p:contentPart>
        </mc:Choice>
        <mc:Fallback>
          <p:pic>
            <p:nvPicPr>
              <p:cNvPr id="719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80623" y="4545100"/>
                <a:ext cx="117104" cy="125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20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581525"/>
              <a:ext cx="669925" cy="106363"/>
            </p14:xfrm>
          </p:contentPart>
        </mc:Choice>
        <mc:Fallback>
          <p:pic>
            <p:nvPicPr>
              <p:cNvPr id="720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91640" y="4572214"/>
                <a:ext cx="688644" cy="124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20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50175" y="4340225"/>
              <a:ext cx="260350" cy="411163"/>
            </p14:xfrm>
          </p:contentPart>
        </mc:Choice>
        <mc:Fallback>
          <p:pic>
            <p:nvPicPr>
              <p:cNvPr id="720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740787" y="4330731"/>
                <a:ext cx="279127" cy="430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20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6888" y="4687888"/>
              <a:ext cx="63500" cy="1587"/>
            </p14:xfrm>
          </p:contentPart>
        </mc:Choice>
        <mc:Fallback>
          <p:pic>
            <p:nvPicPr>
              <p:cNvPr id="720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107454" y="4646626"/>
                <a:ext cx="82369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20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9288" y="4473575"/>
              <a:ext cx="223837" cy="258763"/>
            </p14:xfrm>
          </p:contentPart>
        </mc:Choice>
        <mc:Fallback>
          <p:pic>
            <p:nvPicPr>
              <p:cNvPr id="720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259931" y="4464295"/>
                <a:ext cx="242550" cy="277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20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86813" y="4491038"/>
              <a:ext cx="125412" cy="169862"/>
            </p14:xfrm>
          </p:contentPart>
        </mc:Choice>
        <mc:Fallback>
          <p:pic>
            <p:nvPicPr>
              <p:cNvPr id="720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777443" y="4481799"/>
                <a:ext cx="144152" cy="188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20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6138" y="4321175"/>
              <a:ext cx="34925" cy="63500"/>
            </p14:xfrm>
          </p:contentPart>
        </mc:Choice>
        <mc:Fallback>
          <p:pic>
            <p:nvPicPr>
              <p:cNvPr id="720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457057" y="4311741"/>
                <a:ext cx="53086" cy="82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20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85238" y="4268788"/>
              <a:ext cx="36512" cy="80962"/>
            </p14:xfrm>
          </p:contentPart>
        </mc:Choice>
        <mc:Fallback>
          <p:pic>
            <p:nvPicPr>
              <p:cNvPr id="720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875745" y="4259391"/>
                <a:ext cx="55498" cy="99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720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" y="5929313"/>
              <a:ext cx="4768850" cy="322262"/>
            </p14:xfrm>
          </p:contentPart>
        </mc:Choice>
        <mc:Fallback>
          <p:pic>
            <p:nvPicPr>
              <p:cNvPr id="720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3716" y="5919962"/>
                <a:ext cx="4787568" cy="340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20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725" y="5545138"/>
              <a:ext cx="527050" cy="304800"/>
            </p14:xfrm>
          </p:contentPart>
        </mc:Choice>
        <mc:Fallback>
          <p:pic>
            <p:nvPicPr>
              <p:cNvPr id="720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0428" y="5535748"/>
                <a:ext cx="545643" cy="323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20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5562600"/>
              <a:ext cx="26988" cy="241300"/>
            </p14:xfrm>
          </p:contentPart>
        </mc:Choice>
        <mc:Fallback>
          <p:pic>
            <p:nvPicPr>
              <p:cNvPr id="720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56643" y="5553250"/>
                <a:ext cx="44102" cy="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2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6713" y="1214438"/>
              <a:ext cx="679450" cy="571500"/>
            </p14:xfrm>
          </p:contentPart>
        </mc:Choice>
        <mc:Fallback>
          <p:pic>
            <p:nvPicPr>
              <p:cNvPr id="72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437261" y="1205063"/>
                <a:ext cx="698354" cy="5902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1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3089275"/>
              <a:ext cx="160337" cy="98425"/>
            </p14:xfrm>
          </p:contentPart>
        </mc:Choice>
        <mc:Fallback>
          <p:pic>
            <p:nvPicPr>
              <p:cNvPr id="81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2558" y="3079432"/>
                <a:ext cx="178948" cy="11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1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2225" y="1347788"/>
              <a:ext cx="6073775" cy="2662237"/>
            </p14:xfrm>
          </p:contentPart>
        </mc:Choice>
        <mc:Fallback>
          <p:pic>
            <p:nvPicPr>
              <p:cNvPr id="81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52849" y="1338424"/>
                <a:ext cx="6092528" cy="2680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1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1538" y="1509713"/>
              <a:ext cx="3044825" cy="4554537"/>
            </p14:xfrm>
          </p:contentPart>
        </mc:Choice>
        <mc:Fallback>
          <p:pic>
            <p:nvPicPr>
              <p:cNvPr id="81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02180" y="1500353"/>
                <a:ext cx="3063540" cy="4573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1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8175" y="3589338"/>
              <a:ext cx="295275" cy="268287"/>
            </p14:xfrm>
          </p:contentPart>
        </mc:Choice>
        <mc:Fallback>
          <p:pic>
            <p:nvPicPr>
              <p:cNvPr id="81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68813" y="3579912"/>
                <a:ext cx="314000" cy="287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1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4413" y="3606800"/>
              <a:ext cx="268287" cy="287338"/>
            </p14:xfrm>
          </p:contentPart>
        </mc:Choice>
        <mc:Fallback>
          <p:pic>
            <p:nvPicPr>
              <p:cNvPr id="81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5050" y="3597047"/>
                <a:ext cx="287013" cy="306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0975" y="3687763"/>
              <a:ext cx="26988" cy="134937"/>
            </p14:xfrm>
          </p:contentPart>
        </mc:Choice>
        <mc:Fallback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81619" y="3678357"/>
                <a:ext cx="45700" cy="153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2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5913" y="3679825"/>
              <a:ext cx="169862" cy="177800"/>
            </p14:xfrm>
          </p:contentPart>
        </mc:Choice>
        <mc:Fallback>
          <p:pic>
            <p:nvPicPr>
              <p:cNvPr id="82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16556" y="3670524"/>
                <a:ext cx="188576" cy="196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2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2138" y="3759200"/>
              <a:ext cx="71437" cy="161925"/>
            </p14:xfrm>
          </p:contentPart>
        </mc:Choice>
        <mc:Fallback>
          <p:pic>
            <p:nvPicPr>
              <p:cNvPr id="82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93956" y="3749782"/>
                <a:ext cx="87801" cy="18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2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3589338"/>
              <a:ext cx="285750" cy="322262"/>
            </p14:xfrm>
          </p:contentPart>
        </mc:Choice>
        <mc:Fallback>
          <p:pic>
            <p:nvPicPr>
              <p:cNvPr id="82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62678" y="3579966"/>
                <a:ext cx="304394" cy="341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2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1100" y="3751263"/>
              <a:ext cx="100013" cy="1587"/>
            </p14:xfrm>
          </p:contentPart>
        </mc:Choice>
        <mc:Fallback>
          <p:pic>
            <p:nvPicPr>
              <p:cNvPr id="82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81610" y="3710001"/>
                <a:ext cx="11899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2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0350" y="3606800"/>
              <a:ext cx="320675" cy="233363"/>
            </p14:xfrm>
          </p:contentPart>
        </mc:Choice>
        <mc:Fallback>
          <p:pic>
            <p:nvPicPr>
              <p:cNvPr id="82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31117" y="3597408"/>
                <a:ext cx="339141" cy="252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20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3411538"/>
              <a:ext cx="357188" cy="446087"/>
            </p14:xfrm>
          </p:contentPart>
        </mc:Choice>
        <mc:Fallback>
          <p:pic>
            <p:nvPicPr>
              <p:cNvPr id="820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50098" y="3402200"/>
                <a:ext cx="375893" cy="464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2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3963" y="3633788"/>
              <a:ext cx="36512" cy="144462"/>
            </p14:xfrm>
          </p:contentPart>
        </mc:Choice>
        <mc:Fallback>
          <p:pic>
            <p:nvPicPr>
              <p:cNvPr id="820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94470" y="3624327"/>
                <a:ext cx="55498" cy="163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2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5263" y="3384550"/>
              <a:ext cx="777875" cy="446088"/>
            </p14:xfrm>
          </p:contentPart>
        </mc:Choice>
        <mc:Fallback>
          <p:pic>
            <p:nvPicPr>
              <p:cNvPr id="82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35960" y="3375204"/>
                <a:ext cx="796481" cy="464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20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4213" y="4224338"/>
              <a:ext cx="4616450" cy="223837"/>
            </p14:xfrm>
          </p:contentPart>
        </mc:Choice>
        <mc:Fallback>
          <p:pic>
            <p:nvPicPr>
              <p:cNvPr id="820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14855" y="4214966"/>
                <a:ext cx="4635166" cy="242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20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1475" y="4197350"/>
              <a:ext cx="276225" cy="268288"/>
            </p14:xfrm>
          </p:contentPart>
        </mc:Choice>
        <mc:Fallback>
          <p:pic>
            <p:nvPicPr>
              <p:cNvPr id="820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902172" y="4187987"/>
                <a:ext cx="294831" cy="287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821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6125" y="4197350"/>
              <a:ext cx="206375" cy="241300"/>
            </p14:xfrm>
          </p:contentPart>
        </mc:Choice>
        <mc:Fallback>
          <p:pic>
            <p:nvPicPr>
              <p:cNvPr id="821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77046" y="4188000"/>
                <a:ext cx="224533" cy="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21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8863" y="4179888"/>
              <a:ext cx="196850" cy="231775"/>
            </p14:xfrm>
          </p:contentPart>
        </mc:Choice>
        <mc:Fallback>
          <p:pic>
            <p:nvPicPr>
              <p:cNvPr id="821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89523" y="4170560"/>
                <a:ext cx="215529" cy="250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82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5913" y="4249738"/>
              <a:ext cx="152400" cy="125412"/>
            </p14:xfrm>
          </p:contentPart>
        </mc:Choice>
        <mc:Fallback>
          <p:pic>
            <p:nvPicPr>
              <p:cNvPr id="82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16523" y="4240368"/>
                <a:ext cx="171179" cy="144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2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1663" y="4214813"/>
              <a:ext cx="160337" cy="223837"/>
            </p14:xfrm>
          </p:contentPart>
        </mc:Choice>
        <mc:Fallback>
          <p:pic>
            <p:nvPicPr>
              <p:cNvPr id="82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02358" y="4205441"/>
                <a:ext cx="178948" cy="242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2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0425" y="4152900"/>
              <a:ext cx="874713" cy="285750"/>
            </p14:xfrm>
          </p:contentPart>
        </mc:Choice>
        <mc:Fallback>
          <p:pic>
            <p:nvPicPr>
              <p:cNvPr id="82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61093" y="4143555"/>
                <a:ext cx="893377" cy="304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21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0075" y="4241800"/>
              <a:ext cx="169863" cy="88900"/>
            </p14:xfrm>
          </p:contentPart>
        </mc:Choice>
        <mc:Fallback>
          <p:pic>
            <p:nvPicPr>
              <p:cNvPr id="821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70718" y="4232517"/>
                <a:ext cx="188577" cy="107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21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9650" y="4143375"/>
              <a:ext cx="223838" cy="322263"/>
            </p14:xfrm>
          </p:contentPart>
        </mc:Choice>
        <mc:Fallback>
          <p:pic>
            <p:nvPicPr>
              <p:cNvPr id="821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80368" y="4134086"/>
                <a:ext cx="242402" cy="340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21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9850" y="4179888"/>
              <a:ext cx="250825" cy="258762"/>
            </p14:xfrm>
          </p:contentPart>
        </mc:Choice>
        <mc:Fallback>
          <p:pic>
            <p:nvPicPr>
              <p:cNvPr id="821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410600" y="4170544"/>
                <a:ext cx="269326" cy="277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21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9100" y="4037013"/>
              <a:ext cx="608013" cy="374650"/>
            </p14:xfrm>
          </p:contentPart>
        </mc:Choice>
        <mc:Fallback>
          <p:pic>
            <p:nvPicPr>
              <p:cNvPr id="821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759735" y="4027574"/>
                <a:ext cx="626743" cy="393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21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0938" y="4116388"/>
              <a:ext cx="71437" cy="241300"/>
            </p14:xfrm>
          </p:contentPart>
        </mc:Choice>
        <mc:Fallback>
          <p:pic>
            <p:nvPicPr>
              <p:cNvPr id="821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91788" y="4106676"/>
                <a:ext cx="89736" cy="260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822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0800" y="4187825"/>
              <a:ext cx="107950" cy="152400"/>
            </p14:xfrm>
          </p:contentPart>
        </mc:Choice>
        <mc:Fallback>
          <p:pic>
            <p:nvPicPr>
              <p:cNvPr id="822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61413" y="4178480"/>
                <a:ext cx="126724" cy="171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822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9088" y="4054475"/>
              <a:ext cx="1008062" cy="347663"/>
            </p14:xfrm>
          </p:contentPart>
        </mc:Choice>
        <mc:Fallback>
          <p:pic>
            <p:nvPicPr>
              <p:cNvPr id="822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929744" y="4045147"/>
                <a:ext cx="1026750" cy="3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82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2538" y="4857750"/>
              <a:ext cx="1938337" cy="160338"/>
            </p14:xfrm>
          </p:contentPart>
        </mc:Choice>
        <mc:Fallback>
          <p:pic>
            <p:nvPicPr>
              <p:cNvPr id="82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53178" y="4848254"/>
                <a:ext cx="1957058" cy="179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822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4475" y="4803775"/>
              <a:ext cx="17463" cy="188913"/>
            </p14:xfrm>
          </p:contentPart>
        </mc:Choice>
        <mc:Fallback>
          <p:pic>
            <p:nvPicPr>
              <p:cNvPr id="822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45572" y="4794366"/>
                <a:ext cx="35268" cy="207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822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7350" y="4803775"/>
              <a:ext cx="98425" cy="188913"/>
            </p14:xfrm>
          </p:contentPart>
        </mc:Choice>
        <mc:Fallback>
          <p:pic>
            <p:nvPicPr>
              <p:cNvPr id="822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402" y="4794525"/>
                <a:ext cx="116320" cy="207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822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7550" y="4795838"/>
              <a:ext cx="179388" cy="169862"/>
            </p14:xfrm>
          </p:contentPart>
        </mc:Choice>
        <mc:Fallback>
          <p:pic>
            <p:nvPicPr>
              <p:cNvPr id="822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8259" y="4786481"/>
                <a:ext cx="197970" cy="188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822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3775" y="4803775"/>
              <a:ext cx="179388" cy="188913"/>
            </p14:xfrm>
          </p:contentPart>
        </mc:Choice>
        <mc:Fallback>
          <p:pic>
            <p:nvPicPr>
              <p:cNvPr id="822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794391" y="4794068"/>
                <a:ext cx="198157" cy="208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822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3025" y="4830763"/>
              <a:ext cx="80963" cy="161925"/>
            </p14:xfrm>
          </p:contentPart>
        </mc:Choice>
        <mc:Fallback>
          <p:pic>
            <p:nvPicPr>
              <p:cNvPr id="822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144029" y="4821366"/>
                <a:ext cx="98955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22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4663" y="4964113"/>
              <a:ext cx="160337" cy="19050"/>
            </p14:xfrm>
          </p:contentPart>
        </mc:Choice>
        <mc:Fallback>
          <p:pic>
            <p:nvPicPr>
              <p:cNvPr id="822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545337" y="4954401"/>
                <a:ext cx="178989" cy="38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822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5338" y="4830763"/>
              <a:ext cx="107950" cy="179387"/>
            </p14:xfrm>
          </p:contentPart>
        </mc:Choice>
        <mc:Fallback>
          <p:pic>
            <p:nvPicPr>
              <p:cNvPr id="822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865951" y="4821379"/>
                <a:ext cx="126724" cy="198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23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4100" y="4840288"/>
              <a:ext cx="80963" cy="169862"/>
            </p14:xfrm>
          </p:contentPart>
        </mc:Choice>
        <mc:Fallback>
          <p:pic>
            <p:nvPicPr>
              <p:cNvPr id="823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125578" y="4830831"/>
                <a:ext cx="98008" cy="188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23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3488" y="4732338"/>
              <a:ext cx="401637" cy="322262"/>
            </p14:xfrm>
          </p:contentPart>
        </mc:Choice>
        <mc:Fallback>
          <p:pic>
            <p:nvPicPr>
              <p:cNvPr id="823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304148" y="4722729"/>
                <a:ext cx="420318" cy="341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23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4988" y="4973638"/>
              <a:ext cx="125412" cy="9525"/>
            </p14:xfrm>
          </p:contentPart>
        </mc:Choice>
        <mc:Fallback>
          <p:pic>
            <p:nvPicPr>
              <p:cNvPr id="823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875645" y="4964113"/>
                <a:ext cx="144098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23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6288" y="4768850"/>
              <a:ext cx="608012" cy="249238"/>
            </p14:xfrm>
          </p:contentPart>
        </mc:Choice>
        <mc:Fallback>
          <p:pic>
            <p:nvPicPr>
              <p:cNvPr id="823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116923" y="4759539"/>
                <a:ext cx="626742" cy="267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823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5913" y="5375275"/>
              <a:ext cx="17462" cy="169863"/>
            </p14:xfrm>
          </p:contentPart>
        </mc:Choice>
        <mc:Fallback>
          <p:pic>
            <p:nvPicPr>
              <p:cNvPr id="823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116833" y="5365938"/>
                <a:ext cx="35622" cy="188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823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1800" y="5392738"/>
              <a:ext cx="71438" cy="161925"/>
            </p14:xfrm>
          </p:contentPart>
        </mc:Choice>
        <mc:Fallback>
          <p:pic>
            <p:nvPicPr>
              <p:cNvPr id="823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232997" y="5383361"/>
                <a:ext cx="89044" cy="180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823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1663" y="5464175"/>
              <a:ext cx="71437" cy="28575"/>
            </p14:xfrm>
          </p:contentPart>
        </mc:Choice>
        <mc:Fallback>
          <p:pic>
            <p:nvPicPr>
              <p:cNvPr id="823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402422" y="5454399"/>
                <a:ext cx="89918" cy="48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823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8988" y="5384800"/>
              <a:ext cx="231775" cy="152400"/>
            </p14:xfrm>
          </p:contentPart>
        </mc:Choice>
        <mc:Fallback>
          <p:pic>
            <p:nvPicPr>
              <p:cNvPr id="823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89660" y="5375040"/>
                <a:ext cx="250432" cy="171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823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5475" y="5357813"/>
              <a:ext cx="107950" cy="134937"/>
            </p14:xfrm>
          </p:contentPart>
        </mc:Choice>
        <mc:Fallback>
          <p:pic>
            <p:nvPicPr>
              <p:cNvPr id="823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696088" y="5348580"/>
                <a:ext cx="126724" cy="153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823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6300" y="5303838"/>
              <a:ext cx="107950" cy="161925"/>
            </p14:xfrm>
          </p:contentPart>
        </mc:Choice>
        <mc:Fallback>
          <p:pic>
            <p:nvPicPr>
              <p:cNvPr id="823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946882" y="5294565"/>
                <a:ext cx="126787" cy="180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824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5213" y="5483225"/>
              <a:ext cx="2108200" cy="115888"/>
            </p14:xfrm>
          </p:contentPart>
        </mc:Choice>
        <mc:Fallback>
          <p:pic>
            <p:nvPicPr>
              <p:cNvPr id="824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865851" y="5473925"/>
                <a:ext cx="2126924" cy="134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824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6650" y="5392738"/>
              <a:ext cx="80963" cy="134937"/>
            </p14:xfrm>
          </p:contentPart>
        </mc:Choice>
        <mc:Fallback>
          <p:pic>
            <p:nvPicPr>
              <p:cNvPr id="824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937458" y="5383432"/>
                <a:ext cx="99348" cy="153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824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3975" y="5392738"/>
              <a:ext cx="26988" cy="144462"/>
            </p14:xfrm>
          </p:contentPart>
        </mc:Choice>
        <mc:Fallback>
          <p:pic>
            <p:nvPicPr>
              <p:cNvPr id="824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24619" y="5383301"/>
                <a:ext cx="45700" cy="163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24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9388" y="5384800"/>
              <a:ext cx="401637" cy="160338"/>
            </p14:xfrm>
          </p:contentPart>
        </mc:Choice>
        <mc:Fallback>
          <p:pic>
            <p:nvPicPr>
              <p:cNvPr id="824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250039" y="5374991"/>
                <a:ext cx="420335" cy="179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24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0475" y="5545138"/>
              <a:ext cx="125413" cy="90487"/>
            </p14:xfrm>
          </p:contentPart>
        </mc:Choice>
        <mc:Fallback>
          <p:pic>
            <p:nvPicPr>
              <p:cNvPr id="824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330564" y="5535690"/>
                <a:ext cx="145235" cy="109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24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5600" y="5429250"/>
              <a:ext cx="312738" cy="250825"/>
            </p14:xfrm>
          </p:contentPart>
        </mc:Choice>
        <mc:Fallback>
          <p:pic>
            <p:nvPicPr>
              <p:cNvPr id="824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696243" y="5419853"/>
                <a:ext cx="331452" cy="269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24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7713" y="1116013"/>
              <a:ext cx="152400" cy="196850"/>
            </p14:xfrm>
          </p:contentPart>
        </mc:Choice>
        <mc:Fallback>
          <p:pic>
            <p:nvPicPr>
              <p:cNvPr id="824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358346" y="1106890"/>
                <a:ext cx="171135" cy="215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24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3238" y="5322888"/>
              <a:ext cx="2795587" cy="776287"/>
            </p14:xfrm>
          </p:contentPart>
        </mc:Choice>
        <mc:Fallback>
          <p:pic>
            <p:nvPicPr>
              <p:cNvPr id="824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303877" y="5313456"/>
                <a:ext cx="2814308" cy="795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824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7850" y="6375400"/>
              <a:ext cx="115888" cy="71438"/>
            </p14:xfrm>
          </p:contentPart>
        </mc:Choice>
        <mc:Fallback>
          <p:pic>
            <p:nvPicPr>
              <p:cNvPr id="824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188522" y="6365414"/>
                <a:ext cx="134545" cy="91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824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0888" y="6348413"/>
              <a:ext cx="268287" cy="331787"/>
            </p14:xfrm>
          </p:contentPart>
        </mc:Choice>
        <mc:Fallback>
          <p:pic>
            <p:nvPicPr>
              <p:cNvPr id="824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821538" y="6338954"/>
                <a:ext cx="286988" cy="350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825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5538" y="6269038"/>
              <a:ext cx="268287" cy="303212"/>
            </p14:xfrm>
          </p:contentPart>
        </mc:Choice>
        <mc:Fallback>
          <p:pic>
            <p:nvPicPr>
              <p:cNvPr id="825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196175" y="6259494"/>
                <a:ext cx="287013" cy="322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25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5" y="6348413"/>
              <a:ext cx="946150" cy="223837"/>
            </p14:xfrm>
          </p:contentPart>
        </mc:Choice>
        <mc:Fallback>
          <p:pic>
            <p:nvPicPr>
              <p:cNvPr id="825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616871" y="6338919"/>
                <a:ext cx="964857" cy="242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25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8738" y="6367463"/>
              <a:ext cx="171450" cy="177800"/>
            </p14:xfrm>
          </p:contentPart>
        </mc:Choice>
        <mc:Fallback>
          <p:pic>
            <p:nvPicPr>
              <p:cNvPr id="825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669294" y="6358162"/>
                <a:ext cx="190339" cy="196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25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1475" y="6215063"/>
              <a:ext cx="455613" cy="411162"/>
            </p14:xfrm>
          </p:contentPart>
        </mc:Choice>
        <mc:Fallback>
          <p:pic>
            <p:nvPicPr>
              <p:cNvPr id="825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982059" y="6205501"/>
                <a:ext cx="474446" cy="4302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863" y="5072063"/>
              <a:ext cx="2849562" cy="803275"/>
            </p14:xfrm>
          </p:contentPart>
        </mc:Choice>
        <mc:Fallback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501" y="5062710"/>
                <a:ext cx="2868285" cy="821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4638" y="3178175"/>
              <a:ext cx="652462" cy="430213"/>
            </p14:xfrm>
          </p:contentPart>
        </mc:Choice>
        <mc:Fallback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5281" y="3168791"/>
                <a:ext cx="671176" cy="448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288" y="3946525"/>
              <a:ext cx="2716212" cy="152400"/>
            </p14:xfrm>
          </p:contentPart>
        </mc:Choice>
        <mc:Fallback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6924" y="3937135"/>
                <a:ext cx="2734940" cy="171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600" y="3867150"/>
              <a:ext cx="366713" cy="285750"/>
            </p14:xfrm>
          </p:contentPart>
        </mc:Choice>
        <mc:Fallback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3234" y="3857698"/>
                <a:ext cx="385445" cy="30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8688" y="3830638"/>
              <a:ext cx="339725" cy="312737"/>
            </p14:xfrm>
          </p:contentPart>
        </mc:Choice>
        <mc:Fallback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9371" y="3821281"/>
                <a:ext cx="358360" cy="331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3825" y="3884613"/>
              <a:ext cx="106363" cy="196850"/>
            </p14:xfrm>
          </p:contentPart>
        </mc:Choice>
        <mc:Fallback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84545" y="3875256"/>
                <a:ext cx="124923" cy="21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4500" y="3857625"/>
              <a:ext cx="822325" cy="268288"/>
            </p14:xfrm>
          </p:contentPart>
        </mc:Choice>
        <mc:Fallback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05139" y="3848096"/>
                <a:ext cx="841047" cy="287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8113" y="3625850"/>
              <a:ext cx="814387" cy="446088"/>
            </p14:xfrm>
          </p:contentPart>
        </mc:Choice>
        <mc:Fallback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68740" y="3616504"/>
                <a:ext cx="833133" cy="464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1400" y="3643313"/>
              <a:ext cx="625475" cy="428625"/>
            </p14:xfrm>
          </p:contentPart>
        </mc:Choice>
        <mc:Fallback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72043" y="3634003"/>
                <a:ext cx="644189" cy="447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1275" y="5187950"/>
              <a:ext cx="1625600" cy="115888"/>
            </p14:xfrm>
          </p:contentPart>
        </mc:Choice>
        <mc:Fallback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71914" y="5178385"/>
                <a:ext cx="1644322" cy="135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3888" y="4268788"/>
              <a:ext cx="615950" cy="1054100"/>
            </p14:xfrm>
          </p:contentPart>
        </mc:Choice>
        <mc:Fallback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84534" y="4259431"/>
                <a:ext cx="634659" cy="1072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6200" y="4902200"/>
              <a:ext cx="1196975" cy="428625"/>
            </p14:xfrm>
          </p:contentPart>
        </mc:Choice>
        <mc:Fallback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06840" y="4892843"/>
                <a:ext cx="1215695" cy="447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5913" y="5099050"/>
              <a:ext cx="677862" cy="196850"/>
            </p14:xfrm>
          </p:contentPart>
        </mc:Choice>
        <mc:Fallback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16568" y="5089693"/>
                <a:ext cx="696552" cy="21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1150" y="4348163"/>
              <a:ext cx="2500313" cy="287337"/>
            </p14:xfrm>
          </p:contentPart>
        </mc:Choice>
        <mc:Fallback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71792" y="4338766"/>
                <a:ext cx="2519028" cy="306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725" y="4303713"/>
              <a:ext cx="1125538" cy="679450"/>
            </p14:xfrm>
          </p:contentPart>
        </mc:Choice>
        <mc:Fallback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0426" y="4294220"/>
                <a:ext cx="1144136" cy="698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6075" y="4340225"/>
              <a:ext cx="1751013" cy="303213"/>
            </p14:xfrm>
          </p:contentPart>
        </mc:Choice>
        <mc:Fallback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606696" y="4330432"/>
                <a:ext cx="1769771" cy="322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2350" y="4249738"/>
              <a:ext cx="1652588" cy="447675"/>
            </p14:xfrm>
          </p:contentPart>
        </mc:Choice>
        <mc:Fallback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52993" y="4240166"/>
                <a:ext cx="1671302" cy="466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9775" y="5537200"/>
              <a:ext cx="1616075" cy="677863"/>
            </p14:xfrm>
          </p:contentPart>
        </mc:Choice>
        <mc:Fallback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00419" y="5527895"/>
                <a:ext cx="1634787" cy="696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44125" y="18742025"/>
              <a:ext cx="0" cy="0"/>
            </p14:xfrm>
          </p:contentPart>
        </mc:Choice>
        <mc:Fallback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144125" y="187420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8850" y="6010275"/>
              <a:ext cx="392113" cy="61913"/>
            </p14:xfrm>
          </p:contentPart>
        </mc:Choice>
        <mc:Fallback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59514" y="6001024"/>
                <a:ext cx="410785" cy="80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8775" y="5848350"/>
              <a:ext cx="106363" cy="152400"/>
            </p14:xfrm>
          </p:contentPart>
        </mc:Choice>
        <mc:Fallback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29526" y="5838662"/>
                <a:ext cx="124861" cy="171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5759450"/>
              <a:ext cx="669925" cy="349250"/>
            </p14:xfrm>
          </p:contentPart>
        </mc:Choice>
        <mc:Fallback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616670" y="5750069"/>
                <a:ext cx="688534" cy="368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3088" y="5715000"/>
              <a:ext cx="1419225" cy="330200"/>
            </p14:xfrm>
          </p:contentPart>
        </mc:Choice>
        <mc:Fallback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43739" y="5705709"/>
                <a:ext cx="1437923" cy="348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8350" y="6491288"/>
              <a:ext cx="9525" cy="9525"/>
            </p14:xfrm>
          </p:contentPart>
        </mc:Choice>
        <mc:Fallback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38825" y="6481763"/>
                <a:ext cx="28575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1925" y="6446838"/>
              <a:ext cx="71438" cy="98425"/>
            </p14:xfrm>
          </p:contentPart>
        </mc:Choice>
        <mc:Fallback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33743" y="6437532"/>
                <a:ext cx="87803" cy="117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8775" y="6323013"/>
              <a:ext cx="125413" cy="214312"/>
            </p14:xfrm>
          </p:contentPart>
        </mc:Choice>
        <mc:Fallback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429405" y="6313537"/>
                <a:ext cx="144153" cy="233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6913" y="6269038"/>
              <a:ext cx="1366837" cy="322262"/>
            </p14:xfrm>
          </p:contentPart>
        </mc:Choice>
        <mc:Fallback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67551" y="6259707"/>
                <a:ext cx="1385561" cy="3409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2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9775" y="3990975"/>
              <a:ext cx="812800" cy="90488"/>
            </p14:xfrm>
          </p:contentPart>
        </mc:Choice>
        <mc:Fallback>
          <p:pic>
            <p:nvPicPr>
              <p:cNvPr id="102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0416" y="3981526"/>
                <a:ext cx="831518" cy="109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6075" y="3813175"/>
              <a:ext cx="830263" cy="322263"/>
            </p14:xfrm>
          </p:contentPart>
        </mc:Choice>
        <mc:Fallback>
          <p:pic>
            <p:nvPicPr>
              <p:cNvPr id="102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6718" y="3803803"/>
                <a:ext cx="848977" cy="341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3663" y="3795713"/>
              <a:ext cx="1135062" cy="357187"/>
            </p14:xfrm>
          </p:contentPart>
        </mc:Choice>
        <mc:Fallback>
          <p:pic>
            <p:nvPicPr>
              <p:cNvPr id="102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24300" y="3786129"/>
                <a:ext cx="1153788" cy="376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9913" y="4384675"/>
              <a:ext cx="2652712" cy="482600"/>
            </p14:xfrm>
          </p:contentPart>
        </mc:Choice>
        <mc:Fallback>
          <p:pic>
            <p:nvPicPr>
              <p:cNvPr id="102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30562" y="4375318"/>
                <a:ext cx="2671413" cy="501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2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1288" y="4473575"/>
              <a:ext cx="330200" cy="322263"/>
            </p14:xfrm>
          </p:contentPart>
        </mc:Choice>
        <mc:Fallback>
          <p:pic>
            <p:nvPicPr>
              <p:cNvPr id="102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01895" y="4464203"/>
                <a:ext cx="348986" cy="341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2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1213" y="4419600"/>
              <a:ext cx="669925" cy="349250"/>
            </p14:xfrm>
          </p:contentPart>
        </mc:Choice>
        <mc:Fallback>
          <p:pic>
            <p:nvPicPr>
              <p:cNvPr id="102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71828" y="4410501"/>
                <a:ext cx="688694" cy="367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2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0850" y="4464050"/>
              <a:ext cx="19050" cy="242888"/>
            </p14:xfrm>
          </p:contentPart>
        </mc:Choice>
        <mc:Fallback>
          <p:pic>
            <p:nvPicPr>
              <p:cNvPr id="102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80944" y="4453881"/>
                <a:ext cx="38862" cy="263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2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2150" y="4330700"/>
              <a:ext cx="1036638" cy="438150"/>
            </p14:xfrm>
          </p:contentPart>
        </mc:Choice>
        <mc:Fallback>
          <p:pic>
            <p:nvPicPr>
              <p:cNvPr id="102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22769" y="4321347"/>
                <a:ext cx="1055401" cy="456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2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1013" y="5133975"/>
              <a:ext cx="963612" cy="1250950"/>
            </p14:xfrm>
          </p:contentPart>
        </mc:Choice>
        <mc:Fallback>
          <p:pic>
            <p:nvPicPr>
              <p:cNvPr id="102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41665" y="5124674"/>
                <a:ext cx="982309" cy="1269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2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0" y="3867150"/>
              <a:ext cx="4259263" cy="2411413"/>
            </p14:xfrm>
          </p:contentPart>
        </mc:Choice>
        <mc:Fallback>
          <p:pic>
            <p:nvPicPr>
              <p:cNvPr id="102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90891" y="3857791"/>
                <a:ext cx="4277980" cy="2430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2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4888" y="5081588"/>
              <a:ext cx="608012" cy="268287"/>
            </p14:xfrm>
          </p:contentPart>
        </mc:Choice>
        <mc:Fallback>
          <p:pic>
            <p:nvPicPr>
              <p:cNvPr id="102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35523" y="5072174"/>
                <a:ext cx="626742" cy="287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2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75" y="3759200"/>
              <a:ext cx="393700" cy="268288"/>
            </p14:xfrm>
          </p:contentPart>
        </mc:Choice>
        <mc:Fallback>
          <p:pic>
            <p:nvPicPr>
              <p:cNvPr id="102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48501" y="3749837"/>
                <a:ext cx="412448" cy="287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25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5554663"/>
              <a:ext cx="142875" cy="776287"/>
            </p14:xfrm>
          </p:contentPart>
        </mc:Choice>
        <mc:Fallback>
          <p:pic>
            <p:nvPicPr>
              <p:cNvPr id="1025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86653" y="5545249"/>
                <a:ext cx="160996" cy="795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25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4688" y="6099175"/>
              <a:ext cx="536575" cy="204788"/>
            </p14:xfrm>
          </p:contentPart>
        </mc:Choice>
        <mc:Fallback>
          <p:pic>
            <p:nvPicPr>
              <p:cNvPr id="1025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05319" y="6089866"/>
                <a:ext cx="555314" cy="223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25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7938" y="3616325"/>
              <a:ext cx="241300" cy="384175"/>
            </p14:xfrm>
          </p:contentPart>
        </mc:Choice>
        <mc:Fallback>
          <p:pic>
            <p:nvPicPr>
              <p:cNvPr id="1025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48588" y="3606702"/>
                <a:ext cx="260000" cy="403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025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3330575"/>
              <a:ext cx="26987" cy="1588"/>
            </p14:xfrm>
          </p:contentPart>
        </mc:Choice>
        <mc:Fallback>
          <p:pic>
            <p:nvPicPr>
              <p:cNvPr id="1025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634206" y="3289287"/>
                <a:ext cx="45452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25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7900" y="6126163"/>
              <a:ext cx="9525" cy="34925"/>
            </p14:xfrm>
          </p:contentPart>
        </mc:Choice>
        <mc:Fallback>
          <p:pic>
            <p:nvPicPr>
              <p:cNvPr id="1025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08375" y="6117082"/>
                <a:ext cx="28575" cy="530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3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0100" y="3625850"/>
              <a:ext cx="152400" cy="88900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0733" y="3616567"/>
                <a:ext cx="171135" cy="107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950" y="3544888"/>
              <a:ext cx="4313238" cy="169862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590" y="3535551"/>
                <a:ext cx="4331958" cy="188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950" y="3598863"/>
              <a:ext cx="366713" cy="179387"/>
            </p14:xfrm>
          </p:contentPart>
        </mc:Choice>
        <mc:Fallback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6593" y="3589516"/>
                <a:ext cx="385427" cy="198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1088" y="3687763"/>
              <a:ext cx="88900" cy="53975"/>
            </p14:xfrm>
          </p:contentPart>
        </mc:Choice>
        <mc:Fallback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1805" y="3678469"/>
                <a:ext cx="107465" cy="72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8888" y="3581400"/>
              <a:ext cx="696912" cy="187325"/>
            </p14:xfrm>
          </p:contentPart>
        </mc:Choice>
        <mc:Fallback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529" y="3572070"/>
                <a:ext cx="715631" cy="205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6138" y="3598863"/>
              <a:ext cx="161925" cy="142875"/>
            </p14:xfrm>
          </p:contentPart>
        </mc:Choice>
        <mc:Fallback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06720" y="3589553"/>
                <a:ext cx="180762" cy="161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1888" y="3455988"/>
              <a:ext cx="785812" cy="295275"/>
            </p14:xfrm>
          </p:contentPart>
        </mc:Choice>
        <mc:Fallback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92546" y="3446487"/>
                <a:ext cx="804496" cy="314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0775" y="3482975"/>
              <a:ext cx="474663" cy="231775"/>
            </p14:xfrm>
          </p:contentPart>
        </mc:Choice>
        <mc:Fallback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51397" y="3473647"/>
                <a:ext cx="493419" cy="250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2138" y="3490913"/>
              <a:ext cx="509587" cy="223837"/>
            </p14:xfrm>
          </p:contentPart>
        </mc:Choice>
        <mc:Fallback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92781" y="3481541"/>
                <a:ext cx="528301" cy="242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4638" y="4152900"/>
              <a:ext cx="401637" cy="222250"/>
            </p14:xfrm>
          </p:contentPart>
        </mc:Choice>
        <mc:Fallback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35323" y="4143595"/>
                <a:ext cx="420268" cy="240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1138" y="4295775"/>
              <a:ext cx="1312862" cy="384175"/>
            </p14:xfrm>
          </p:contentPart>
        </mc:Choice>
        <mc:Fallback>
          <p:pic>
            <p:nvPicPr>
              <p:cNvPr id="10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41778" y="4286334"/>
                <a:ext cx="1331581" cy="403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300" y="1982788"/>
              <a:ext cx="3776663" cy="53975"/>
            </p14:xfrm>
          </p:contentPart>
        </mc:Choice>
        <mc:Fallback>
          <p:pic>
            <p:nvPicPr>
              <p:cNvPr id="10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5426" y="1919097"/>
                <a:ext cx="3808412" cy="181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9913" y="2357438"/>
              <a:ext cx="2714625" cy="71437"/>
            </p14:xfrm>
          </p:contentPart>
        </mc:Choice>
        <mc:Fallback>
          <p:pic>
            <p:nvPicPr>
              <p:cNvPr id="10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24074" y="2290203"/>
                <a:ext cx="2746303" cy="205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4675" y="2973388"/>
              <a:ext cx="785813" cy="44450"/>
            </p14:xfrm>
          </p:contentPart>
        </mc:Choice>
        <mc:Fallback>
          <p:pic>
            <p:nvPicPr>
              <p:cNvPr id="10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68844" y="2912743"/>
                <a:ext cx="817476" cy="165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3187700"/>
              <a:ext cx="3305175" cy="196850"/>
            </p14:xfrm>
          </p:contentPart>
        </mc:Choice>
        <mc:Fallback>
          <p:pic>
            <p:nvPicPr>
              <p:cNvPr id="10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4494" y="3124363"/>
                <a:ext cx="3336862" cy="3235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8785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1275" y="4991100"/>
              <a:ext cx="839788" cy="169863"/>
            </p14:xfrm>
          </p:contentPart>
        </mc:Choice>
        <mc:Fallback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1916" y="4981683"/>
                <a:ext cx="858506" cy="188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6963" y="4956175"/>
              <a:ext cx="214312" cy="322263"/>
            </p14:xfrm>
          </p:contentPart>
        </mc:Choice>
        <mc:Fallback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7629" y="4946803"/>
                <a:ext cx="232979" cy="341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1613" y="5099050"/>
              <a:ext cx="187325" cy="80963"/>
            </p14:xfrm>
          </p:contentPart>
        </mc:Choice>
        <mc:Fallback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2283" y="5089694"/>
                <a:ext cx="205986" cy="99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2775" y="4973638"/>
              <a:ext cx="276225" cy="260350"/>
            </p14:xfrm>
          </p:contentPart>
        </mc:Choice>
        <mc:Fallback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3448" y="4964340"/>
                <a:ext cx="294879" cy="278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1463" y="4991100"/>
              <a:ext cx="79375" cy="117475"/>
            </p14:xfrm>
          </p:contentPart>
        </mc:Choice>
        <mc:Fallback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72970" y="4981673"/>
                <a:ext cx="96361" cy="136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0" y="4964113"/>
              <a:ext cx="115888" cy="161925"/>
            </p14:xfrm>
          </p:contentPart>
        </mc:Choice>
        <mc:Fallback>
          <p:pic>
            <p:nvPicPr>
              <p:cNvPr id="20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76979" y="4954799"/>
                <a:ext cx="134430" cy="180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9188" y="4991100"/>
              <a:ext cx="125412" cy="268288"/>
            </p14:xfrm>
          </p:contentPart>
        </mc:Choice>
        <mc:Fallback>
          <p:pic>
            <p:nvPicPr>
              <p:cNvPr id="20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19898" y="4981178"/>
                <a:ext cx="143992" cy="288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0013" y="5027613"/>
              <a:ext cx="160337" cy="98425"/>
            </p14:xfrm>
          </p:contentPart>
        </mc:Choice>
        <mc:Fallback>
          <p:pic>
            <p:nvPicPr>
              <p:cNvPr id="20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70687" y="5018273"/>
                <a:ext cx="178989" cy="117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4175" y="4741863"/>
              <a:ext cx="196850" cy="500062"/>
            </p14:xfrm>
          </p:contentPart>
        </mc:Choice>
        <mc:Fallback>
          <p:pic>
            <p:nvPicPr>
              <p:cNvPr id="20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54903" y="4732509"/>
                <a:ext cx="215394" cy="518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4025" y="5429250"/>
              <a:ext cx="5446713" cy="554038"/>
            </p14:xfrm>
          </p:contentPart>
        </mc:Choice>
        <mc:Fallback>
          <p:pic>
            <p:nvPicPr>
              <p:cNvPr id="20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14666" y="5419890"/>
                <a:ext cx="5465430" cy="572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4300" y="5554663"/>
              <a:ext cx="669925" cy="285750"/>
            </p14:xfrm>
          </p:contentPart>
        </mc:Choice>
        <mc:Fallback>
          <p:pic>
            <p:nvPicPr>
              <p:cNvPr id="20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74986" y="5545014"/>
                <a:ext cx="688554" cy="305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4088" y="5670550"/>
              <a:ext cx="133350" cy="179388"/>
            </p14:xfrm>
          </p:contentPart>
        </mc:Choice>
        <mc:Fallback>
          <p:pic>
            <p:nvPicPr>
              <p:cNvPr id="20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14793" y="5660873"/>
                <a:ext cx="151940" cy="19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3325" y="5634038"/>
              <a:ext cx="965200" cy="250825"/>
            </p14:xfrm>
          </p:contentPart>
        </mc:Choice>
        <mc:Fallback>
          <p:pic>
            <p:nvPicPr>
              <p:cNvPr id="20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63961" y="5624892"/>
                <a:ext cx="983928" cy="269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0775" y="5491163"/>
              <a:ext cx="723900" cy="384175"/>
            </p14:xfrm>
          </p:contentPart>
        </mc:Choice>
        <mc:Fallback>
          <p:pic>
            <p:nvPicPr>
              <p:cNvPr id="20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51411" y="5481802"/>
                <a:ext cx="742628" cy="402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9325" y="5653088"/>
              <a:ext cx="9525" cy="187325"/>
            </p14:xfrm>
          </p:contentPart>
        </mc:Choice>
        <mc:Fallback>
          <p:pic>
            <p:nvPicPr>
              <p:cNvPr id="20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49800" y="5643758"/>
                <a:ext cx="28575" cy="205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634038"/>
              <a:ext cx="349250" cy="277812"/>
            </p14:xfrm>
          </p:contentPart>
        </mc:Choice>
        <mc:Fallback>
          <p:pic>
            <p:nvPicPr>
              <p:cNvPr id="20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54742" y="5624766"/>
                <a:ext cx="367992" cy="296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0" y="5411788"/>
              <a:ext cx="679450" cy="606425"/>
            </p14:xfrm>
          </p:contentPart>
        </mc:Choice>
        <mc:Fallback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419947" y="5402491"/>
                <a:ext cx="698055" cy="625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8413" y="5626100"/>
              <a:ext cx="322262" cy="160338"/>
            </p14:xfrm>
          </p:contentPart>
        </mc:Choice>
        <mc:Fallback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39051" y="5616938"/>
                <a:ext cx="340986" cy="178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3888" y="5456238"/>
              <a:ext cx="598487" cy="268287"/>
            </p14:xfrm>
          </p:contentPart>
        </mc:Choice>
        <mc:Fallback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64542" y="5446875"/>
                <a:ext cx="617178" cy="287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4357688"/>
              <a:ext cx="482600" cy="285750"/>
            </p14:xfrm>
          </p:contentPart>
        </mc:Choice>
        <mc:Fallback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86606" y="4348331"/>
                <a:ext cx="501314" cy="304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6438" y="4545013"/>
              <a:ext cx="134937" cy="134937"/>
            </p14:xfrm>
          </p:contentPart>
        </mc:Choice>
        <mc:Fallback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777082" y="4535607"/>
                <a:ext cx="153648" cy="153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9650" y="4330700"/>
              <a:ext cx="134938" cy="161925"/>
            </p14:xfrm>
          </p:contentPart>
        </mc:Choice>
        <mc:Fallback>
          <p:pic>
            <p:nvPicPr>
              <p:cNvPr id="20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80244" y="4321704"/>
                <a:ext cx="153750" cy="179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0950" y="4286250"/>
              <a:ext cx="268288" cy="214313"/>
            </p14:xfrm>
          </p:contentPart>
        </mc:Choice>
        <mc:Fallback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21587" y="4276916"/>
                <a:ext cx="287014" cy="2329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9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25" y="3044825"/>
              <a:ext cx="169863" cy="1366838"/>
            </p14:xfrm>
          </p:contentPart>
        </mc:Choice>
        <mc:Fallback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748" y="3035358"/>
                <a:ext cx="188616" cy="1385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7500" y="4224338"/>
              <a:ext cx="6108700" cy="241300"/>
            </p14:xfrm>
          </p:contentPart>
        </mc:Choice>
        <mc:Fallback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8139" y="4214974"/>
                <a:ext cx="6127422" cy="26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5050" y="4170363"/>
              <a:ext cx="196850" cy="258762"/>
            </p14:xfrm>
          </p:contentPart>
        </mc:Choice>
        <mc:Fallback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5693" y="4161019"/>
                <a:ext cx="215563" cy="277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5738" y="4259263"/>
              <a:ext cx="1401762" cy="285750"/>
            </p14:xfrm>
          </p:contentPart>
        </mc:Choice>
        <mc:Fallback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46342" y="4249918"/>
                <a:ext cx="1420553" cy="304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3113" y="4357688"/>
              <a:ext cx="231775" cy="214312"/>
            </p14:xfrm>
          </p:contentPart>
        </mc:Choice>
        <mc:Fallback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03770" y="4348339"/>
                <a:ext cx="250461" cy="233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3175" y="4286250"/>
              <a:ext cx="295275" cy="231775"/>
            </p14:xfrm>
          </p:contentPart>
        </mc:Choice>
        <mc:Fallback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03801" y="4276922"/>
                <a:ext cx="314023" cy="250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4286250"/>
              <a:ext cx="142875" cy="179388"/>
            </p14:xfrm>
          </p:contentPart>
        </mc:Choice>
        <mc:Fallback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34104" y="4276866"/>
                <a:ext cx="161542" cy="198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6650" y="4241800"/>
              <a:ext cx="214313" cy="268288"/>
            </p14:xfrm>
          </p:contentPart>
        </mc:Choice>
        <mc:Fallback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37301" y="4232462"/>
                <a:ext cx="233011" cy="286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2263" y="4313238"/>
              <a:ext cx="196850" cy="312737"/>
            </p14:xfrm>
          </p:contentPart>
        </mc:Choice>
        <mc:Fallback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92696" y="4303750"/>
                <a:ext cx="215983" cy="331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6163" y="4179888"/>
              <a:ext cx="1428750" cy="320675"/>
            </p14:xfrm>
          </p:contentPart>
        </mc:Choice>
        <mc:Fallback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16811" y="4170562"/>
                <a:ext cx="1447455" cy="339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0663" y="4179888"/>
              <a:ext cx="1295400" cy="320675"/>
            </p14:xfrm>
          </p:contentPart>
        </mc:Choice>
        <mc:Fallback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31300" y="4170446"/>
                <a:ext cx="1314127" cy="33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3825" y="4875213"/>
              <a:ext cx="5830888" cy="250825"/>
            </p14:xfrm>
          </p:contentPart>
        </mc:Choice>
        <mc:Fallback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4466" y="4865976"/>
                <a:ext cx="5849607" cy="269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1288" y="4884738"/>
              <a:ext cx="107950" cy="241300"/>
            </p14:xfrm>
          </p:contentPart>
        </mc:Choice>
        <mc:Fallback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1901" y="4875416"/>
                <a:ext cx="126724" cy="259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3538" y="4964113"/>
              <a:ext cx="107950" cy="206375"/>
            </p14:xfrm>
          </p:contentPart>
        </mc:Choice>
        <mc:Fallback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4151" y="4954732"/>
                <a:ext cx="126724" cy="22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0588" y="4902200"/>
              <a:ext cx="9525" cy="214313"/>
            </p14:xfrm>
          </p:contentPart>
        </mc:Choice>
        <mc:Fallback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51416" y="4892492"/>
                <a:ext cx="27869" cy="233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6000" y="4919663"/>
              <a:ext cx="679450" cy="250825"/>
            </p14:xfrm>
          </p:contentPart>
        </mc:Choice>
        <mc:Fallback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76702" y="4910293"/>
                <a:ext cx="698045" cy="26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1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6738" y="5116513"/>
              <a:ext cx="36512" cy="98425"/>
            </p14:xfrm>
          </p:contentPart>
        </mc:Choice>
        <mc:Fallback>
          <p:pic>
            <p:nvPicPr>
              <p:cNvPr id="41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97245" y="5107173"/>
                <a:ext cx="55498" cy="117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75" y="4822825"/>
              <a:ext cx="1322388" cy="312738"/>
            </p14:xfrm>
          </p:contentPart>
        </mc:Choice>
        <mc:Fallback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62512" y="4813511"/>
                <a:ext cx="1341115" cy="331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2738" y="5099050"/>
              <a:ext cx="188912" cy="80963"/>
            </p14:xfrm>
          </p:contentPart>
        </mc:Choice>
        <mc:Fallback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82855" y="5090054"/>
                <a:ext cx="208677" cy="98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3963" y="4795838"/>
              <a:ext cx="1285875" cy="276225"/>
            </p14:xfrm>
          </p:contentPart>
        </mc:Choice>
        <mc:Fallback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4598" y="4786511"/>
                <a:ext cx="1304605" cy="294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1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7350" y="5241925"/>
              <a:ext cx="704850" cy="231775"/>
            </p14:xfrm>
          </p:contentPart>
        </mc:Choice>
        <mc:Fallback>
          <p:pic>
            <p:nvPicPr>
              <p:cNvPr id="41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88005" y="5232808"/>
                <a:ext cx="723541" cy="250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3100" y="5402263"/>
              <a:ext cx="2652713" cy="107950"/>
            </p14:xfrm>
          </p:contentPart>
        </mc:Choice>
        <mc:Fallback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73739" y="5392684"/>
                <a:ext cx="2671435" cy="127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1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0200" y="5286375"/>
              <a:ext cx="731838" cy="250825"/>
            </p14:xfrm>
          </p:contentPart>
        </mc:Choice>
        <mc:Fallback>
          <p:pic>
            <p:nvPicPr>
              <p:cNvPr id="41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70850" y="5276937"/>
                <a:ext cx="750539" cy="2697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1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1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2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1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6388" y="1374775"/>
              <a:ext cx="1223962" cy="46038"/>
            </p14:xfrm>
          </p:contentPart>
        </mc:Choice>
        <mc:Fallback>
          <p:pic>
            <p:nvPicPr>
              <p:cNvPr id="51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0544" y="1313853"/>
                <a:ext cx="1255650" cy="167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1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663" y="1670050"/>
              <a:ext cx="5118100" cy="71438"/>
            </p14:xfrm>
          </p:contentPart>
        </mc:Choice>
        <mc:Fallback>
          <p:pic>
            <p:nvPicPr>
              <p:cNvPr id="51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819" y="1603526"/>
                <a:ext cx="5150149" cy="204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275" y="2035175"/>
              <a:ext cx="1330325" cy="46038"/>
            </p14:xfrm>
          </p:contentPart>
        </mc:Choice>
        <mc:Fallback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9069" y="1969831"/>
                <a:ext cx="1362737" cy="177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2288" y="2000250"/>
              <a:ext cx="2590800" cy="107950"/>
            </p14:xfrm>
          </p:contentPart>
        </mc:Choice>
        <mc:Fallback>
          <p:pic>
            <p:nvPicPr>
              <p:cNvPr id="51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46431" y="1936708"/>
                <a:ext cx="2622514" cy="235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1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8" y="2268538"/>
              <a:ext cx="3562350" cy="80962"/>
            </p14:xfrm>
          </p:contentPart>
        </mc:Choice>
        <mc:Fallback>
          <p:pic>
            <p:nvPicPr>
              <p:cNvPr id="51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452" y="2205766"/>
                <a:ext cx="3594022" cy="20650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12946</TotalTime>
  <Words>19</Words>
  <Application>Microsoft Office PowerPoint</Application>
  <PresentationFormat>On-screen Show (4:3)</PresentationFormat>
  <Paragraphs>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1_Office Theme</vt:lpstr>
      <vt:lpstr>Ch5: Momentum &amp; Collisions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&amp; Homework</vt:lpstr>
    </vt:vector>
  </TitlesOfParts>
  <Company>UOIT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</cp:lastModifiedBy>
  <cp:revision>193</cp:revision>
  <dcterms:created xsi:type="dcterms:W3CDTF">2013-05-06T00:07:57Z</dcterms:created>
  <dcterms:modified xsi:type="dcterms:W3CDTF">2016-10-31T03:34:34Z</dcterms:modified>
</cp:coreProperties>
</file>