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57" r:id="rId4"/>
    <p:sldId id="258" r:id="rId5"/>
    <p:sldId id="259" r:id="rId6"/>
    <p:sldId id="264" r:id="rId7"/>
    <p:sldId id="262" r:id="rId8"/>
    <p:sldId id="263"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BB23690-7420-4FE3-9CBC-47BE64A5F458}" type="datetimeFigureOut">
              <a:rPr lang="en-CA" smtClean="0"/>
              <a:t>08/11/2012</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6A0D3B-F372-4C27-B66F-59F5653197B4}"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B23690-7420-4FE3-9CBC-47BE64A5F458}" type="datetimeFigureOut">
              <a:rPr lang="en-CA" smtClean="0"/>
              <a:t>08/11/2012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F6A0D3B-F372-4C27-B66F-59F5653197B4}"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B23690-7420-4FE3-9CBC-47BE64A5F458}" type="datetimeFigureOut">
              <a:rPr lang="en-CA" smtClean="0"/>
              <a:t>08/11/2012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F6A0D3B-F372-4C27-B66F-59F5653197B4}"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B23690-7420-4FE3-9CBC-47BE64A5F458}" type="datetimeFigureOut">
              <a:rPr lang="en-CA" smtClean="0"/>
              <a:t>08/11/2012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F6A0D3B-F372-4C27-B66F-59F5653197B4}"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B23690-7420-4FE3-9CBC-47BE64A5F458}" type="datetimeFigureOut">
              <a:rPr lang="en-CA" smtClean="0"/>
              <a:t>08/11/2012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F6A0D3B-F372-4C27-B66F-59F5653197B4}"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B23690-7420-4FE3-9CBC-47BE64A5F458}" type="datetimeFigureOut">
              <a:rPr lang="en-CA" smtClean="0"/>
              <a:t>08/11/2012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6F6A0D3B-F372-4C27-B66F-59F5653197B4}"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B23690-7420-4FE3-9CBC-47BE64A5F458}" type="datetimeFigureOut">
              <a:rPr lang="en-CA" smtClean="0"/>
              <a:t>08/11/2012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6F6A0D3B-F372-4C27-B66F-59F5653197B4}"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BB23690-7420-4FE3-9CBC-47BE64A5F458}" type="datetimeFigureOut">
              <a:rPr lang="en-CA" smtClean="0"/>
              <a:t>08/11/2012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6F6A0D3B-F372-4C27-B66F-59F5653197B4}"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B23690-7420-4FE3-9CBC-47BE64A5F458}" type="datetimeFigureOut">
              <a:rPr lang="en-CA" smtClean="0"/>
              <a:t>08/11/2012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6F6A0D3B-F372-4C27-B66F-59F5653197B4}"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BB23690-7420-4FE3-9CBC-47BE64A5F458}" type="datetimeFigureOut">
              <a:rPr lang="en-CA" smtClean="0"/>
              <a:t>08/11/2012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6F6A0D3B-F372-4C27-B66F-59F5653197B4}"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B23690-7420-4FE3-9CBC-47BE64A5F458}" type="datetimeFigureOut">
              <a:rPr lang="en-CA" smtClean="0"/>
              <a:t>08/11/2012</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6A0D3B-F372-4C27-B66F-59F5653197B4}"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B23690-7420-4FE3-9CBC-47BE64A5F458}" type="datetimeFigureOut">
              <a:rPr lang="en-CA" smtClean="0"/>
              <a:t>08/11/2012</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6A0D3B-F372-4C27-B66F-59F5653197B4}"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reechild.org/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h-MLzQ69VY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Activist Learning:</a:t>
            </a:r>
            <a:endParaRPr lang="en-CA" dirty="0"/>
          </a:p>
        </p:txBody>
      </p:sp>
      <p:sp>
        <p:nvSpPr>
          <p:cNvPr id="3" name="Subtitle 2"/>
          <p:cNvSpPr>
            <a:spLocks noGrp="1"/>
          </p:cNvSpPr>
          <p:nvPr>
            <p:ph type="subTitle" idx="1"/>
          </p:nvPr>
        </p:nvSpPr>
        <p:spPr/>
        <p:txBody>
          <a:bodyPr/>
          <a:lstStyle/>
          <a:p>
            <a:r>
              <a:rPr lang="en-CA" dirty="0" smtClean="0"/>
              <a:t>Getting involved</a:t>
            </a:r>
            <a:endParaRPr lang="en-CA" dirty="0"/>
          </a:p>
        </p:txBody>
      </p:sp>
    </p:spTree>
    <p:extLst>
      <p:ext uri="{BB962C8B-B14F-4D97-AF65-F5344CB8AC3E}">
        <p14:creationId xmlns:p14="http://schemas.microsoft.com/office/powerpoint/2010/main" val="167244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http</a:t>
            </a:r>
            <a:r>
              <a:rPr lang="en-CA" dirty="0"/>
              <a:t>://</a:t>
            </a:r>
            <a:r>
              <a:rPr lang="en-CA" dirty="0" smtClean="0"/>
              <a:t>www.campaign-for-learning.org.uk/cfl/yourlearning/whatlearner/activists.asp </a:t>
            </a:r>
          </a:p>
          <a:p>
            <a:r>
              <a:rPr lang="en-CA" dirty="0">
                <a:hlinkClick r:id="rId2"/>
              </a:rPr>
              <a:t>http://www.freechild.org/AL</a:t>
            </a:r>
            <a:r>
              <a:rPr lang="en-CA" dirty="0" smtClean="0">
                <a:hlinkClick r:id="rId2"/>
              </a:rPr>
              <a:t>/</a:t>
            </a:r>
            <a:endParaRPr lang="en-CA" dirty="0" smtClean="0"/>
          </a:p>
          <a:p>
            <a:pPr marL="109728" indent="0">
              <a:buNone/>
            </a:pPr>
            <a:endParaRPr lang="en-CA" dirty="0"/>
          </a:p>
        </p:txBody>
      </p:sp>
      <p:sp>
        <p:nvSpPr>
          <p:cNvPr id="3" name="Title 2"/>
          <p:cNvSpPr>
            <a:spLocks noGrp="1"/>
          </p:cNvSpPr>
          <p:nvPr>
            <p:ph type="title"/>
          </p:nvPr>
        </p:nvSpPr>
        <p:spPr/>
        <p:txBody>
          <a:bodyPr/>
          <a:lstStyle/>
          <a:p>
            <a:pPr algn="ctr"/>
            <a:r>
              <a:rPr lang="en-CA" dirty="0" smtClean="0"/>
              <a:t>Bibliography</a:t>
            </a:r>
            <a:endParaRPr lang="en-CA" dirty="0"/>
          </a:p>
        </p:txBody>
      </p:sp>
    </p:spTree>
    <p:extLst>
      <p:ext uri="{BB962C8B-B14F-4D97-AF65-F5344CB8AC3E}">
        <p14:creationId xmlns:p14="http://schemas.microsoft.com/office/powerpoint/2010/main" val="2780818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hlinkClick r:id="rId2"/>
              </a:rPr>
              <a:t>http://www.youtube.com/watch?v=h-MLzQ69VYE</a:t>
            </a:r>
            <a:endParaRPr lang="en-CA" dirty="0"/>
          </a:p>
        </p:txBody>
      </p:sp>
      <p:sp>
        <p:nvSpPr>
          <p:cNvPr id="3" name="Title 2"/>
          <p:cNvSpPr>
            <a:spLocks noGrp="1"/>
          </p:cNvSpPr>
          <p:nvPr>
            <p:ph type="title"/>
          </p:nvPr>
        </p:nvSpPr>
        <p:spPr/>
        <p:txBody>
          <a:bodyPr/>
          <a:lstStyle/>
          <a:p>
            <a:pPr algn="ctr"/>
            <a:r>
              <a:rPr lang="en-CA" dirty="0" smtClean="0"/>
              <a:t>Video</a:t>
            </a:r>
            <a:endParaRPr lang="en-CA" dirty="0"/>
          </a:p>
        </p:txBody>
      </p:sp>
    </p:spTree>
    <p:extLst>
      <p:ext uri="{BB962C8B-B14F-4D97-AF65-F5344CB8AC3E}">
        <p14:creationId xmlns:p14="http://schemas.microsoft.com/office/powerpoint/2010/main" val="2644305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Activist Learning is an intentional strategy for creating knowledge characterized by taking action to realize just relationships that transform unequal power structures in our personal, social, political, environmental, spiritual, and economic lives.</a:t>
            </a:r>
          </a:p>
        </p:txBody>
      </p:sp>
      <p:sp>
        <p:nvSpPr>
          <p:cNvPr id="3" name="Title 2"/>
          <p:cNvSpPr>
            <a:spLocks noGrp="1"/>
          </p:cNvSpPr>
          <p:nvPr>
            <p:ph type="title"/>
          </p:nvPr>
        </p:nvSpPr>
        <p:spPr/>
        <p:txBody>
          <a:bodyPr/>
          <a:lstStyle/>
          <a:p>
            <a:pPr algn="ctr"/>
            <a:r>
              <a:rPr lang="en-CA" dirty="0" smtClean="0"/>
              <a:t>What is Activist Learning?</a:t>
            </a:r>
            <a:endParaRPr lang="en-CA" dirty="0"/>
          </a:p>
        </p:txBody>
      </p:sp>
    </p:spTree>
    <p:extLst>
      <p:ext uri="{BB962C8B-B14F-4D97-AF65-F5344CB8AC3E}">
        <p14:creationId xmlns:p14="http://schemas.microsoft.com/office/powerpoint/2010/main" val="2708027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a:t>involved in new experiences, problems and opportunities </a:t>
            </a:r>
          </a:p>
          <a:p>
            <a:r>
              <a:rPr lang="en-CA" dirty="0"/>
              <a:t>working with others in business games, team tasks, role-playing </a:t>
            </a:r>
          </a:p>
          <a:p>
            <a:r>
              <a:rPr lang="en-CA" dirty="0"/>
              <a:t>being thrown in the deep end with a difficult task </a:t>
            </a:r>
          </a:p>
          <a:p>
            <a:r>
              <a:rPr lang="en-CA" dirty="0"/>
              <a:t>chairing meetings, leading discussions </a:t>
            </a:r>
            <a:endParaRPr lang="en-CA" dirty="0" smtClean="0"/>
          </a:p>
          <a:p>
            <a:endParaRPr lang="en-CA" dirty="0"/>
          </a:p>
          <a:p>
            <a:pPr marL="109728" indent="0">
              <a:buNone/>
            </a:pPr>
            <a:endParaRPr lang="en-CA" dirty="0" smtClean="0"/>
          </a:p>
        </p:txBody>
      </p:sp>
      <p:sp>
        <p:nvSpPr>
          <p:cNvPr id="3" name="Title 2"/>
          <p:cNvSpPr>
            <a:spLocks noGrp="1"/>
          </p:cNvSpPr>
          <p:nvPr>
            <p:ph type="title"/>
          </p:nvPr>
        </p:nvSpPr>
        <p:spPr/>
        <p:txBody>
          <a:bodyPr/>
          <a:lstStyle/>
          <a:p>
            <a:r>
              <a:rPr lang="en-CA" dirty="0"/>
              <a:t>Activists learn best when:</a:t>
            </a:r>
          </a:p>
        </p:txBody>
      </p:sp>
    </p:spTree>
    <p:extLst>
      <p:ext uri="{BB962C8B-B14F-4D97-AF65-F5344CB8AC3E}">
        <p14:creationId xmlns:p14="http://schemas.microsoft.com/office/powerpoint/2010/main" val="1647660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CA" dirty="0"/>
              <a:t>listening to lectures or long explanations </a:t>
            </a:r>
          </a:p>
          <a:p>
            <a:r>
              <a:rPr lang="en-CA" dirty="0"/>
              <a:t>reading, writing or thinking on their own </a:t>
            </a:r>
          </a:p>
          <a:p>
            <a:r>
              <a:rPr lang="en-CA" dirty="0"/>
              <a:t>absorbing and understanding data </a:t>
            </a:r>
          </a:p>
          <a:p>
            <a:r>
              <a:rPr lang="en-CA" dirty="0"/>
              <a:t>following precise instruction to the letter </a:t>
            </a:r>
            <a:endParaRPr lang="en-CA" dirty="0" smtClean="0"/>
          </a:p>
          <a:p>
            <a:pPr marL="109728" indent="0">
              <a:buNone/>
            </a:pPr>
            <a:endParaRPr lang="en-CA" dirty="0"/>
          </a:p>
          <a:p>
            <a:endParaRPr lang="en-CA" dirty="0" smtClean="0"/>
          </a:p>
          <a:p>
            <a:endParaRPr lang="en-CA" dirty="0"/>
          </a:p>
          <a:p>
            <a:endParaRPr lang="en-CA" dirty="0" smtClean="0"/>
          </a:p>
          <a:p>
            <a:endParaRPr lang="en-CA" dirty="0"/>
          </a:p>
          <a:p>
            <a:r>
              <a:rPr lang="en-CA" dirty="0"/>
              <a:t>Resource: http://www.campaign-for-learning.org.uk/cfl/yourlearning/whatlearner/activists.asp  </a:t>
            </a:r>
          </a:p>
          <a:p>
            <a:endParaRPr lang="en-CA" dirty="0"/>
          </a:p>
        </p:txBody>
      </p:sp>
      <p:sp>
        <p:nvSpPr>
          <p:cNvPr id="3" name="Title 2"/>
          <p:cNvSpPr>
            <a:spLocks noGrp="1"/>
          </p:cNvSpPr>
          <p:nvPr>
            <p:ph type="title"/>
          </p:nvPr>
        </p:nvSpPr>
        <p:spPr/>
        <p:txBody>
          <a:bodyPr/>
          <a:lstStyle/>
          <a:p>
            <a:r>
              <a:rPr lang="en-CA" dirty="0"/>
              <a:t>Activists learn less when:</a:t>
            </a:r>
          </a:p>
        </p:txBody>
      </p:sp>
    </p:spTree>
    <p:extLst>
      <p:ext uri="{BB962C8B-B14F-4D97-AF65-F5344CB8AC3E}">
        <p14:creationId xmlns:p14="http://schemas.microsoft.com/office/powerpoint/2010/main" val="3450069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Try not to push your own personal or political agenda</a:t>
            </a:r>
          </a:p>
          <a:p>
            <a:r>
              <a:rPr lang="en-CA" dirty="0" smtClean="0"/>
              <a:t>Some parents will not want their kids involved in certain activist learning activities.</a:t>
            </a:r>
          </a:p>
          <a:p>
            <a:r>
              <a:rPr lang="en-CA" dirty="0" smtClean="0"/>
              <a:t>For example: Homelessness, alcoholism and drug addiction, global warming, and child soldiers.</a:t>
            </a:r>
            <a:endParaRPr lang="en-CA" dirty="0"/>
          </a:p>
        </p:txBody>
      </p:sp>
      <p:sp>
        <p:nvSpPr>
          <p:cNvPr id="3" name="Title 2"/>
          <p:cNvSpPr>
            <a:spLocks noGrp="1"/>
          </p:cNvSpPr>
          <p:nvPr>
            <p:ph type="title"/>
          </p:nvPr>
        </p:nvSpPr>
        <p:spPr/>
        <p:txBody>
          <a:bodyPr/>
          <a:lstStyle/>
          <a:p>
            <a:pPr algn="ctr"/>
            <a:r>
              <a:rPr lang="en-CA" dirty="0" smtClean="0"/>
              <a:t>Drawbacks</a:t>
            </a:r>
            <a:endParaRPr lang="en-CA" dirty="0"/>
          </a:p>
        </p:txBody>
      </p:sp>
    </p:spTree>
    <p:extLst>
      <p:ext uri="{BB962C8B-B14F-4D97-AF65-F5344CB8AC3E}">
        <p14:creationId xmlns:p14="http://schemas.microsoft.com/office/powerpoint/2010/main" val="1911489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What are some of the areas of the city that would need help?</a:t>
            </a:r>
            <a:endParaRPr lang="en-CA" dirty="0"/>
          </a:p>
          <a:p>
            <a:r>
              <a:rPr lang="en-CA" dirty="0" smtClean="0"/>
              <a:t>Pick a teachable?</a:t>
            </a:r>
          </a:p>
          <a:p>
            <a:r>
              <a:rPr lang="en-CA" dirty="0" smtClean="0"/>
              <a:t>How can you teach your students about activist learning through the subject area?</a:t>
            </a:r>
          </a:p>
          <a:p>
            <a:r>
              <a:rPr lang="en-CA" dirty="0" smtClean="0"/>
              <a:t>Where can you get involved?</a:t>
            </a:r>
          </a:p>
          <a:p>
            <a:r>
              <a:rPr lang="en-CA" dirty="0" smtClean="0"/>
              <a:t>For example: (Math) Food banks how much does it cost to feed one person? Family of four? How many people each day?</a:t>
            </a:r>
            <a:endParaRPr lang="en-CA" dirty="0"/>
          </a:p>
        </p:txBody>
      </p:sp>
      <p:sp>
        <p:nvSpPr>
          <p:cNvPr id="3" name="Title 2"/>
          <p:cNvSpPr>
            <a:spLocks noGrp="1"/>
          </p:cNvSpPr>
          <p:nvPr>
            <p:ph type="title"/>
          </p:nvPr>
        </p:nvSpPr>
        <p:spPr/>
        <p:txBody>
          <a:bodyPr>
            <a:normAutofit fontScale="90000"/>
          </a:bodyPr>
          <a:lstStyle/>
          <a:p>
            <a:pPr algn="ctr"/>
            <a:r>
              <a:rPr lang="en-CA" dirty="0" smtClean="0"/>
              <a:t>Hurricane Sandy demolishes Toronto</a:t>
            </a:r>
            <a:endParaRPr lang="en-CA" dirty="0"/>
          </a:p>
        </p:txBody>
      </p:sp>
    </p:spTree>
    <p:extLst>
      <p:ext uri="{BB962C8B-B14F-4D97-AF65-F5344CB8AC3E}">
        <p14:creationId xmlns:p14="http://schemas.microsoft.com/office/powerpoint/2010/main" val="1603700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Pick a social issue (i.e. Hurricane Sandy)</a:t>
            </a:r>
          </a:p>
          <a:p>
            <a:r>
              <a:rPr lang="en-CA" dirty="0" smtClean="0"/>
              <a:t>What are the consequences? (i.e. homeless)</a:t>
            </a:r>
          </a:p>
          <a:p>
            <a:r>
              <a:rPr lang="en-CA" dirty="0" smtClean="0"/>
              <a:t>What curriculum expectation will be covered?</a:t>
            </a:r>
          </a:p>
          <a:p>
            <a:r>
              <a:rPr lang="en-CA" dirty="0" smtClean="0"/>
              <a:t>What actions can we take as a class?</a:t>
            </a:r>
          </a:p>
          <a:p>
            <a:endParaRPr lang="en-CA" dirty="0" smtClean="0"/>
          </a:p>
        </p:txBody>
      </p:sp>
      <p:sp>
        <p:nvSpPr>
          <p:cNvPr id="3" name="Title 2"/>
          <p:cNvSpPr>
            <a:spLocks noGrp="1"/>
          </p:cNvSpPr>
          <p:nvPr>
            <p:ph type="title"/>
          </p:nvPr>
        </p:nvSpPr>
        <p:spPr/>
        <p:txBody>
          <a:bodyPr/>
          <a:lstStyle/>
          <a:p>
            <a:pPr algn="ctr"/>
            <a:r>
              <a:rPr lang="en-CA" dirty="0" smtClean="0"/>
              <a:t>Activity: Getting Involved</a:t>
            </a:r>
            <a:endParaRPr lang="en-CA" dirty="0"/>
          </a:p>
        </p:txBody>
      </p:sp>
    </p:spTree>
    <p:extLst>
      <p:ext uri="{BB962C8B-B14F-4D97-AF65-F5344CB8AC3E}">
        <p14:creationId xmlns:p14="http://schemas.microsoft.com/office/powerpoint/2010/main" val="2713930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Learn by getting involved in a social issue</a:t>
            </a:r>
          </a:p>
          <a:p>
            <a:r>
              <a:rPr lang="en-CA" dirty="0" smtClean="0"/>
              <a:t>Knowledge is learned through taking action</a:t>
            </a:r>
          </a:p>
          <a:p>
            <a:r>
              <a:rPr lang="en-CA" dirty="0" smtClean="0"/>
              <a:t>Learn to build relationships</a:t>
            </a:r>
          </a:p>
          <a:p>
            <a:r>
              <a:rPr lang="en-CA" smtClean="0"/>
              <a:t>Learn through </a:t>
            </a:r>
            <a:r>
              <a:rPr lang="en-CA" dirty="0" smtClean="0"/>
              <a:t>new experiences</a:t>
            </a:r>
          </a:p>
          <a:p>
            <a:r>
              <a:rPr lang="en-CA" dirty="0" smtClean="0"/>
              <a:t>Build leadership skills</a:t>
            </a:r>
          </a:p>
          <a:p>
            <a:endParaRPr lang="en-CA" dirty="0"/>
          </a:p>
        </p:txBody>
      </p:sp>
      <p:sp>
        <p:nvSpPr>
          <p:cNvPr id="3" name="Title 2"/>
          <p:cNvSpPr>
            <a:spLocks noGrp="1"/>
          </p:cNvSpPr>
          <p:nvPr>
            <p:ph type="title"/>
          </p:nvPr>
        </p:nvSpPr>
        <p:spPr/>
        <p:txBody>
          <a:bodyPr/>
          <a:lstStyle/>
          <a:p>
            <a:pPr algn="ctr"/>
            <a:r>
              <a:rPr lang="en-CA" dirty="0" smtClean="0"/>
              <a:t>Consolidation key points</a:t>
            </a:r>
            <a:endParaRPr lang="en-CA" dirty="0"/>
          </a:p>
        </p:txBody>
      </p:sp>
    </p:spTree>
    <p:extLst>
      <p:ext uri="{BB962C8B-B14F-4D97-AF65-F5344CB8AC3E}">
        <p14:creationId xmlns:p14="http://schemas.microsoft.com/office/powerpoint/2010/main" val="10451010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TotalTime>
  <Words>313</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Activist Learning:</vt:lpstr>
      <vt:lpstr>Video</vt:lpstr>
      <vt:lpstr>What is Activist Learning?</vt:lpstr>
      <vt:lpstr>Activists learn best when:</vt:lpstr>
      <vt:lpstr>Activists learn less when:</vt:lpstr>
      <vt:lpstr>Drawbacks</vt:lpstr>
      <vt:lpstr>Hurricane Sandy demolishes Toronto</vt:lpstr>
      <vt:lpstr>Activity: Getting Involved</vt:lpstr>
      <vt:lpstr>Consolidation key points</vt:lpstr>
      <vt:lpstr>Bibliography</vt:lpstr>
    </vt:vector>
  </TitlesOfParts>
  <Company>UOIT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Activist Learning:</dc:title>
  <dc:creator>mobilef</dc:creator>
  <cp:lastModifiedBy>mobilef</cp:lastModifiedBy>
  <cp:revision>12</cp:revision>
  <dcterms:created xsi:type="dcterms:W3CDTF">2012-11-05T18:17:04Z</dcterms:created>
  <dcterms:modified xsi:type="dcterms:W3CDTF">2012-11-08T21:22:01Z</dcterms:modified>
</cp:coreProperties>
</file>