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352" r:id="rId2"/>
    <p:sldId id="353" r:id="rId3"/>
    <p:sldId id="354" r:id="rId4"/>
    <p:sldId id="355" r:id="rId5"/>
    <p:sldId id="356" r:id="rId6"/>
    <p:sldId id="357" r:id="rId7"/>
    <p:sldId id="358" r:id="rId8"/>
    <p:sldId id="359" r:id="rId9"/>
    <p:sldId id="28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BF38C1-D01D-409F-9E1E-1BE8C183F61F}" type="datetimeFigureOut">
              <a:rPr lang="en-CA" smtClean="0"/>
              <a:pPr/>
              <a:t>09/05/2015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7B2EF-D1F5-4035-8B43-65A1D9D7303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963947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09/05/2015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9552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09/05/2015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9493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09/05/2015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849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09/05/2015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6484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09/05/2015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7103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09/05/2015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895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09/05/2015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516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09/05/2015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1371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09/05/2015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497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09/05/2015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6539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09/05/2015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243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09/05/2015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9018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0" y="1988840"/>
            <a:ext cx="9144000" cy="1470025"/>
          </a:xfrm>
        </p:spPr>
        <p:txBody>
          <a:bodyPr>
            <a:noAutofit/>
          </a:bodyPr>
          <a:lstStyle/>
          <a:p>
            <a:r>
              <a:rPr lang="en-CA" sz="5500" b="1" dirty="0" smtClean="0"/>
              <a:t>CH 9: Wave Interactions</a:t>
            </a:r>
            <a:endParaRPr lang="en-CA" sz="55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573016"/>
            <a:ext cx="8640960" cy="1752600"/>
          </a:xfrm>
        </p:spPr>
        <p:txBody>
          <a:bodyPr>
            <a:normAutofit/>
          </a:bodyPr>
          <a:lstStyle/>
          <a:p>
            <a:endParaRPr lang="en-CA" sz="3400" b="1" dirty="0" smtClean="0">
              <a:solidFill>
                <a:srgbClr val="0070C0"/>
              </a:solidFill>
            </a:endParaRPr>
          </a:p>
          <a:p>
            <a:r>
              <a:rPr lang="en-CA" sz="3400" b="1" dirty="0" smtClean="0">
                <a:solidFill>
                  <a:srgbClr val="0070C0"/>
                </a:solidFill>
              </a:rPr>
              <a:t>9.5 – Doppler Effect</a:t>
            </a:r>
            <a:endParaRPr lang="en-CA" sz="3400" b="1" dirty="0" smtClean="0">
              <a:solidFill>
                <a:srgbClr val="0070C0"/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358707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202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325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38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341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388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938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5308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72816"/>
            <a:ext cx="9144000" cy="1470025"/>
          </a:xfrm>
        </p:spPr>
        <p:txBody>
          <a:bodyPr>
            <a:noAutofit/>
          </a:bodyPr>
          <a:lstStyle/>
          <a:p>
            <a:r>
              <a:rPr lang="en-CA" sz="7500" b="1" dirty="0" smtClean="0"/>
              <a:t>Classwork</a:t>
            </a:r>
            <a:br>
              <a:rPr lang="en-CA" sz="7500" b="1" dirty="0" smtClean="0"/>
            </a:br>
            <a:r>
              <a:rPr lang="en-CA" sz="7500" b="1" dirty="0" smtClean="0"/>
              <a:t>&amp; Homework</a:t>
            </a:r>
            <a:endParaRPr lang="en-CA" sz="75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4797152"/>
            <a:ext cx="7272808" cy="1752600"/>
          </a:xfrm>
        </p:spPr>
        <p:txBody>
          <a:bodyPr>
            <a:normAutofit/>
          </a:bodyPr>
          <a:lstStyle/>
          <a:p>
            <a:endParaRPr lang="en-CA" sz="3400" b="1" dirty="0" smtClean="0">
              <a:solidFill>
                <a:srgbClr val="0070C0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51520" y="3933056"/>
            <a:ext cx="864096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760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17530</TotalTime>
  <Words>10</Words>
  <Application>Microsoft Office PowerPoint</Application>
  <PresentationFormat>On-screen Show (4:3)</PresentationFormat>
  <Paragraphs>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1_Office Theme</vt:lpstr>
      <vt:lpstr>CH 9: Wave Interactions</vt:lpstr>
      <vt:lpstr>Slide 2</vt:lpstr>
      <vt:lpstr>Slide 3</vt:lpstr>
      <vt:lpstr>Slide 4</vt:lpstr>
      <vt:lpstr>Slide 5</vt:lpstr>
      <vt:lpstr>Slide 6</vt:lpstr>
      <vt:lpstr>Slide 7</vt:lpstr>
      <vt:lpstr>Slide 8</vt:lpstr>
      <vt:lpstr>Classwork &amp; Homework</vt:lpstr>
    </vt:vector>
  </TitlesOfParts>
  <Company>UOIT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8: Magnetic Fields</dc:title>
  <dc:creator>mobilef</dc:creator>
  <cp:lastModifiedBy>Zahid Enterprise</cp:lastModifiedBy>
  <cp:revision>232</cp:revision>
  <dcterms:created xsi:type="dcterms:W3CDTF">2013-05-06T00:07:57Z</dcterms:created>
  <dcterms:modified xsi:type="dcterms:W3CDTF">2015-05-09T14:11:01Z</dcterms:modified>
</cp:coreProperties>
</file>