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52" r:id="rId2"/>
    <p:sldId id="373" r:id="rId3"/>
    <p:sldId id="374" r:id="rId4"/>
    <p:sldId id="375" r:id="rId5"/>
    <p:sldId id="376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83" r:id="rId14"/>
    <p:sldId id="370" r:id="rId15"/>
    <p:sldId id="360" r:id="rId16"/>
    <p:sldId id="361" r:id="rId17"/>
    <p:sldId id="362" r:id="rId18"/>
    <p:sldId id="382" r:id="rId19"/>
    <p:sldId id="368" r:id="rId20"/>
    <p:sldId id="378" r:id="rId21"/>
    <p:sldId id="363" r:id="rId22"/>
    <p:sldId id="364" r:id="rId23"/>
    <p:sldId id="366" r:id="rId24"/>
    <p:sldId id="367" r:id="rId25"/>
    <p:sldId id="371" r:id="rId26"/>
    <p:sldId id="379" r:id="rId27"/>
    <p:sldId id="381" r:id="rId28"/>
    <p:sldId id="372" r:id="rId29"/>
    <p:sldId id="369" r:id="rId30"/>
    <p:sldId id="365" r:id="rId31"/>
    <p:sldId id="384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07/05/2015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07/05/2015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_AiV12XBbI" TargetMode="External"/><Relationship Id="rId2" Type="http://schemas.openxmlformats.org/officeDocument/2006/relationships/hyperlink" Target="http://www.youtube.com/watch?v=yVkdfJ9PkR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E827gwnnk4" TargetMode="External"/><Relationship Id="rId2" Type="http://schemas.openxmlformats.org/officeDocument/2006/relationships/hyperlink" Target="http://www.youtube.com/watch?v=JDnNmLkQ3B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6ai2QFxStxo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youtube.com/watch?v=Ah2X0F0nBfQ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00480713\Desktop\Physics Pics\Note-and-sound-wa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9: Wave Interactions</a:t>
            </a:r>
            <a:br>
              <a:rPr lang="en-CA" sz="5500" b="1" dirty="0" smtClean="0"/>
            </a:br>
            <a:r>
              <a:rPr lang="en-CA" sz="5500" b="1" dirty="0" smtClean="0"/>
              <a:t>CH 10: Applications of Waves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05400"/>
            <a:ext cx="8640960" cy="1752600"/>
          </a:xfrm>
        </p:spPr>
        <p:txBody>
          <a:bodyPr>
            <a:normAutofit fontScale="77500" lnSpcReduction="2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9.4 – Damping and Resonance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10.4 – Structural Safety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10.6 – Vibrations in Aircrafts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7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27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4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912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1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3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>
                <a:solidFill>
                  <a:srgbClr val="FF0000"/>
                </a:solidFill>
              </a:rPr>
              <a:t>Bartons</a:t>
            </a:r>
            <a:r>
              <a:rPr lang="en-CA" dirty="0" smtClean="0">
                <a:solidFill>
                  <a:srgbClr val="FF0000"/>
                </a:solidFill>
              </a:rPr>
              <a:t> Pendulum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pPr algn="ctr"/>
            <a:r>
              <a:rPr lang="en-CA" dirty="0" smtClean="0"/>
              <a:t>Harvard Pendulum Waves</a:t>
            </a:r>
          </a:p>
          <a:p>
            <a:pPr algn="ctr"/>
            <a:r>
              <a:rPr lang="en-CA" dirty="0" smtClean="0">
                <a:hlinkClick r:id="rId2"/>
              </a:rPr>
              <a:t>http://www.youtube.com/watch?v=yVkdfJ9PkRQ</a:t>
            </a:r>
          </a:p>
          <a:p>
            <a:pPr algn="ctr"/>
            <a:endParaRPr lang="en-CA" dirty="0" smtClean="0">
              <a:hlinkClick r:id="rId2"/>
            </a:endParaRPr>
          </a:p>
          <a:p>
            <a:pPr algn="ctr"/>
            <a:r>
              <a:rPr lang="en-CA" dirty="0" smtClean="0"/>
              <a:t>Glow in the dark</a:t>
            </a:r>
          </a:p>
          <a:p>
            <a:pPr algn="ctr"/>
            <a:r>
              <a:rPr lang="en-CA" dirty="0" smtClean="0">
                <a:hlinkClick r:id="rId3"/>
              </a:rPr>
              <a:t>http://www.youtube.com/watch?v=7_AiV12XBbI</a:t>
            </a:r>
            <a:endParaRPr lang="en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2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C000"/>
                </a:solidFill>
              </a:rPr>
              <a:t>Resonance (Wine Glass in Slow Motion)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www.youtube.com/watch?v=JDnNmLkQ3Bc</a:t>
            </a:r>
            <a:r>
              <a:rPr lang="en-CA" dirty="0" smtClean="0"/>
              <a:t> (prof)</a:t>
            </a:r>
            <a:endParaRPr lang="en-CA" dirty="0" smtClean="0">
              <a:hlinkClick r:id="rId3"/>
            </a:endParaRPr>
          </a:p>
          <a:p>
            <a:endParaRPr lang="en-CA" dirty="0">
              <a:hlinkClick r:id="rId3"/>
            </a:endParaRPr>
          </a:p>
          <a:p>
            <a:r>
              <a:rPr lang="en-CA" dirty="0" smtClean="0">
                <a:hlinkClick r:id="rId3"/>
              </a:rPr>
              <a:t>http</a:t>
            </a:r>
            <a:r>
              <a:rPr lang="en-CA" dirty="0">
                <a:hlinkClick r:id="rId3"/>
              </a:rPr>
              <a:t>://</a:t>
            </a:r>
            <a:r>
              <a:rPr lang="en-CA" dirty="0" smtClean="0">
                <a:hlinkClick r:id="rId3"/>
              </a:rPr>
              <a:t>www.youtube.com/watch?v=BE827gwnnk4</a:t>
            </a:r>
            <a:r>
              <a:rPr lang="en-CA" dirty="0" smtClean="0"/>
              <a:t> (slow </a:t>
            </a:r>
            <a:r>
              <a:rPr lang="en-CA" dirty="0" err="1" smtClean="0"/>
              <a:t>mo</a:t>
            </a:r>
            <a:r>
              <a:rPr lang="en-CA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1085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35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04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5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C000"/>
                </a:solidFill>
              </a:rPr>
              <a:t>Resonance (Tacoma Narrows Bridge)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pPr algn="ctr"/>
            <a:r>
              <a:rPr lang="en-CA" dirty="0">
                <a:hlinkClick r:id="rId2"/>
              </a:rPr>
              <a:t>http://www.youtube.com/watch?v=6ai2QFxStxo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23880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Acoustic Levitation</a:t>
            </a:r>
            <a:endParaRPr lang="en-CA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853136"/>
          </a:xfrm>
        </p:spPr>
        <p:txBody>
          <a:bodyPr/>
          <a:lstStyle/>
          <a:p>
            <a:r>
              <a:rPr lang="en-CA" dirty="0">
                <a:hlinkClick r:id="rId2"/>
              </a:rPr>
              <a:t>http://www.youtube.com/watch?v=Ah2X0F0nBfQ</a:t>
            </a:r>
            <a:endParaRPr lang="en-CA" dirty="0"/>
          </a:p>
        </p:txBody>
      </p:sp>
      <p:pic>
        <p:nvPicPr>
          <p:cNvPr id="18434" name="Picture 2" descr="http://100musicalfootsteps.files.wordpress.com/2008/01/acoustic-levitation-21.jpg?w=400&amp;h=4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14" y="1484784"/>
            <a:ext cx="4634761" cy="5260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79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346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8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6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Vibrations in Buildings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 descr="http://1.bp.blogspot.com/-3Kd8DQwXd44/UYbiwCFYn_I/AAAAAAAAAPI/h_kx39wxXFE/s1600/Burj+Khali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8094" y="1556792"/>
            <a:ext cx="3975906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6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40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4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663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20374</TotalTime>
  <Words>73</Words>
  <Application>Microsoft Office PowerPoint</Application>
  <PresentationFormat>On-screen Show (4:3)</PresentationFormat>
  <Paragraphs>21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1_Office Theme</vt:lpstr>
      <vt:lpstr>CH 9: Wave Interactions CH 10: Applications of Waves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Bartons Pendulum</vt:lpstr>
      <vt:lpstr>Slide 19</vt:lpstr>
      <vt:lpstr>Resonance (Wine Glass in Slow Motion)</vt:lpstr>
      <vt:lpstr>Slide 21</vt:lpstr>
      <vt:lpstr>Slide 22</vt:lpstr>
      <vt:lpstr>Slide 23</vt:lpstr>
      <vt:lpstr>Slide 24</vt:lpstr>
      <vt:lpstr>Slide 25</vt:lpstr>
      <vt:lpstr>Resonance (Tacoma Narrows Bridge)</vt:lpstr>
      <vt:lpstr>Acoustic Levitation</vt:lpstr>
      <vt:lpstr>Slide 28</vt:lpstr>
      <vt:lpstr>Slide 29</vt:lpstr>
      <vt:lpstr>Slide 30</vt:lpstr>
      <vt:lpstr>Vibrations in Buildings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236</cp:revision>
  <dcterms:created xsi:type="dcterms:W3CDTF">2013-05-06T00:07:57Z</dcterms:created>
  <dcterms:modified xsi:type="dcterms:W3CDTF">2015-05-09T13:59:58Z</dcterms:modified>
</cp:coreProperties>
</file>