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352" r:id="rId2"/>
    <p:sldId id="261" r:id="rId3"/>
    <p:sldId id="353" r:id="rId4"/>
    <p:sldId id="354" r:id="rId5"/>
    <p:sldId id="355" r:id="rId6"/>
    <p:sldId id="356" r:id="rId7"/>
    <p:sldId id="357" r:id="rId8"/>
    <p:sldId id="358" r:id="rId9"/>
    <p:sldId id="359" r:id="rId10"/>
    <p:sldId id="360" r:id="rId11"/>
    <p:sldId id="361" r:id="rId12"/>
    <p:sldId id="362" r:id="rId13"/>
    <p:sldId id="363" r:id="rId14"/>
    <p:sldId id="364" r:id="rId15"/>
    <p:sldId id="365" r:id="rId16"/>
    <p:sldId id="366" r:id="rId17"/>
    <p:sldId id="368" r:id="rId18"/>
    <p:sldId id="369" r:id="rId19"/>
    <p:sldId id="370" r:id="rId20"/>
    <p:sldId id="371" r:id="rId21"/>
    <p:sldId id="372" r:id="rId22"/>
    <p:sldId id="373" r:id="rId23"/>
    <p:sldId id="374" r:id="rId24"/>
    <p:sldId id="375" r:id="rId25"/>
    <p:sldId id="376" r:id="rId26"/>
    <p:sldId id="28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5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6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F38C1-D01D-409F-9E1E-1BE8C183F61F}" type="datetimeFigureOut">
              <a:rPr lang="en-CA" smtClean="0"/>
              <a:pPr/>
              <a:t>09/05/2015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7B2EF-D1F5-4035-8B43-65A1D9D7303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96394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09/05/2015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955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09/05/2015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949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09/05/2015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849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09/05/2015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648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09/05/2015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710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09/05/2015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89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09/05/2015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516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09/05/2015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137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09/05/2015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497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09/05/2015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653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09/05/2015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243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09/05/2015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901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100480713\Desktop\Physics Pics\Note-and-sound-wav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1470025"/>
          </a:xfrm>
        </p:spPr>
        <p:txBody>
          <a:bodyPr>
            <a:noAutofit/>
          </a:bodyPr>
          <a:lstStyle/>
          <a:p>
            <a:r>
              <a:rPr lang="en-CA" sz="5500" b="1" dirty="0" smtClean="0"/>
              <a:t>CH 9: Wave Interactions</a:t>
            </a:r>
            <a:endParaRPr lang="en-CA" sz="5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5105400"/>
            <a:ext cx="8640960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  <a:p>
            <a:r>
              <a:rPr lang="en-CA" sz="3400" b="1" dirty="0" smtClean="0">
                <a:solidFill>
                  <a:srgbClr val="0070C0"/>
                </a:solidFill>
              </a:rPr>
              <a:t>9.2 – Waves at Media Boundaries Part 2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35870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2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456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163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155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23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3155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155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51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24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2848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/>
          </a:bodyPr>
          <a:lstStyle/>
          <a:p>
            <a:r>
              <a:rPr lang="en-CA" b="1" dirty="0" smtClean="0">
                <a:solidFill>
                  <a:srgbClr val="FF0000"/>
                </a:solidFill>
              </a:rPr>
              <a:t>Agenda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Section 9.2 – Standing Waves between Free Ends and Fixed-Free Ends</a:t>
            </a:r>
          </a:p>
          <a:p>
            <a:r>
              <a:rPr lang="en-CA" dirty="0" smtClean="0"/>
              <a:t>Homework problems</a:t>
            </a:r>
          </a:p>
          <a:p>
            <a:endParaRPr lang="en-CA" dirty="0" smtClean="0"/>
          </a:p>
          <a:p>
            <a:pPr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155018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0937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7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4762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94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350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4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1470025"/>
          </a:xfrm>
        </p:spPr>
        <p:txBody>
          <a:bodyPr>
            <a:noAutofit/>
          </a:bodyPr>
          <a:lstStyle/>
          <a:p>
            <a:r>
              <a:rPr lang="en-CA" sz="7500" b="1" dirty="0" smtClean="0"/>
              <a:t>Classwork</a:t>
            </a:r>
            <a:br>
              <a:rPr lang="en-CA" sz="7500" b="1" dirty="0" smtClean="0"/>
            </a:br>
            <a:r>
              <a:rPr lang="en-CA" sz="7500" b="1" dirty="0" smtClean="0"/>
              <a:t>&amp; Homework</a:t>
            </a:r>
            <a:endParaRPr lang="en-CA" sz="7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4797152"/>
            <a:ext cx="7272808" cy="1752600"/>
          </a:xfrm>
        </p:spPr>
        <p:txBody>
          <a:bodyPr>
            <a:normAutofit/>
          </a:bodyPr>
          <a:lstStyle/>
          <a:p>
            <a:r>
              <a:rPr lang="en-CA" sz="3400" b="1" dirty="0" smtClean="0">
                <a:solidFill>
                  <a:srgbClr val="0070C0"/>
                </a:solidFill>
              </a:rPr>
              <a:t>Pg. 426 (#1-8)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51520" y="3933056"/>
            <a:ext cx="864096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760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0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368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45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5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878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30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34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17491</TotalTime>
  <Words>34</Words>
  <Application>Microsoft Office PowerPoint</Application>
  <PresentationFormat>On-screen Show (4:3)</PresentationFormat>
  <Paragraphs>8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1_Office Theme</vt:lpstr>
      <vt:lpstr>CH 9: Wave Interactions</vt:lpstr>
      <vt:lpstr>Agenda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Classwork &amp; Homework</vt:lpstr>
    </vt:vector>
  </TitlesOfParts>
  <Company>UOIT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8: Magnetic Fields</dc:title>
  <dc:creator>mobilef</dc:creator>
  <cp:lastModifiedBy>Zahid Enterprise</cp:lastModifiedBy>
  <cp:revision>227</cp:revision>
  <dcterms:created xsi:type="dcterms:W3CDTF">2013-05-06T00:07:57Z</dcterms:created>
  <dcterms:modified xsi:type="dcterms:W3CDTF">2015-05-09T14:43:57Z</dcterms:modified>
</cp:coreProperties>
</file>