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52" r:id="rId2"/>
    <p:sldId id="261" r:id="rId3"/>
    <p:sldId id="370" r:id="rId4"/>
    <p:sldId id="371" r:id="rId5"/>
    <p:sldId id="372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5" r:id="rId17"/>
    <p:sldId id="366" r:id="rId18"/>
    <p:sldId id="367" r:id="rId19"/>
    <p:sldId id="368" r:id="rId20"/>
    <p:sldId id="369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02/12/2013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02/12/2013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02/12/2013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02/12/2013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02/12/2013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02/12/2013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02/12/2013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02/12/2013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02/12/2013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02/12/2013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02/12/2013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02/12/2013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02/12/2013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_z88-vvz48" TargetMode="External"/><Relationship Id="rId2" Type="http://schemas.openxmlformats.org/officeDocument/2006/relationships/hyperlink" Target="http://www.youtube.com/watch?v=3BN5-JSsu_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00480713\Desktop\Physics Pics\Note-and-sound-wav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9: Wave Interactions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105400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9.2 – Waves at Media Boundaries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69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1337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649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" y="20604"/>
            <a:ext cx="9122116" cy="600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68"/>
            <a:ext cx="33242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3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" y="0"/>
            <a:ext cx="9141018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437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4"/>
            <a:ext cx="91440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97972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" y="-34636"/>
            <a:ext cx="91440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06938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Nodes and Antinode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" y="1628800"/>
            <a:ext cx="909668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4575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0704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0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94603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8" y="0"/>
            <a:ext cx="9147007" cy="441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94381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6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0647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Agenda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Section 9.2</a:t>
            </a:r>
          </a:p>
          <a:p>
            <a:r>
              <a:rPr lang="en-CA" dirty="0" smtClean="0"/>
              <a:t>Homework problems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5501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5" y="5316"/>
            <a:ext cx="9152506" cy="540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88028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Pg. 426 (#1-8)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2060"/>
                </a:solidFill>
              </a:rPr>
              <a:t>Standing Waves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www.youtube.com/watch?v=3BN5-JSsu_4</a:t>
            </a:r>
            <a:endParaRPr lang="en-CA" dirty="0" smtClean="0"/>
          </a:p>
          <a:p>
            <a:pPr algn="ctr"/>
            <a:endParaRPr lang="en-CA" dirty="0" smtClean="0"/>
          </a:p>
          <a:p>
            <a:pPr algn="ctr"/>
            <a:r>
              <a:rPr lang="en-CA" dirty="0" smtClean="0"/>
              <a:t>Glow in the dark</a:t>
            </a:r>
          </a:p>
          <a:p>
            <a:pPr algn="ctr"/>
            <a:r>
              <a:rPr lang="en-CA" dirty="0" smtClean="0">
                <a:hlinkClick r:id="rId3"/>
              </a:rPr>
              <a:t>http://www.youtube.com/watch?v=j_z88-vvz48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9470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368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963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2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842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17477</TotalTime>
  <Words>38</Words>
  <Application>Microsoft Office PowerPoint</Application>
  <PresentationFormat>On-screen Show (4:3)</PresentationFormat>
  <Paragraphs>14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1_Office Theme</vt:lpstr>
      <vt:lpstr>CH 9: Wave Interactions</vt:lpstr>
      <vt:lpstr>Agenda</vt:lpstr>
      <vt:lpstr>Slide 3</vt:lpstr>
      <vt:lpstr>Slide 4</vt:lpstr>
      <vt:lpstr>Slide 5</vt:lpstr>
      <vt:lpstr>Standing Waves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Nodes and Antinode</vt:lpstr>
      <vt:lpstr>Slide 16</vt:lpstr>
      <vt:lpstr>Slide 17</vt:lpstr>
      <vt:lpstr>Slide 18</vt:lpstr>
      <vt:lpstr>Slide 19</vt:lpstr>
      <vt:lpstr>Slide 20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226</cp:revision>
  <dcterms:created xsi:type="dcterms:W3CDTF">2013-05-06T00:07:57Z</dcterms:created>
  <dcterms:modified xsi:type="dcterms:W3CDTF">2013-12-02T19:18:17Z</dcterms:modified>
</cp:coreProperties>
</file>