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52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70" r:id="rId12"/>
    <p:sldId id="363" r:id="rId13"/>
    <p:sldId id="371" r:id="rId14"/>
    <p:sldId id="372" r:id="rId15"/>
    <p:sldId id="373" r:id="rId16"/>
    <p:sldId id="374" r:id="rId17"/>
    <p:sldId id="375" r:id="rId18"/>
    <p:sldId id="365" r:id="rId19"/>
    <p:sldId id="366" r:id="rId20"/>
    <p:sldId id="367" r:id="rId21"/>
    <p:sldId id="368" r:id="rId22"/>
    <p:sldId id="369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09/05/2015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09/05/2015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_z88-vvz48" TargetMode="External"/><Relationship Id="rId2" Type="http://schemas.openxmlformats.org/officeDocument/2006/relationships/hyperlink" Target="http://www.youtube.com/watch?v=3BN5-JSsu_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9.2 – Waves at Media Boundaries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06" y="-34636"/>
            <a:ext cx="9144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Nodes and Antinode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4" y="1628800"/>
            <a:ext cx="90966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575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1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6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5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1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70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460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Standing Waves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www.youtube.com/watch?v=3BN5-JSsu_4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Glow in the dark</a:t>
            </a:r>
          </a:p>
          <a:p>
            <a:pPr algn="ctr"/>
            <a:r>
              <a:rPr lang="en-CA" dirty="0" smtClean="0">
                <a:hlinkClick r:id="rId3"/>
              </a:rPr>
              <a:t>http://www.youtube.com/watch?v=j_z88-vvz48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4706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8" y="0"/>
            <a:ext cx="9147007" cy="44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38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647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05" y="5316"/>
            <a:ext cx="9152506" cy="540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02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426 (#1-8)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8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423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69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133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95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1" y="20604"/>
            <a:ext cx="9122116" cy="600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68"/>
            <a:ext cx="33242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39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101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379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14"/>
            <a:ext cx="9144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972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17406</TotalTime>
  <Words>33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 9: Wave Interactions</vt:lpstr>
      <vt:lpstr>Standing Waves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Nodes and Antinode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227</cp:revision>
  <dcterms:created xsi:type="dcterms:W3CDTF">2013-05-06T00:07:57Z</dcterms:created>
  <dcterms:modified xsi:type="dcterms:W3CDTF">2015-05-09T14:28:05Z</dcterms:modified>
</cp:coreProperties>
</file>