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52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9" r:id="rId13"/>
    <p:sldId id="363" r:id="rId14"/>
    <p:sldId id="364" r:id="rId15"/>
    <p:sldId id="371" r:id="rId16"/>
    <p:sldId id="372" r:id="rId17"/>
    <p:sldId id="365" r:id="rId18"/>
    <p:sldId id="366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07/05/2015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tube.com/watch?v=qvtCN9g9aE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00480713\Desktop\Physics Pics\Note-and-sound-wa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9: Wave Interactions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105400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9.1 – Interference of Waves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92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8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997152"/>
          </a:xfrm>
        </p:spPr>
        <p:txBody>
          <a:bodyPr>
            <a:normAutofit lnSpcReduction="10000"/>
          </a:bodyPr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>
                <a:hlinkClick r:id="rId2"/>
              </a:rPr>
              <a:t>http://www.youtube.com/watch?v=qvtCN9g9aEE</a:t>
            </a:r>
            <a:endParaRPr lang="en-CA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12685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5946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02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-1"/>
            <a:ext cx="9125922" cy="281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1862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4" descr="C:\Users\100480713\Desktop\Physics Pics\13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240"/>
            <a:ext cx="6840760" cy="6840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26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41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99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89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67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2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3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84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17367</TotalTime>
  <Words>14</Words>
  <Application>Microsoft Office PowerPoint</Application>
  <PresentationFormat>On-screen Show (4:3)</PresentationFormat>
  <Paragraphs>13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CH 9: Wave Interactions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223</cp:revision>
  <dcterms:created xsi:type="dcterms:W3CDTF">2013-05-06T00:07:57Z</dcterms:created>
  <dcterms:modified xsi:type="dcterms:W3CDTF">2015-05-07T21:00:54Z</dcterms:modified>
</cp:coreProperties>
</file>