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52" r:id="rId2"/>
    <p:sldId id="261" r:id="rId3"/>
    <p:sldId id="353" r:id="rId4"/>
    <p:sldId id="377" r:id="rId5"/>
    <p:sldId id="367" r:id="rId6"/>
    <p:sldId id="368" r:id="rId7"/>
    <p:sldId id="354" r:id="rId8"/>
    <p:sldId id="355" r:id="rId9"/>
    <p:sldId id="356" r:id="rId10"/>
    <p:sldId id="357" r:id="rId11"/>
    <p:sldId id="358" r:id="rId12"/>
    <p:sldId id="361" r:id="rId13"/>
    <p:sldId id="362" r:id="rId14"/>
    <p:sldId id="378" r:id="rId15"/>
    <p:sldId id="363" r:id="rId16"/>
    <p:sldId id="364" r:id="rId17"/>
    <p:sldId id="365" r:id="rId18"/>
    <p:sldId id="366" r:id="rId19"/>
    <p:sldId id="376" r:id="rId20"/>
    <p:sldId id="375" r:id="rId21"/>
    <p:sldId id="370" r:id="rId22"/>
    <p:sldId id="372" r:id="rId23"/>
    <p:sldId id="374" r:id="rId24"/>
    <p:sldId id="359" r:id="rId25"/>
    <p:sldId id="360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o0zmafxT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8.5 </a:t>
            </a:r>
            <a:r>
              <a:rPr lang="en-CA" sz="3400" b="1" dirty="0" smtClean="0">
                <a:solidFill>
                  <a:srgbClr val="0070C0"/>
                </a:solidFill>
              </a:rPr>
              <a:t>– </a:t>
            </a:r>
            <a:r>
              <a:rPr lang="en-CA" sz="3400" b="1" dirty="0" smtClean="0">
                <a:solidFill>
                  <a:srgbClr val="0070C0"/>
                </a:solidFill>
              </a:rPr>
              <a:t>Properties of Sound Waves</a:t>
            </a:r>
            <a:endParaRPr lang="en-CA" sz="3400" b="1" dirty="0" smtClean="0">
              <a:solidFill>
                <a:srgbClr val="0070C0"/>
              </a:solidFill>
            </a:endParaRPr>
          </a:p>
          <a:p>
            <a:endParaRPr lang="en-CA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055"/>
            <a:ext cx="73136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8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7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5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6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Mach Number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Breaking the speed of sound </a:t>
            </a:r>
            <a:br>
              <a:rPr lang="en-CA" dirty="0" smtClean="0"/>
            </a:br>
            <a:r>
              <a:rPr lang="en-CA" dirty="0" smtClean="0"/>
              <a:t>(shockwave and sonic boom)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2"/>
              </a:rPr>
              <a:t>http://www.youtube.com/watch?v=6o0zmafxTmE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Quiz</a:t>
            </a:r>
          </a:p>
          <a:p>
            <a:r>
              <a:rPr lang="en-CA" dirty="0" smtClean="0"/>
              <a:t>Section 8.5</a:t>
            </a:r>
            <a:endParaRPr lang="en-CA" dirty="0" smtClean="0"/>
          </a:p>
          <a:p>
            <a:r>
              <a:rPr lang="en-CA" dirty="0" smtClean="0"/>
              <a:t>H</a:t>
            </a:r>
            <a:r>
              <a:rPr lang="en-CA" dirty="0" smtClean="0"/>
              <a:t>omework problems</a:t>
            </a:r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Sound Intensity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Intensity and the Decibel Scale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79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4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Intensity and the Decibel Scale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94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69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Noise, Music, and Hearing Loss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1073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00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92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81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</a:t>
            </a:r>
            <a:r>
              <a:rPr lang="en-CA" sz="3400" b="1" dirty="0" smtClean="0">
                <a:solidFill>
                  <a:srgbClr val="0070C0"/>
                </a:solidFill>
              </a:rPr>
              <a:t>397 (#1-11)</a:t>
            </a:r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9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26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4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433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07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17453</TotalTime>
  <Words>54</Words>
  <Application>Microsoft Office PowerPoint</Application>
  <PresentationFormat>On-screen Show (4:3)</PresentationFormat>
  <Paragraphs>16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CH 8: Vibrations and Waves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Mach Number</vt:lpstr>
      <vt:lpstr>Breaking the speed of sound  (shockwave and sonic boom)</vt:lpstr>
      <vt:lpstr>Sound Intensity</vt:lpstr>
      <vt:lpstr>Intensity and the Decibel Scale</vt:lpstr>
      <vt:lpstr>Intensity and the Decibel Scale</vt:lpstr>
      <vt:lpstr>Noise, Music, and Hearing Loss</vt:lpstr>
      <vt:lpstr>Slide 24</vt:lpstr>
      <vt:lpstr>Slide 25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219</cp:revision>
  <dcterms:created xsi:type="dcterms:W3CDTF">2013-05-06T00:07:57Z</dcterms:created>
  <dcterms:modified xsi:type="dcterms:W3CDTF">2013-11-28T19:28:21Z</dcterms:modified>
</cp:coreProperties>
</file>