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52" r:id="rId2"/>
    <p:sldId id="367" r:id="rId3"/>
    <p:sldId id="368" r:id="rId4"/>
    <p:sldId id="353" r:id="rId5"/>
    <p:sldId id="354" r:id="rId6"/>
    <p:sldId id="355" r:id="rId7"/>
    <p:sldId id="356" r:id="rId8"/>
    <p:sldId id="357" r:id="rId9"/>
    <p:sldId id="358" r:id="rId10"/>
    <p:sldId id="361" r:id="rId11"/>
    <p:sldId id="362" r:id="rId12"/>
    <p:sldId id="363" r:id="rId13"/>
    <p:sldId id="364" r:id="rId14"/>
    <p:sldId id="365" r:id="rId15"/>
    <p:sldId id="366" r:id="rId16"/>
    <p:sldId id="375" r:id="rId17"/>
    <p:sldId id="370" r:id="rId18"/>
    <p:sldId id="372" r:id="rId19"/>
    <p:sldId id="374" r:id="rId20"/>
    <p:sldId id="359" r:id="rId21"/>
    <p:sldId id="360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8: Vibrations and Waves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8.5 – Properties of Sound Waves</a:t>
            </a:r>
          </a:p>
          <a:p>
            <a:endParaRPr lang="en-CA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055"/>
            <a:ext cx="731361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7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5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9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Mach Number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70C0"/>
                </a:solidFill>
              </a:rPr>
              <a:t>Sound Intensity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Intensity and the Decibel Scale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79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43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Intensity and the Decibel Scale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94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469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Noise, Music, and Hearing Loss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1073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00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2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1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226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0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4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433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074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8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17362</TotalTime>
  <Words>34</Words>
  <Application>Microsoft Office PowerPoint</Application>
  <PresentationFormat>On-screen Show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CH 8: Vibrations and Waves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Mach Number</vt:lpstr>
      <vt:lpstr>Sound Intensity</vt:lpstr>
      <vt:lpstr>Intensity and the Decibel Scale</vt:lpstr>
      <vt:lpstr>Intensity and the Decibel Scale</vt:lpstr>
      <vt:lpstr>Noise, Music, and Hearing Loss</vt:lpstr>
      <vt:lpstr>Slide 20</vt:lpstr>
      <vt:lpstr>Slide 21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219</cp:revision>
  <dcterms:created xsi:type="dcterms:W3CDTF">2013-05-06T00:07:57Z</dcterms:created>
  <dcterms:modified xsi:type="dcterms:W3CDTF">2015-04-29T21:46:16Z</dcterms:modified>
</cp:coreProperties>
</file>