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2" r:id="rId2"/>
    <p:sldId id="261" r:id="rId3"/>
    <p:sldId id="356" r:id="rId4"/>
    <p:sldId id="346" r:id="rId5"/>
    <p:sldId id="347" r:id="rId6"/>
    <p:sldId id="348" r:id="rId7"/>
    <p:sldId id="349" r:id="rId8"/>
    <p:sldId id="350" r:id="rId9"/>
    <p:sldId id="361" r:id="rId10"/>
    <p:sldId id="362" r:id="rId11"/>
    <p:sldId id="363" r:id="rId12"/>
    <p:sldId id="353" r:id="rId13"/>
    <p:sldId id="354" r:id="rId14"/>
    <p:sldId id="355" r:id="rId15"/>
    <p:sldId id="357" r:id="rId16"/>
    <p:sldId id="358" r:id="rId17"/>
    <p:sldId id="359" r:id="rId18"/>
    <p:sldId id="360" r:id="rId19"/>
    <p:sldId id="283" r:id="rId20"/>
    <p:sldId id="3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27/11/2013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8.4 – Determining Wave Speed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 391)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 391)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#3 (pg. 391)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8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384 (#2,7,8)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Complete Section 8.4</a:t>
            </a:r>
          </a:p>
          <a:p>
            <a:r>
              <a:rPr lang="en-CA" dirty="0" smtClean="0"/>
              <a:t>Take up homework problems Section 8.1 to 8.4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Harmonic Motion (SMH)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Temperature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17021</TotalTime>
  <Words>64</Words>
  <Application>Microsoft Office PowerPoint</Application>
  <PresentationFormat>On-screen Show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 8: Vibrations and Waves</vt:lpstr>
      <vt:lpstr>Agenda</vt:lpstr>
      <vt:lpstr>Simple Harmonic Motion (SMH)</vt:lpstr>
      <vt:lpstr>Slide 4</vt:lpstr>
      <vt:lpstr>Slide 5</vt:lpstr>
      <vt:lpstr>Slide 6</vt:lpstr>
      <vt:lpstr>Slide 7</vt:lpstr>
      <vt:lpstr>Slide 8</vt:lpstr>
      <vt:lpstr>Temperature</vt:lpstr>
      <vt:lpstr>Linear Density</vt:lpstr>
      <vt:lpstr>Tension</vt:lpstr>
      <vt:lpstr>Practice #1 (pg. 391)</vt:lpstr>
      <vt:lpstr>Practice #2 (pg. 391)</vt:lpstr>
      <vt:lpstr>Practice #3 (pg. 391)</vt:lpstr>
      <vt:lpstr>Slide 15</vt:lpstr>
      <vt:lpstr>Slide 16</vt:lpstr>
      <vt:lpstr>Slide 17</vt:lpstr>
      <vt:lpstr>Slide 18</vt:lpstr>
      <vt:lpstr>Classwork &amp; Homework</vt:lpstr>
      <vt:lpstr>Slide 20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214</cp:revision>
  <dcterms:created xsi:type="dcterms:W3CDTF">2013-05-06T00:07:57Z</dcterms:created>
  <dcterms:modified xsi:type="dcterms:W3CDTF">2013-11-27T22:14:40Z</dcterms:modified>
</cp:coreProperties>
</file>