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308" r:id="rId3"/>
    <p:sldId id="309" r:id="rId4"/>
    <p:sldId id="284" r:id="rId5"/>
    <p:sldId id="285" r:id="rId6"/>
    <p:sldId id="290" r:id="rId7"/>
    <p:sldId id="307" r:id="rId8"/>
    <p:sldId id="292" r:id="rId9"/>
    <p:sldId id="293" r:id="rId10"/>
    <p:sldId id="294" r:id="rId11"/>
    <p:sldId id="295" r:id="rId12"/>
    <p:sldId id="296" r:id="rId13"/>
    <p:sldId id="320" r:id="rId14"/>
    <p:sldId id="297" r:id="rId15"/>
    <p:sldId id="298" r:id="rId16"/>
    <p:sldId id="299" r:id="rId17"/>
    <p:sldId id="300" r:id="rId18"/>
    <p:sldId id="304" r:id="rId19"/>
    <p:sldId id="305" r:id="rId20"/>
    <p:sldId id="310" r:id="rId21"/>
    <p:sldId id="311" r:id="rId22"/>
    <p:sldId id="312" r:id="rId23"/>
    <p:sldId id="313" r:id="rId24"/>
    <p:sldId id="319" r:id="rId25"/>
    <p:sldId id="322" r:id="rId26"/>
    <p:sldId id="323" r:id="rId27"/>
    <p:sldId id="324" r:id="rId28"/>
    <p:sldId id="325" r:id="rId29"/>
    <p:sldId id="326" r:id="rId30"/>
    <p:sldId id="327" r:id="rId31"/>
    <p:sldId id="314" r:id="rId32"/>
    <p:sldId id="315" r:id="rId33"/>
    <p:sldId id="316" r:id="rId34"/>
    <p:sldId id="321" r:id="rId35"/>
    <p:sldId id="317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>
        <p:scale>
          <a:sx n="60" d="100"/>
          <a:sy n="60" d="100"/>
        </p:scale>
        <p:origin x="-15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616C5-BA10-4845-88D9-F6733044F4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585B84D-A69E-451B-B010-13B93611EC5E}" type="pres">
      <dgm:prSet presAssocID="{5AA616C5-BA10-4845-88D9-F6733044F4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CAA3D819-252B-4C4E-8B1E-AF52E0794B2C}" type="presOf" srcId="{5AA616C5-BA10-4845-88D9-F6733044F42D}" destId="{A585B84D-A69E-451B-B010-13B93611EC5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616C5-BA10-4845-88D9-F6733044F4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585B84D-A69E-451B-B010-13B93611EC5E}" type="pres">
      <dgm:prSet presAssocID="{5AA616C5-BA10-4845-88D9-F6733044F4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0F89443F-2405-435D-983A-A7CDB9E3CB48}" type="presOf" srcId="{5AA616C5-BA10-4845-88D9-F6733044F42D}" destId="{A585B84D-A69E-451B-B010-13B93611EC5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ACeUO4ufx2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cDAYFTXq3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8.1 – What is a vibration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6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0" name="Picture 4" descr="http://lunar.thegamez.net/homeimprovements/self-propelled-lawn-mower-reviews/honda-izy-hrg415sd-self-propelled-lawn-mower-41cm-next-day-1500x1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8640"/>
            <a:ext cx="2376264" cy="2376264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476672"/>
            <a:ext cx="3096344" cy="2160240"/>
            <a:chOff x="3474118" y="-249182"/>
            <a:chExt cx="4133951" cy="3191042"/>
          </a:xfrm>
        </p:grpSpPr>
        <p:sp>
          <p:nvSpPr>
            <p:cNvPr id="11" name="Oval 10"/>
            <p:cNvSpPr/>
            <p:nvPr/>
          </p:nvSpPr>
          <p:spPr>
            <a:xfrm>
              <a:off x="3474118" y="-249182"/>
              <a:ext cx="4133951" cy="3191042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79522" y="218135"/>
              <a:ext cx="2923143" cy="225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6400" kern="1200" dirty="0"/>
            </a:p>
          </p:txBody>
        </p:sp>
      </p:grpSp>
      <p:sp>
        <p:nvSpPr>
          <p:cNvPr id="39942" name="AutoShape 6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6" name="Picture 10" descr="http://samratbandgwalior.com/images/dh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04664"/>
            <a:ext cx="3218234" cy="230425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97197" y="2967335"/>
            <a:ext cx="654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Vibrations &amp; waves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50" name="Picture 14" descr="http://www.creativitysparkslife.com/sheblogs/wp-content/uploads/2011/06/2-leaf-anniv-tree-1024x7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149080"/>
            <a:ext cx="2620864" cy="1965648"/>
          </a:xfrm>
          <a:prstGeom prst="rect">
            <a:avLst/>
          </a:prstGeom>
          <a:noFill/>
        </p:spPr>
      </p:pic>
      <p:pic>
        <p:nvPicPr>
          <p:cNvPr id="39952" name="Picture 16" descr="http://www.plannet.ca/page2/files/our-work-ripple-image---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365104"/>
            <a:ext cx="2664296" cy="1517842"/>
          </a:xfrm>
          <a:prstGeom prst="rect">
            <a:avLst/>
          </a:prstGeom>
          <a:noFill/>
        </p:spPr>
      </p:pic>
      <p:pic>
        <p:nvPicPr>
          <p:cNvPr id="39956" name="Picture 20" descr="http://www.casesmusic.com/wp-content/uploads/2012/08/guit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0429" y="4005064"/>
            <a:ext cx="31335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43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endParaRPr lang="en-CA" dirty="0" smtClean="0">
              <a:hlinkClick r:id="rId2"/>
            </a:endParaRPr>
          </a:p>
          <a:p>
            <a:pPr algn="ctr"/>
            <a:r>
              <a:rPr lang="en-CA" dirty="0" smtClean="0">
                <a:hlinkClick r:id="rId2"/>
              </a:rPr>
              <a:t>Bill Nye – Sound Travels in Waves:</a:t>
            </a:r>
          </a:p>
          <a:p>
            <a:r>
              <a:rPr lang="en-CA" dirty="0" smtClean="0">
                <a:hlinkClick r:id="rId2"/>
              </a:rPr>
              <a:t>http://www.youtube.com/watch?v=ACeUO4ufx2I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Transverse waves vs. Longitudinal waves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r>
              <a:rPr lang="en-CA" dirty="0">
                <a:hlinkClick r:id="rId2"/>
              </a:rPr>
              <a:t>http://www.youtube.com/watch?v=7cDAYFTXq3E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860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AutoShape 6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data:image/jpeg;base64,/9j/4AAQSkZJRgABAQAAAQABAAD/2wCEAAkGBhQSEBUUEhQWFRUWFx8YGBgYGRwYHBocHRgYGBcdHBgYHCceGBsjGhgVIC8gJCcpLCwsHx8xNTAqNSctLCkBCQoKDgwOGg8PGCkkHyQpLCksKSwuLCwtLCwtKSwpLCwpKSosKi0sLCosLCopKS0pLCwsLCkpLCksLCwsKSwsL//AABEIAL4BCQMBIgACEQEDEQH/xAAcAAABBAMBAAAAAAAAAAAAAAAGAAQFBwECAwj/xABJEAACAQIEAwUFBAgDBgQHAAABAhEAAwQSITEFBkETIlFhgQcycZGhFFKx8CNCYnKSwdHhgqLCFSQzU7LxFhfD0ghDRGOTo7P/xAAaAQEBAAMBAQAAAAAAAAAAAAAAAQIDBAUG/8QALxEAAgIBAwIDBgYDAAAAAAAAAAECEQMEITESQQUTUSJhcYHR8BUykbHB4RRDof/aAAwDAQACEQMRAD8AvGlSpUAqVKlQCpUqVAKlSpUAqVKlQCpUqapxWybptC6huDdAwLDSdVmRoZoB1UdY5iwzv2a37ReYyhxMjcROtDPPPPa4cixbuWQ1xGBYvJQ6Ad1eupOsdKrBuCXCs2btu74Ccv8AUD51qnNp1FHpaXRwyxcskq9O56Du3lUSxCjxJgfM1D3uc8IrhBeR3IkKhznaemg011Nec+LcU4hnYXEvSVyagvKgQAG1BEHcUuFYrE2We5cAVioyl2CkfQkaDqBoKwzTyRg3Gr7Wc3RiTabb+VfUvjifPrWRmOHZk+8H1H7wK6DzneKjsd7Y8PbTObN2In9Qf6qDeDcbN23lv3AquQkx7xO4BO0jYkQfOm/MPL9m4me1lZn/AEaSWKCWmf0YJXKO6J6ZRO4Pk6fxGbrHn2lfKWz+P9G1xx+XtHf1skrX/wARBJb/AHMRpl/S6+eY5PhtTHjvtjbHItq2PswIOfN3xnBzW++BIWVA93c6yAZiMN7MM9klsQM/QIvcHhJaGPTWBGu9AuLsG1ca2SDlMGDpPh8fEdDpX0Oi1elzzcIO3Hnn+ThnGSRbnLHtqNjCi1iLbXbiCEbNJfvD3ide6pOus5d9aOLHtb4ewBNy4kiRmtsNiRoQCDqDsa824e9PlT0gsizdJCswVfuyQTGkQT4HcHxk+tLS45vqS2Zp6mti6+YPblYtKww9m7daO6zAKk+cEtHXYelDXCv/AIiLgb/ecMjL42iUI9HLBvmKrp8AyOVZypUwQRqKbcRwdsgG0wDBe+CW7zSBKgLAkGYJjQ+Qrh1GnWNKUbp/AzjK9j0JhfbZwx1Um86FujWn7vxKgr8iaNsJi0uoty2yujCVZTII8QRoa8ZuCBqImnmC4rcQgLcuIB9x2SOukeeu1chmexqVeXMPzlikEjGY1V8e1Ljbz0OkUQ8D9peNLx/tAEDYXrCGT4HKQY8wZ8qllo9BUqguW+Z0xFlCz2+1iHCE5c3lnAPnBE/jU7VuyCpUqVAKlSpUAqVKlQCpUqVAKlTXF8UtWiBcuKpMkAnUgakxvAqvvah7SuwwuXB3IuuwGeNkgyUkanYT50BZc0q8xWOb8cLDYg8TdSHyi01xiz6AkhdVAEjeJ1jaKz/5s8Q7Ls1xVzfViEL6iIzZZA+GtAXrzj7QsLw5f0rZ7pEraSCx8z91fM+k1UHGPb1jrhPYLbsL0he0b1Z9D6KKr/GYp7zs91yzMZZmaSfMsdTTe7kUd1izeQ7v11NAGy+2vimXW8h11/RpPw0A+mtCtziTs05mYnrJJPXYb1HW7DPsP5VI4bBsF1fL+7v/ABUFGlzDkj/hkHxbQecAgCK3w/G7llgUaCNd5H0rquDSZILHxJmpXCKiqe6uvkKjSZsjOUfysmP/ADEZFbsC3aMmgC5hm06MCPHpUbcwHE8fbZ1tF1zahVRYYCYyiCN5865dsq7AD4U/4DzqcFeFwd5To6feX+TDcH+RNRKjLLleR2wfwF67ZzrcTLIgZhqDqCAOmhIPyp1Y4sw0W6bYbusVOsHQ6eIHrWvOXGWx144pcP2SwAcpJBInvFoALeMDp8TQ5ZuEuNY16Vg8cWn7zqw6lwxvFXJdCcRt2rRAuhWNsHMSeogMAxO5kgSfhVQ8SwLWnMkNqZ8Z65gevnqD0JqVv8VzaNLQOu4+tMeI3MzSxJJ2B8oBHwiufw7QPTNvqty5+XyM9Tp4xhalbXJH7iYjw/JrtaxJiD6UruGLAFY+FYXBMSANz4a/k176U8b2T+p5OzOlzGkjX/v601Fwg1JjhKqTqWy7wdJ18Omn8t9KcYbFC26kKvdM+6p2/eEGscmHJkh1uuNl6hNJ0N8Pj7q2XtEkWnGcq0ZTl2IzbN4EQdvKo61bzaaDw/79KkOY+O9vc7gORdAW1dvNj0n7o0FMMGRmXNtInppPjXmY3JxTkqfobZJJ0g34HbFlE2LAyZEzJjVR7wMgR+MqHI35OwXELTHCxYxIGY2pLI3WbcnbynT4akA4hhcMtx+yuXXtz3HIykjpIIGsEeGxHUENC9off2+8N/5jcT8D4g5EJK1xPEYG/lYsCpifgYgzuPI1cXJPtIF0KtzeNp0I8Vnb90/3qncffwDWU7FcSt6O+WdGQmNxHe3EwfGOk1EYJk7QC43dJjQxHnWNd0Wz2FZvBlDKZB2Nb1S/svwAs4hLtvEOLZBS7abvK0jukbZdchmDpI2mrorJOyVQqVKlVIKlUZzFxxcLZ7Rh1C67CerHoo60F3eanxNtiO1yQdUIAJAIOXLqwmINAG/E+P2MOCbtxVjpMn5DWqaxfNPGrt57tu6LVnMcshBbVeneuL4eP0qQxOKFq1budnDOmfvt2jgdfe8J1gaUJcS5hDNmOp6FiWPoWmPSgH2Ju32IxGJx1+9cElRh1YAGOlwBVA2EoTQlxPiD3pS2gVRoc2YuABoGZtANBttpUjg+brlq5mTUfrKdAf7+dT/GOCpxGx21thnjuaAbbo538vI67UKVrcwjoxBG3XYfWK52bg1H1/O9YxGHIYhgZBgg7g9QfWsLY8fz4UAWcpcr28arKzhGUSY1Yjoy6xE6H+4qN4nwL7Lda3cEsuxOzDow8j/UdKbcM4q9i6t23oynXw13B/ZYSDRnzRbGOwy3rerquZfEj9dDHUQfUedABhxApC7TK2K6G5FAOxcrD42NzTI3idvnSWz1OtAdWxLN7o9en963S346n89KS1moUNeQeJ23b7JiAGR57Kf1WO6/B/Dx/eoZ5v5dXD4giwwe2dVKkNA+6SOoPzEHrUe10qJG41B8KeWuKTB1PgP5RRI7dNihmtTlVcEOGnxk6H6V0xOJzCDFSmLwauC0ASJ0nT06ioULGwzH89K3xSGphlwey3s/vcwlw0/S+HEHfpTK9h3US6so6SpH4iu2FXY+Vd2mytvpW6PMkibNy7dw85hlsqEI2Yo1wsDt317QATJIOXptDYpmiFGh+vw8q64hy0AAjQSB1MCT4AEyfWt7WFBEufQf13+Vac2odOESqPdkemG8ix8B/WprgnL9xriMzdiAQVIMNvoQdliJnpFbW8SFEAADppt8qy/E3Ign8/z6fKuEzLf4XyZw3E4Yo5u3r1tNZuNn1ByhdlA6ARGgqrseti20LZSRo2YE6jKcwkmJKZ48HuoZCqa35W5hOFxSXf1PduDxQ+98tG+IFSvtJ4P2OJ7VP+HfGYEbBv1/SSrf4jSykNwXi6WbqlrNtkEB1yLJXRdDE5oA16kA/rNLvn3lC3YYXcOP0N4Z0jUbAkDyghh5GOlDxb6fh+ZHoKPuUbn23h93BMZuWu/ZJ8NwPhmJHwuDwqAhPZ9zCUbIx20/w/2P0r0RwHiHa2hJ7y6H+R+X868ouxsXluKIg6j8RV9+z/joKIZkEBT8D7p/D61hw7KWLSpUq2GIJ+0O5Nm3aD5GuPAgAk7AiCDpDEz0io+1h1VQqgADYCpLmt27eyoHdgkmYjeNI1k/CIqPmgI/iWAVu+wkorR8DBca9SF/M1S3G7At3AyA9ncUPbnQwenp+EeNXtdt5lIPWgTnrg/bW2S3b1soLikR1nuRvsrjTT/higKva9RDyVzF2N7s2P6O4Y+DbKfXY+nhQoXrWaFDf2gcLAcYhOulwefQ+u3oPGg/N1GojbxHUfjR9wi4MZhIfViMjGJMiIYfQ/GofBcqG0WbEm0oAJVWaSDtJQSxUbx8KcAG0tE7AtG8D9Xz8I/pU/y9x+5hrTjszcUnuNqFDQZkjeQAY8j51FcN4pcwWJD2WBKNvBysPMGDFTuK9peJdciC3ZX9hNevRiREaaAUAPY+3cDZmt5BcJYaFV31yg9ATtTYW/HX8+FGXHeabONwKi5KYm20gBSVbYNDCYBEGD1WhCaAyK6gVzVhW/aDxqA2rNadqPGl2ooU2Ipsq5G8jXfthXK9BGm9UyhLplaJXDjMIG5Mfn6UWA4c4kWrdvvLZg3MsR7oVRIIMjdiPhO1CFjiK2raskm71BHdXSPU9dPXwp5hucj2ga7bG0HL10jqep/nXl6zFkyv2U6Sfet/h3R36jUxy9KXYavy+b91+x1iIQJlJGWdkEZpUggDUkRM6SPB+WblnEJ21g3rWYB1RwTB0kZWnQ9OsR5gt4DxtHe3oEZicoJkkAS2sdCY+e+hoquXVEGBqRrtM/zifl6V5uTxvUaZ9CguO/6dqOTyUyvuYuTBbuP2JRVOZ7aZodge9AVoEKJGmYn10DZq1ufrRfAFsuYIynMP1SWUBgdoIMH4j0qmvT8Mz5NRh8zJ3ZhNJOkZmkWrFR19zm18dK9I1kh248asXCX14hwVkkNewokD9Yqg0MbwbZK/FaqgPXXCY57Th7blGXZlMEfKgJCf6f3+eU+tTPJ3GPs2MtXCYXNkf9xtD8pn/CKHrWKUjXQ/kf0+VORrr0P/AH/91AFHtJ4L2WLuQO7c/Sr8TOcfxhvmKeey3i8BrbE90x6Hb5GR60/5sP2nheExW7L+jc/EFW/z2/8ANQRy1jOwxo1yhgRJ2HUE/AisWti2eqOF4nPaU9Yg/EaH+tO6C+SObsPdY2VvIbjjOqAyfd7w00kADSjSslwRgZzRcf7cgg5BaPhqZO+k+MQfGelNpqR5twoN+1ckyqOoE6alZJHU6AD4mosGqQ3mozmDEG3YZ1EwQP4vHyzKh+I86kZrniLIdcrFgpIzZTBIBBifTpQFNY3l/DpcZ7z9krEsEJ1AJmAqguR0BgCtV5jwWHH+74Nbz/8AMxBOUfu2lafUv6CpT2h4QXRcuIoBw93JcI2aYVjpt3wD/jqv6FDvgfP2Jv3uyuMq23EBLaLbUEaj3RJ2I1J6Uy5mtnD31vQCtwFHUbGInWNyI+VCuHvlHV13Uhh8QZFWXx7AjE4JmTXui8voJPrlJ9aEB3DWcJf0N5ELaTdPZldRucjBoHUa+ZimvMHBsHZQdhi/tF5mjLbQi2o87rxmP7o+VQ9vDSkzqGyn1Byn4SD9K3uKDbUgbiD+8pmfVSB6GpRQq9n3LtjFdql7N2iEEAEDuzDAyDqGj5ih7jfAfs+JuWSW7jEAzup1U+qkGprkzjAtY+zcJhbkI/8AihGJ/wAWR6I/a9wjLds3wPfU22/eTVfmrEf4aFK1+yDxPzrP2QefzrvFYNAcfsy+fzrQ2F8/nWzVrVIaG0PP50ktetdAK2oAh5E4FZxV9rV4sCVzJlIGo94ag9DP+E1G808FOCxr2tSoIZM2sqwkdNxqPSs8A4p9mxVq90RwT5rs49VLCrB9sHC1uLZvJDMs22gycpl0MDpIf+IVi7syjd7clcYfizB1ZSRk0U+RXKY8ssVO3uZr97KGfYhgFESdY21MdBQwLHhXfA4Q3LgXUwJgeWmvgK0ZceJ+3KK27npafN7f5bbC21yubiEXMQQ89yAdVOsN3tYO06jaY0EJxLlDFWSNBcDbMhJE+Go0NT/CbLSHZjlDAAa69NtdInwomxl1ewBZoEzLEDqNydhrtXhS8QzYZpKmvSj1J+GYpRvdFU3OH4hd7bD4gjbfcU2fPsVP0q2LfGrGbRySdoBOxHgP3v4vjSxDJcGtosP2lEf5xXR+LSjXXj/79UcH4YpflmU8XBO1asBVg47lOw7yLTLoSRbfTTyytB8hQ3zHwC3hyuW4pLH3JzFRA1ZhpM9N69HBrceZpRu/v0PPzaWeFvqIFRT/AAxjqB8fWlgeFvd9xSwBgtsomSJY6LoCdTsD4VJ4Tg8QbmusR8/6Gu05jfDcWvvhjh0e4ySW7NUBGkMWZveAEExEaTUcBldDcGhYSPESJ6+E1bXsk4YGbF2ZgPbGnzH4XBVbcycP7NBrJBg/KpZaLq5C5ew1u+jpZUOA0NrIJXxJ+6SPWrIqv+RLsm0fFVPzt1YFSJGDHOVpZsuTBUsF1IBLBemzGA0T51BB6IuduHrdtWmaf0V0XBHiEcCfKWoWD1kQc5qWauIas5qgOT8s27mFv2iQO2dmk9Dci2fjlcWHrzziLDI7IwhlYqw8CDB+oq/uNtda3btWiQ1y8ilhpCas+vScifKql9omCyY+4/S8Bd9W9/8AzhqpQYFWx7NsSLuEyNqbbFI/ZbvD8SPSqoUUfeyTE/71ctf8y3I23Qz1/ZZ/lS6FWC/FcGbGIvWfAlfQEFT8gvzpotzRh0kN66/1ajL2q8K7LGpcG11ATHipyH6BKh+AcqXMUZXuoNCxE/ID3jodPjEwallIa14eB/H8irr5ms/beBi8NWFtL3nmQRd+na0A2+WrFu9kLtcfJLIydmOkEd6SDOxAopuYjFtatYTCOlq3dzI5ZQQoIEgDKcoYF9hqfDetnlOUepC6KuZgN60MnyFPL/CjauvbYS6OUI31UlT57iutrBMw2PyrAhHLY1jx9BWjLU/hOAPc1gfEkAbxvM70Q4LkC5dMQF8CZJiToFaI2O+/TzAr8JW4snwq38N7NrdtZuOTA1iBI66agfnXx2flrCJ+qSYOhI/pE7VaJZTeItMBUth+KtcCl2ZiFCTqYCgACfAAU4584WLd9CuiOIgCNQe9tptFMO1C2xGgmNPlXNn3VHs+FrplKd8IkLaSTOp01j+u/SpPDWc1tlGVQO8wWBn1MZo1M9BUJh7wSSTAGv4/2rOB5nNsqWTOoM5dpOu5G4ggT4VwvDKadduPievq9XjwqCdW3v7kHFtSClsDQCCQNJgZu8PMRTq8CAM5WJAUCD5N89yKicLxFsQnbKyhnJLgaQxkkQPEg9dZmpC1wrtUUXFDQdJAnwOxr57LBQlUnxt7zqjkU8alHujY8w4ZM1u1b7S6d42WCw116KDDE9QK2s4e5cPe7o+6Onxbr6fWnGG4ZbtaaKgUnoAsD5R4ihnivNl3EfosHKWwMpunumMxMKZ7og/vb7V0QhLV0sS47v7/AL+R5k8kdNbk7b3O3MXNSYWbVgB72xO6p8fFv2Rt18CLcM5ca42e+TrrHU/Hw2Pn8KkMLgrOH1kM/wB4/wAvCsYnjYiFr6HS6aOnjUeXy/U8TUZ5Z5XL5IsrH4K2vLUIqrkeTAjXtCknxMMBJ12qrb2NE/GP+oH+ZqaHOitwi5YZzm7SVXXXv223+dBP2/UQJ/I/pXZRy2WZ7JuLXFxjBFDFrMQROxsjofKgnma8zZs33j+Joz9iGLBxlxoMrYgj/FaE/Q0DcwY0PMEElifHep3L2Lw9nFrS15W7f/QasegL2fWoYCPdRRPwWP50e0hwYsh+bbSNhLguAlTl0AJk51I0HSYmgIX9J30mrOxuFF22yNswj+h+IMGqpw+FNtFtu2cqoVif1jlEz9ayZCQtvI0roDUZwt+6QREE6bee28TNSKmoUdYP3x56ep0H1iqz9qFlbqLft+6l+5ZnxHvD0Di4PSrGQ1Ccf4SotPbuqWw1sZrYj3ktiZlYZyufU7metVApELU/yTj+xx+HeYHaBSfJ+4fo1Sj8fwCf8LBh/NgF/HMfpTa3zncX/g2cPa/dthj83JH0qgOfarghibVrsP0t1LjDKsFgGWdQDPvKta2MLctYbJYTI4SA10Kqgn3iwY7RAO8wNpJom47hje4W72pU9kt4FSV0hXI0O2XNQlydxVCps4hk0dki4AQ0AiDOk5TOvWTrJBSQjsiL/wDCws9niCxZ3udmWLFhcD2e0DLpBhgQYMA6dKnsG4S2zMYCkHWI38/Hb1rHGOUsEoW8L1qzkOcZbpvCFOb9FYQCCQIMaDXTrWcC1nEjsZDC8gGWYJDxl+sR511YJrpaBEcw8PtXMdcdbtrLdVbgPaLuUUvrO+fNooP86fcP4RhUHexFjQ6Tctjp+/Jk/h83/OfIfD8GLX6My6mf0jwWWJ/W/aGm1Bx4bgzsjddM7fCSToPz51zkDng3GcEja3bH3Qc6dD8onwj1qWvc6YRP/qLPlDqd/Wqw/wBk4Ugdxh8Xb+vwrDcCw/3W/jNY2KDvEc42G/8An2/412+dRlzjln/m2/416+tCv/h/D+DfxVo3AcP+1/F/alg58+Y9XtqLdxGGbUAgn46a70HqxO5miy7wvCj73zpzyny7hsTjksuHyMrkw2sqjMNSPEUDbS2BG6Wbcmdora3ZkEnZfx/76/AGiLnnhNrB41rVsMEyqwzGTqJ3I11oaN0kkLsTOvloNPU/Wsa7IxucpXN/yS/ArircCkp5gn1iJE6x+ZqzRjVsWc93uADdvwgEsfhVS2+GsdW/PSjizyC1zhZxRNwlZygsMsC5k2Ikbk77zXm6vw5aqablS7npaXWvT4njSvcG+N80PfuHIStvKUCjSVJlpAO56+g1rhhg5EAwPKu9vlljuAK2ucqmPH4D+/lXdjxRxxUIKkjlnklkk5S5ON/CBBLvoNfwqNucTt6gIzA9Zy/1pzjOAXFBi0zAb/2E6+lQrMDsIrYka2zGfoNtfz9K2V/Ks2lp3g8Oze6sjxrIxHPA+JNZcsoJDKysoYqDp3Zy7gNBiteH8Ma7dt21jMzAKo0k+Z8NKKv/AAbl4et9jD3HypOyqpOZo8e6R6inPsu4L2uLe8BK2xkQ+LHc+g19axbLRYXs/wCUMULqX8TiJW2Sy2kGmZlKGTpsD5/Hxsum3DsL2dtV8Br8ac1VwQVVlzBaZcXdBUBc3cIPvAqrTHSC2X0qzaBufrDC9bYL3WU5mnYqVAEdcwb/AC0YIDDrBbzM7+Q+VO0NNLRpyhqFO611/wBlNdVrl1pXSxbXoqXFy3G/eLEegFcVpYvGXOz7G0DLkszDZETK7NPjKqoHXMfCqgUBiLZRmRtCpKn4gwfwrFp9fGpznzCZOI4iBAZ+0HwuAXP9VQaCqD0PyFiRf4VZXebTWm26Zrf4AVSi48rcaNwyv6iEb10q0/Y7iS3Dyv8Ay7zD0Ko34zVW8cwPZ42+nhcuL8nMfjVYNbON0CdFuNHwaT/qrtwLi5tPZfrbKj/8bhh+FRq2z3vgG/Pyrolj3gPvkfMH+1Qpb/tntE4a08aLeKz+8jH/ANMa1VH2/Wrk5+wQvcEt3PHsbnqwAP8A1mqgTh6jzoyI5rxLwrp9tuNsPz612W0o2ArfOKUBvF1v1vrW64NiO8xNccRx22ugOY+C6/XamD8SvXNFGQeWp+Z0HyoLJDErbtjvvHl1Ppua35c45ft4tGwNkvd7yoCpYnMpT3R4Ak66aa1G2OEiZcyfn9TVg+yKwo4iuUQFtOfoF1/ioAS5i4NimxJbHk9uVUkMQzAGMo0MDu9BTazhQsQN1B/za0X+0nF5uJ3/ANkovytpP1mhLP7o8l/6mNAOGWCw81//AKVbfai3y5b/AG4+t4t+AqoXu6sfFtPQl/5VafPb9jw3BYbrCk/4LYB/zPQAWMRXW3dmorEYxLS5rjADp4n4DrQ/xLjly8Cq/o7XXxYefh8B9aAmONc2KkpZh22Lfqj/ANx+n4VCcC4DcxA7O3al3YDtGJAUSBCjxJOp106U0wWFa42W0pY+OwG2/wBauj2dcEWwA9z3LCm47eLdPrt8BQhVXMXAFw2NbCWnN5kYW2bLllzGYKupABMTJmrI4BysLlxUQL93b5t6gKf4qaHhyXeI/a7h/SXHJy6QM2a2h8ZGU/TwrXH84sttrGBI7VtLt8HKltZkgXGjMx1kqAJJjMTppx5oZG1Ht/f0M5Qcasde0ziovXbfDsGASoCEj9UD3pPpJ+FHfs95SXC2EEaASP2id2P8qC/ZZwa016VV77STeukQijUgFj7xLAQqzOpJgRVzARWyr3I32M0qVKsjEVD3PikYJ3ClihBCjcyQpj5zHWKIab4/BrdttbaYYdNx1BHmCAaAquy1O7ZpqloozoylcjumvUI7KDPUEAH1p0grEp3U13THJatu1wwpWI3LE91VAGpY5oApsop7w4DtFLAHKcwnoRqDr4eNUFU+0XCHt7LsNXsLmj7yllP4ChZbVHftJvC7bsXVgr2l5ARsQHBUjyI1FA4NUFuexG4OzxKxsyMPUOP9IoN9oNrLxa/53M38SIx/GiD2LX4v4hfG2p+Tx/qqF9qYjilzzVD/APrUfyoUFC8A/uR9TXRb2p/eX+X96mOC8kXsQqtcZcPbZe6XBLMNyVtL3mWCNdBUdzJwfD2LttLeL7aWi4Oxe0UmOjkk/IetQjdIuDiuKFzltSCDFiz6ZXtD+VU3ex6r7zAfnwojxty9a4diMNbZ8gNvzhCwJkxAAOXXTUjXWKB7OBA1O/zqp2asWRZFaHFzjJPuKfi2g+W5ribFy577GPDYfIb13UAbCtu0obRWMEi9J/CnHa02z0s1C0ODeqwfY1bnE33+7aC+ruD/AOmaraatH2YDsMDicQR+sT6Wreb8XYUDAnmvH9pjcS42N14+AYgfQCotH73wP/SP6msXT94+Z/E/nzpk/EY0USfHpvJ/l8qgCPlnAi9jLFtjCl5YkwAo94kn9hXqZ9qPO64jGZcLDrbULn/Vkks0fe1IE7adaFeEcv4i+j3i2S1bHec6Db3VG7NqNNtdSJpjisqDeqBpevd7M5Lv4nan3AuCtim7xhR9fhUPdYnapXgXFLqfokZhmYAKuhJLAEBoJUnaRPwqDYsPAYGzh4QDvHZF1dvTp8TAqT5u4s+HweQsuHWM6IZN2+8QDkiVtqY1YKPiYrvy2L9xWThGEWws5Xxt9u0JIJDG2YOfvA94ZukhTsLe1PlNMD2AN25iMTeLXLt1zuFhVAEnQljuSe6NRtVMGwJxONe4652LQoGvgCY0Gmkmrx5L9mGFvWbWJvk3u0UOtv3LayBoVUyxkakmDrIqiLCE3NBMaafnzr1D7ObZXheGDAg5DodP1mj6RUSS4NSbc9/Qn8NhktqEtqqKNAqgKB8ANBXWlSqm4VKlSoBUqVKgATni0tvEWzsbwMfFBLf5YPzqJtmjnmnhwu4cmJa331+RB/yk0A4W8GUMpkESD5GoB4tbPgxdU22JCuMpKmDB0MHpIketapXVQdMpgzIMTtrt6UAG+07DrawoVVCrbxBVQOgKtEeWgqshiZ2U1cPNXCFvW7nb4hbVt7ivqBCkLEAswmd6DLvCOGWgc2Ku3T0FpRv8WXLHrVKPfZHiXGMuBQBNg7nwe34U65mwTXeO2lvFDKoYAOUwrkKQTJBKgec1v7P3wpxLDDrfRhaJLuy7Zk0yqIEkjWelac68d7HGFVs2bjBVPaXAztqJgS0AD4UA39pFvE9rbthjlvEnTTMRBho1gAiBqI21moTDcqtazG5hbtwKurhSUUuncJI7oALK2sny6U7t8+3xE27Bgz/w8vXQd0gfSntvmzEYtjba4tq2xXNbXuqyqAAJJk7DSfTSsexryy6YuR04/f7LA3TGtxUU/HtFM/JIqvxjP2W+VWNzthiuEUMCM10KARBhVYsY+JHzoHGHpHg5tDGUcW/qMvtn7LfKl9rHg3yp99nFcrly2u5HzJ/CsjtGwxg8G+VZ+3L91j6Vh8av6iE+ZMCtFDseij8PnQu7O3+0Y17NvWiq7z/l4YMJatwWEMxPi+d9P8tDGBtgv3m7o1YiPkNOv9a44zHqbh7MQg0E6k+dS0bPLlVs0uKzau2Y+FZtBxsoHxriL7HrA+VSGCwbbgZmmJOw/v8AGlpcujLHhnkdRVju9xHEPh1sZiLSmSB3QTvLHwnx8vAVCXgsxvHUbH1nWiI8Ba4FDnb7sjX1MfID1qyuRfY7bK9ribUfcVtSR1JVtB0iR6Vz/wCQm6gm2dOXw/Lhh15KS+O/6FIC50UetO+E8KvX7ot2Ea5dY91VGumpPkB4nQV6YHsq4b2outhwzgg6s2UxtNsEIRptFS/COVMJhXd8Ph7dpn94osSJmPITrAgV0K63POY15Pwt7C8NtLjbk3LaE3GJnKoLMFLdciQs+XXeqQ5v5kTGcTvXkyvb7lq1KKwYAaStwDdyx3BAneIq9+cGjh+KImexeIGbXKY066xXlLiGCe3cKOpVhuCIO07dKNWYSfYfcLx69qGZmAUQCjFTPeI1UEgZiJgbSRBivQHs35ss3cPbsAkXVBLDKYJLMxO5iZkzGp9K81WE1geNej/Y1hUXh8gkuXOfbpsBAkxJ3J1mDEVFFJ2a231pIPaVKlWRvFSpUqAVKlSoDBE1Vdzh/wBlu/ZyoQDMbYknMuaSwnpLj67RVq1Ac48Ja7h2e0oa9bVig8diV011KqfTzoATSs4jFG0jXApYoM2UbmNYGh/CuWGuhp1EjQjwO/4a/CK5cYxty1az2hmcMMqwWzSYiF16/SoAT5tvXHwYa6uR7t8XCmvdHZ6DXXbLM9ZoJ+z0Z8ydo1u0r6uS9x/izaDToNR8BUD/ALPby+R/rVKE3spwgF685G1sL/E0/wCioTnrEC5j75HQhP4VVT9QaKOCWzg8IzscrOc2WBrpCLqD5nyk0Nf7MsrafEX3F1oZzbz5JbXQx3iTrtG/WgBq9cCx5/kU/wCWcXa+1WjcYBEYOxPgve6eJCj1rReZA7KnY2LKHQZbalt9P0lyWinl3BdnYLWjkcNoUXvNIPdEa+B9K6senc8cp+hoyZ1Cah6jn2hc6W8ReRbYZltqdYiWYgn6BR86EDj7je6APqalk5Uxt45kwuJcn9Y2nJJ33IO9S+A9lXFH92w6D9p0t/QkH6Vym4EGwdw6uTHmY+lcCFXQDWrTwPsBxjx21+zbHXV7hHpCj/NUb7RvZivC8PbuJ2t/OxD3YVUt7ZQUCsZaWgl40jXShQDwuHa40A+i66enT407fAkN2ZWGG4j6mTArI4s692ySibACBPmfE+dPsFxYb3SCxO5B1+WhPma45vKvarb07npaV6eUvL6qfd7U/dbf36EZisK0ZRCqPMSfjT3B8IVYkZjvR3yl7ODxC3cuqyooOVCwkO3XbZRpqPGnFv2W45e72SkSdRcSN995j0rXKWRx2TPbww0ePK+uUbXq+PhdAc3ClkOBEaREzJ+mgJ86M+B8ptfgYayFAXKzNOU5lksWMiVY6BddtK48r8P/AN6trcth0F0K6NqDLdmNOpBzH0FXpatBQAoAA2AEAfACscWJ5F7TMfEtXDTySxRTfN9lx6e79wc5a5Es4WHI7S794jRT+yOnx3+FE1KlXfCEYKoo+YzZsmaXXkdsVKlSrM1DTinE0w9prtwkKu8CTqQAAB1JIqgfaRxuzi8cWt2coNmAYALOGnM2/wCqFHj516Gu2gwIYBgdwRIPoaFON+zHCYiSA1lv/tmF9UIj5RWjIsjfs1R04fJ/2Xz8v0POfDGVbgZ1kBpI8p1nxEaEVens8xa24CElbh1Ez3ifPWarDm7k98BiTZchlYZkYCMykkajoQQdJow9nfCbty6DbkKggmdAP1Z1kmQYgV52rllbj0N2nwu/uPXh4fgjilmtdLWzfZ+74/uXLSrArNewfPipUqVAKlSpUAqVKlQABzLyZcS+2JwsAMc1xAJLHLHykLHhJ6U24bw7EXIOVkYqVJVZUAx1crBB8fDY7VZFKgK9b2bFolm0AA1QQAIGuRq3T2aAGQCf3r7D6WrK/jR/SoCseaOWmsWnuHCpdRLTHuG5dbMPdDBzmImJInSdt6E+W+GY7FOoXB2bCM2rnDABVnUzc94x0G9X1SoZxkl2K+4x7OXGGdcMbZuEnXIFZlZSjqD7qkqRtAkdK39nnKd3D3GuXkyd0qoJEkkgk6HaB9aPqVb455Rg4LhnNLDGU1N9hUqVKtBuFUXzTww4jBYiyAC1y06rO2YqcnyaDUpSoFseRzwW/myMhDT7sQQSYII3kRsdqZX7LI5U7j8j+temeauTFv3O3SFuEBWnYjYGQNDGnwjw1DOKewlrl0XEvqoYS4Kk97pljcR461x455fNcJL2UtmdGfHh8pTg31PlHH2Fc3OzPgbpBUKblrSCNRnWRuIOYfA6+Fy0Hcm+ze1gbjXcwe4RA0gICACF675tdPeM0Y11o5lfcgcNybYt4jt1zZs7OQTILMWM7dM7QPh1FT1KlRJLg2TySnvJ2KlSpVTAVKlSoBUqVKgGfEuDWcQoW/aS4BqMwBj4HcelZ4dwm1YXLZtrbHgoifidzTulUpXZn1y6em3Xp2FSpUqpgKlSp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721787" y="2967335"/>
            <a:ext cx="3700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Vibrations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www.carid.com/images/michelin/wiper-blade/page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6672"/>
            <a:ext cx="3456384" cy="2304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60648"/>
            <a:ext cx="180570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mgc.classistatic.com/cps/poc/131030/368r1/0567n2b_2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05064"/>
            <a:ext cx="2448272" cy="2448272"/>
          </a:xfrm>
          <a:prstGeom prst="rect">
            <a:avLst/>
          </a:prstGeom>
          <a:noFill/>
        </p:spPr>
      </p:pic>
      <p:pic>
        <p:nvPicPr>
          <p:cNvPr id="1033" name="Picture 9" descr="http://farm9.staticflickr.com/8279/8706101336_cb89c246ee_z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933056"/>
            <a:ext cx="489985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58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6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9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8.2 – Types of Mechanical Waves</a:t>
            </a:r>
          </a:p>
          <a:p>
            <a:endParaRPr lang="en-CA" dirty="0"/>
          </a:p>
        </p:txBody>
      </p:sp>
      <p:pic>
        <p:nvPicPr>
          <p:cNvPr id="3076" name="Picture 4" descr="http://adjustingroom.files.wordpress.com/2010/09/su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96455" cy="23042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4680520" cy="20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16785</TotalTime>
  <Words>49</Words>
  <Application>Microsoft Office PowerPoint</Application>
  <PresentationFormat>On-screen Show (4:3)</PresentationFormat>
  <Paragraphs>24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CH 8: Vibrations and Waves</vt:lpstr>
      <vt:lpstr>Slide 2</vt:lpstr>
      <vt:lpstr>Slide 3</vt:lpstr>
      <vt:lpstr>Slide 4</vt:lpstr>
      <vt:lpstr>Slide 5</vt:lpstr>
      <vt:lpstr>Slide 6</vt:lpstr>
      <vt:lpstr>CH 8: Vibrations and Waves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Transverse waves vs. Longitudinal waves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206</cp:revision>
  <dcterms:created xsi:type="dcterms:W3CDTF">2013-05-06T00:07:57Z</dcterms:created>
  <dcterms:modified xsi:type="dcterms:W3CDTF">2015-04-30T05:35:44Z</dcterms:modified>
</cp:coreProperties>
</file>