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302" r:id="rId3"/>
    <p:sldId id="303" r:id="rId4"/>
    <p:sldId id="284" r:id="rId5"/>
    <p:sldId id="285" r:id="rId6"/>
    <p:sldId id="286" r:id="rId7"/>
    <p:sldId id="287" r:id="rId8"/>
    <p:sldId id="299" r:id="rId9"/>
    <p:sldId id="300" r:id="rId10"/>
    <p:sldId id="288" r:id="rId11"/>
    <p:sldId id="298" r:id="rId12"/>
    <p:sldId id="289" r:id="rId13"/>
    <p:sldId id="290" r:id="rId14"/>
    <p:sldId id="291" r:id="rId15"/>
    <p:sldId id="301" r:id="rId16"/>
    <p:sldId id="292" r:id="rId17"/>
    <p:sldId id="293" r:id="rId18"/>
    <p:sldId id="295" r:id="rId19"/>
    <p:sldId id="294" r:id="rId20"/>
    <p:sldId id="296" r:id="rId21"/>
    <p:sldId id="297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24/04/2015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b8NX3HiS4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jnm3V0xYj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Tdy1Yp1h5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IvHd76EdQ4" TargetMode="External"/><Relationship Id="rId2" Type="http://schemas.openxmlformats.org/officeDocument/2006/relationships/hyperlink" Target="http://www.youtube.com/watch?v=N7C14UIKuv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7: Nuclear Energy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7.4 &amp; 7.5 – Nuclear Fission and Fusion</a:t>
            </a:r>
          </a:p>
          <a:p>
            <a:endParaRPr lang="en-CA" dirty="0"/>
          </a:p>
        </p:txBody>
      </p:sp>
      <p:pic>
        <p:nvPicPr>
          <p:cNvPr id="23554" name="Picture 2" descr="http://www.nuclearconnect.org/wp-content/uploads/2013/04/Whatisfusio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672408" cy="2378168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12630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Energy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kg of water flowing over Niagara Falls produces about 1 kJ of gravitational potential energy</a:t>
            </a:r>
            <a:endParaRPr lang="en-CA" dirty="0" smtClean="0"/>
          </a:p>
          <a:p>
            <a:r>
              <a:rPr lang="en-US" dirty="0" smtClean="0"/>
              <a:t>1 kg of gasoline burns to produce about 4×10</a:t>
            </a:r>
            <a:r>
              <a:rPr lang="en-US" baseline="30000" dirty="0" smtClean="0"/>
              <a:t>4</a:t>
            </a:r>
            <a:r>
              <a:rPr lang="en-US" dirty="0" smtClean="0"/>
              <a:t> kJ of heat energy</a:t>
            </a:r>
            <a:endParaRPr lang="en-CA" dirty="0" smtClean="0"/>
          </a:p>
          <a:p>
            <a:r>
              <a:rPr lang="en-US" dirty="0" smtClean="0"/>
              <a:t>1 kg uranium undergoes fission in a nuclear reactor to produce about 1×10</a:t>
            </a:r>
            <a:r>
              <a:rPr lang="en-US" baseline="30000" dirty="0" smtClean="0"/>
              <a:t>11</a:t>
            </a:r>
            <a:r>
              <a:rPr lang="en-US" dirty="0" smtClean="0"/>
              <a:t> kJ of heat energy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1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6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8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>
                <a:hlinkClick r:id="rId2"/>
              </a:rPr>
              <a:t>http://www.youtube.com/watch?v=Cb8NX3HiS4U</a:t>
            </a:r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08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2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5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Hydrogen Bomb (Fusion)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>
                <a:hlinkClick r:id="rId2"/>
              </a:rPr>
              <a:t>http://www.youtube.com/watch?v=qjnm3V0xYjI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9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Atomic Bomb (Fission)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>
                <a:hlinkClick r:id="rId2"/>
              </a:rPr>
              <a:t>http://www.youtube.com/watch?v=UTdy1Yp1h5A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7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2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5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9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0"/>
            <a:ext cx="6737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>
                <a:hlinkClick r:id="rId2"/>
              </a:rPr>
              <a:t>http://www.youtube.com/watch?v=N7C14UIKuv8</a:t>
            </a:r>
            <a:endParaRPr lang="en-CA" dirty="0" smtClean="0"/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Jimmy Kimmel 900 mouse Traps Unleashed</a:t>
            </a:r>
          </a:p>
          <a:p>
            <a:pPr algn="ctr"/>
            <a:r>
              <a:rPr lang="en-CA" dirty="0" smtClean="0">
                <a:hlinkClick r:id="rId3"/>
              </a:rPr>
              <a:t>http://www.youtube.com/watch?v=XIvHd76EdQ4</a:t>
            </a:r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15133</TotalTime>
  <Words>96</Words>
  <Application>Microsoft Office PowerPoint</Application>
  <PresentationFormat>On-screen Show (4:3)</PresentationFormat>
  <Paragraphs>19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CH 7: Nuclear Energy and Society</vt:lpstr>
      <vt:lpstr>Hydrogen Bomb (Fusion)</vt:lpstr>
      <vt:lpstr>Atomic Bomb (Fission)</vt:lpstr>
      <vt:lpstr>Slide 4</vt:lpstr>
      <vt:lpstr>Slide 5</vt:lpstr>
      <vt:lpstr>Slide 6</vt:lpstr>
      <vt:lpstr>Slide 7</vt:lpstr>
      <vt:lpstr>Slide 8</vt:lpstr>
      <vt:lpstr>Video</vt:lpstr>
      <vt:lpstr>Slide 10</vt:lpstr>
      <vt:lpstr>Energy</vt:lpstr>
      <vt:lpstr>Slide 12</vt:lpstr>
      <vt:lpstr>Slide 13</vt:lpstr>
      <vt:lpstr>Slide 14</vt:lpstr>
      <vt:lpstr>Video</vt:lpstr>
      <vt:lpstr>Slide 16</vt:lpstr>
      <vt:lpstr>Slide 17</vt:lpstr>
      <vt:lpstr>Slide 18</vt:lpstr>
      <vt:lpstr>Slide 19</vt:lpstr>
      <vt:lpstr>Slide 20</vt:lpstr>
      <vt:lpstr>Slide 21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193</cp:revision>
  <dcterms:created xsi:type="dcterms:W3CDTF">2013-05-06T00:07:57Z</dcterms:created>
  <dcterms:modified xsi:type="dcterms:W3CDTF">2015-04-24T22:16:17Z</dcterms:modified>
</cp:coreProperties>
</file>