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5" r:id="rId11"/>
    <p:sldId id="269" r:id="rId12"/>
    <p:sldId id="268" r:id="rId13"/>
    <p:sldId id="270" r:id="rId14"/>
    <p:sldId id="274" r:id="rId15"/>
    <p:sldId id="271" r:id="rId16"/>
    <p:sldId id="272" r:id="rId17"/>
    <p:sldId id="275" r:id="rId1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70" d="100"/>
          <a:sy n="70" d="100"/>
        </p:scale>
        <p:origin x="951" y="7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AD5FC75-5CF3-4D75-A86C-6EA23BBDC266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5DD1CD-DE8E-493C-A497-395860B29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57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707B-7562-4563-A235-28B44C75C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0050F-D41F-445E-A33B-CDA7F0653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5B33E-E5A4-4A05-99A4-BB18E530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5465-74A6-446B-A783-C0498C23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8B93E-026F-41B0-8651-0ADFC23C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92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BE04-6510-43DB-BFAD-DDB1397B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FE973-2382-4F6A-B47E-975A3BAD7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932C7-4742-4914-AA03-D37A606E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675C3-5E5A-4C24-939B-09BC8D56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1000D-F026-4218-B9E2-0A55926B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75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A803A-C035-456A-955B-B0F8A5894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86FEE-D0C1-4FA9-829A-10519D83D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2AD84-B92E-4DFD-AD88-EFEC7BF8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FDFEF-2FD2-4CA1-B7AB-007BB217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AD818-03F9-4C90-80E4-49112237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14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0334-C862-4BC2-A837-A1B28D3A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2AC0F-ECAA-4C2C-82DF-84BA9C5F6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9F5B7-9FA3-4146-B78D-EC2CCC96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2EDF-961F-4F5B-BA61-360B5A6D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5C5A-B90A-47F1-8792-7026D898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8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9B7A-CAE8-4215-A562-2DCC8790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1453-6E29-4AB5-9ECD-371147B2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76610-95F7-43BD-B5F7-F15D554D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BD28-C76B-4424-98F9-A968C20F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31A6-C62C-48F5-AC02-F6F76D45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5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9EA-FD06-46F7-9A3B-94E3B728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2DB7-AC85-4A33-B643-EF37DA400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B7A80-38BE-42F7-89F5-E03AE0C5F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58413-05F5-4D92-830C-C1978B06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31105-5D93-494C-920D-6C941935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0C49-8F26-4D55-AB93-A3DF8833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2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A4A2-A728-439C-8801-AD79A7CD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AA327-4F9E-4AE2-AD1E-D3E1CF59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AA07E-0BE3-40F7-8549-B3B2AF16F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6A75C-35B9-4821-8A44-A508CDE6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CC5FD-6FC3-4C0C-A9FA-C2DCCA8E6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B6116-3891-4209-AA26-92EAB640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FBD7E-9251-49B2-97A6-06FF97DE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5CA90-B890-4E26-B412-31BB7341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70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4A52-1E7D-47EF-A54B-14D6CB36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959AE-FD4F-4E27-8C76-5B48C8E2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3738-D17F-4DF5-B6F1-46EEFB9C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0BCD1-364D-47C3-9CF3-AE4031BD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79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F2C85-F03C-40F2-83EC-D6A9C916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B5628-0740-4A50-9974-AF71029F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BA593-A47C-45B6-BECF-640B6AE4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43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97E9-5F1A-4EFE-9B9F-06E3836E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9B14-F4E5-42F4-9C98-6E3C54B0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F6BB0-57A5-4CF1-860B-D3FC54613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07D08-6DE0-409B-90BF-D4F37B60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2355-74E3-4C50-B07D-AD2CE95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6F844-374A-46A0-8DF9-A66E2D8F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2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DBD5-E86A-498A-B711-1E117864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E0CC3-CDCB-41DD-A664-A2D058DE9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7802E-C52F-4848-91AC-B57BB5C56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FC97A-2379-4520-B112-3A846499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8A391-D679-404F-9A8A-A53C7D23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83D62-1CA6-4E7A-839B-643C06E3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11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B5689-5512-4775-95A4-92F88F28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6F070-6607-4DB1-B202-97C605A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77E32-74F6-4797-9791-D4A1E7252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865F-E297-4100-81B9-71FB48EB36A4}" type="datetimeFigureOut">
              <a:rPr lang="en-CA" smtClean="0"/>
              <a:t>2019-02-26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F9875-2A1F-45B8-B50E-6A7581128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2728B-1FF0-4DF0-8259-D9AC68273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35FD-43A0-4260-AB60-28428F2A1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69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C41E9-6221-4A85-91AC-D73562C7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72" y="0"/>
            <a:ext cx="901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384B4-F0C8-4767-85CB-EB8F4D7F7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00" y="0"/>
            <a:ext cx="10137799" cy="68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1B1C4-EC27-4459-9D23-96884419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0"/>
            <a:ext cx="9715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13B787-C63C-42D7-88A9-F5BED9DD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-18566"/>
            <a:ext cx="7920000" cy="2438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221BF-D030-41B1-9521-84E592037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00" y="2490278"/>
            <a:ext cx="7920000" cy="2441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500878-E0B5-468E-B2B9-9B56385FA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00" y="5071649"/>
            <a:ext cx="8280000" cy="17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2E7538-CA27-4626-9C56-4D17C3C2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78" y="0"/>
            <a:ext cx="11151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9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87C2E-9791-48DA-B1EA-F3B752C0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0"/>
            <a:ext cx="9734550" cy="22002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02F641-06EC-400C-86B2-E71C7409B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76627"/>
              </p:ext>
            </p:extLst>
          </p:nvPr>
        </p:nvGraphicFramePr>
        <p:xfrm>
          <a:off x="2032000" y="2405165"/>
          <a:ext cx="8128000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549960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9656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Water (</a:t>
                      </a:r>
                      <a:r>
                        <a:rPr lang="en-CA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CA" sz="28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O)</a:t>
                      </a:r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Hydrogen Peroxide(H</a:t>
                      </a:r>
                      <a:r>
                        <a:rPr lang="en-CA" sz="28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CA" sz="28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50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Colourless liquid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Non-toxic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Boils at 100°C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Stable in strong sunlight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Dissolves the chemical potassium iodide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Does not bleach pigments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Blue liquid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Can be toxic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Boils at 150.2°C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Breaks down in light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Reacts with the chemical potassium iodide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Strong bleaching agent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0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9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73497-2687-49A6-BB96-9A6AB178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4" y="0"/>
            <a:ext cx="11135851" cy="68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40C4C8-E74F-4DCB-BF0E-E37BEB66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0"/>
            <a:ext cx="9744075" cy="247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FB9D5-D214-4393-B999-B98CD5ACF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2823029"/>
            <a:ext cx="9705975" cy="428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375228-33E3-4350-8C8A-5263CE766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5259"/>
            <a:ext cx="12192000" cy="800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B6436-42B0-4B77-9729-CC6499ED1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1" y="5299798"/>
            <a:ext cx="12192000" cy="8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C9BB-D27D-42DB-B3A2-B410605A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FA09-EC3A-4918-A8D0-E0BFCD0E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25" y="1839273"/>
            <a:ext cx="1059634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is the practice questions to be completed over the week in order to practice for your test. All solutions can be found on the class website.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7.1 – Putting Atoms Together</a:t>
            </a:r>
          </a:p>
          <a:p>
            <a:pPr marL="0" indent="0" algn="ctr">
              <a:buNone/>
            </a:pPr>
            <a:r>
              <a:rPr lang="en-CA" dirty="0"/>
              <a:t>pg. 261 # 1 to 6, 8 to 11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7.3 – How Atoms Combine</a:t>
            </a:r>
          </a:p>
          <a:p>
            <a:pPr marL="0" indent="0" algn="ctr">
              <a:buNone/>
            </a:pPr>
            <a:r>
              <a:rPr lang="en-CA" dirty="0"/>
              <a:t>pg. 266 # 1, 2, 5 to 10</a:t>
            </a:r>
          </a:p>
        </p:txBody>
      </p:sp>
    </p:spTree>
    <p:extLst>
      <p:ext uri="{BB962C8B-B14F-4D97-AF65-F5344CB8AC3E}">
        <p14:creationId xmlns:p14="http://schemas.microsoft.com/office/powerpoint/2010/main" val="263833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C63CB-EB4C-439A-9420-3186226C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0"/>
            <a:ext cx="9990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F8E6E-3FA9-406A-B6B3-63A07A8D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0"/>
            <a:ext cx="10086550" cy="68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F682F-7579-4B08-B8E0-B20682EC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0"/>
            <a:ext cx="10153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9260D-BE6A-4E08-91AE-79022C90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0"/>
            <a:ext cx="10027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8FAE1-0CF3-4972-8ABC-8C0D50AD8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30" y="0"/>
            <a:ext cx="10790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4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DDD16-D6BA-42BF-B3A4-BC67C88C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48" y="-4242"/>
            <a:ext cx="10318703" cy="68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2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354E6-C8FE-4250-AE2C-80C847B5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27" y="0"/>
            <a:ext cx="10110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E3CED-0967-4C38-81F8-3ED95723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0"/>
            <a:ext cx="9791700" cy="3190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7B51F2-198E-4C74-9BDB-BC29D521AF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54082" y="2931567"/>
            <a:ext cx="4341296" cy="35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1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115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Panchi Enterprise</dc:creator>
  <cp:lastModifiedBy>Panchi Enterprise</cp:lastModifiedBy>
  <cp:revision>7</cp:revision>
  <cp:lastPrinted>2019-02-26T07:36:59Z</cp:lastPrinted>
  <dcterms:created xsi:type="dcterms:W3CDTF">2019-02-26T06:56:21Z</dcterms:created>
  <dcterms:modified xsi:type="dcterms:W3CDTF">2019-02-26T07:43:53Z</dcterms:modified>
</cp:coreProperties>
</file>