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61" r:id="rId3"/>
    <p:sldId id="284" r:id="rId4"/>
    <p:sldId id="285" r:id="rId5"/>
    <p:sldId id="296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20/11/2013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20/11/2013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7: Nuclear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7.3 – Half Life (pg. 330 – 333)</a:t>
            </a:r>
          </a:p>
          <a:p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496807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scitechdaily.com/images/bones-neanderthal-da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3813448" cy="2103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01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10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99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Half-Life Equation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#1 (pg.332)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Practice #2 (pg.332)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</a:t>
            </a:r>
            <a:r>
              <a:rPr lang="en-CA" sz="3400" b="1" dirty="0" smtClean="0">
                <a:solidFill>
                  <a:srgbClr val="0070C0"/>
                </a:solidFill>
              </a:rPr>
              <a:t>. 333 (#1-5) </a:t>
            </a:r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7.3</a:t>
            </a:r>
          </a:p>
          <a:p>
            <a:r>
              <a:rPr lang="en-CA" dirty="0" smtClean="0"/>
              <a:t>Textbook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83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78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9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0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485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2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15305</TotalTime>
  <Words>44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CH 7: Nuclear Energy and Society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Half-Life Equation</vt:lpstr>
      <vt:lpstr>Practice #1 (pg.332)</vt:lpstr>
      <vt:lpstr>Practice #2 (pg.332)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193</cp:revision>
  <dcterms:created xsi:type="dcterms:W3CDTF">2013-05-06T00:07:57Z</dcterms:created>
  <dcterms:modified xsi:type="dcterms:W3CDTF">2013-11-20T20:19:28Z</dcterms:modified>
</cp:coreProperties>
</file>