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7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8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38C1-D01D-409F-9E1E-1BE8C183F61F}" type="datetimeFigureOut">
              <a:rPr lang="en-CA" smtClean="0"/>
              <a:pPr/>
              <a:t>24/04/2015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B2EF-D1F5-4035-8B43-65A1D9D7303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96394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95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94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849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648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710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89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516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137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497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653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243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90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2780928"/>
            <a:ext cx="9144000" cy="1470025"/>
          </a:xfrm>
        </p:spPr>
        <p:txBody>
          <a:bodyPr>
            <a:noAutofit/>
          </a:bodyPr>
          <a:lstStyle/>
          <a:p>
            <a:r>
              <a:rPr lang="en-CA" sz="5500" b="1" dirty="0" smtClean="0"/>
              <a:t>CH 7: Nuclear Energy and Society</a:t>
            </a:r>
            <a:endParaRPr lang="en-CA" sz="5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524" y="4392926"/>
            <a:ext cx="8640960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  <a:p>
            <a:r>
              <a:rPr lang="en-CA" sz="3400" b="1" smtClean="0">
                <a:solidFill>
                  <a:srgbClr val="0070C0"/>
                </a:solidFill>
              </a:rPr>
              <a:t>7.2 </a:t>
            </a:r>
            <a:r>
              <a:rPr lang="en-CA" sz="3400" b="1" dirty="0" smtClean="0">
                <a:solidFill>
                  <a:srgbClr val="0070C0"/>
                </a:solidFill>
              </a:rPr>
              <a:t>– Radioactive Decay (pg.323-329)</a:t>
            </a:r>
          </a:p>
          <a:p>
            <a:endParaRPr lang="en-CA" dirty="0"/>
          </a:p>
        </p:txBody>
      </p:sp>
      <p:pic>
        <p:nvPicPr>
          <p:cNvPr id="12290" name="Picture 2" descr="widescreen, radioactive, nuclear, wallpaper, warning, backgrounds, ma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3502423" cy="2189014"/>
          </a:xfrm>
          <a:prstGeom prst="rect">
            <a:avLst/>
          </a:prstGeom>
          <a:noFill/>
        </p:spPr>
      </p:pic>
      <p:pic>
        <p:nvPicPr>
          <p:cNvPr id="12294" name="Picture 6" descr="http://www.cp24.com/polopoly_fs/1.39836!/httpImage/image._gen/derivatives/landscape_620/image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60648"/>
            <a:ext cx="3529236" cy="23509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870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2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97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0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89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71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1470025"/>
          </a:xfrm>
        </p:spPr>
        <p:txBody>
          <a:bodyPr>
            <a:noAutofit/>
          </a:bodyPr>
          <a:lstStyle/>
          <a:p>
            <a:r>
              <a:rPr lang="en-CA" sz="7500" b="1" dirty="0" smtClean="0"/>
              <a:t>Classwork</a:t>
            </a:r>
            <a:br>
              <a:rPr lang="en-CA" sz="7500" b="1" dirty="0" smtClean="0"/>
            </a:br>
            <a:r>
              <a:rPr lang="en-CA" sz="7500" b="1" dirty="0" smtClean="0"/>
              <a:t>&amp; Homework</a:t>
            </a:r>
            <a:endParaRPr lang="en-CA" sz="7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797152"/>
            <a:ext cx="7272808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1520" y="3933056"/>
            <a:ext cx="86409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76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749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5607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4713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4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2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120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12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14616</TotalTime>
  <Words>15</Words>
  <Application>Microsoft Office PowerPoint</Application>
  <PresentationFormat>On-screen Show (4:3)</PresentationFormat>
  <Paragraphs>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1_Office Theme</vt:lpstr>
      <vt:lpstr>CH 7: Nuclear Energy and Society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Classwork &amp; Homework</vt:lpstr>
    </vt:vector>
  </TitlesOfParts>
  <Company>UOIT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8: Magnetic Fields</dc:title>
  <dc:creator>mobilef</dc:creator>
  <cp:lastModifiedBy>Zahid Enterprise</cp:lastModifiedBy>
  <cp:revision>189</cp:revision>
  <dcterms:created xsi:type="dcterms:W3CDTF">2013-05-06T00:07:57Z</dcterms:created>
  <dcterms:modified xsi:type="dcterms:W3CDTF">2015-04-24T22:11:57Z</dcterms:modified>
</cp:coreProperties>
</file>