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24/04/2015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24/04/2015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7.1 – Atoms &amp; Isotopes (pg.318 -322)</a:t>
            </a:r>
          </a:p>
          <a:p>
            <a:endParaRPr lang="en-CA" dirty="0"/>
          </a:p>
        </p:txBody>
      </p:sp>
      <p:pic>
        <p:nvPicPr>
          <p:cNvPr id="12290" name="Picture 2" descr="widescreen, radioactive, nuclear, wallpaper, warning, backgrounds, 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502423" cy="2189014"/>
          </a:xfrm>
          <a:prstGeom prst="rect">
            <a:avLst/>
          </a:prstGeom>
          <a:noFill/>
        </p:spPr>
      </p:pic>
      <p:pic>
        <p:nvPicPr>
          <p:cNvPr id="12294" name="Picture 6" descr="http://www.cp24.com/polopoly_fs/1.39836!/httpImage/image._gen/derivatives/landscape_620/imag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529236" cy="235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64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61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85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5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84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8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7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0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9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6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379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1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13354</TotalTime>
  <Words>18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 Theme</vt:lpstr>
      <vt:lpstr>CH 7: Nuclear Energy and Society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188</cp:revision>
  <dcterms:created xsi:type="dcterms:W3CDTF">2013-05-06T00:07:57Z</dcterms:created>
  <dcterms:modified xsi:type="dcterms:W3CDTF">2015-04-24T22:10:57Z</dcterms:modified>
</cp:coreProperties>
</file>