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7" r:id="rId2"/>
    <p:sldId id="261" r:id="rId3"/>
    <p:sldId id="296" r:id="rId4"/>
    <p:sldId id="297" r:id="rId5"/>
    <p:sldId id="301" r:id="rId6"/>
    <p:sldId id="330" r:id="rId7"/>
    <p:sldId id="302" r:id="rId8"/>
    <p:sldId id="331" r:id="rId9"/>
    <p:sldId id="332" r:id="rId10"/>
    <p:sldId id="298" r:id="rId11"/>
    <p:sldId id="299" r:id="rId12"/>
    <p:sldId id="300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6" r:id="rId36"/>
    <p:sldId id="327" r:id="rId37"/>
    <p:sldId id="328" r:id="rId38"/>
    <p:sldId id="329" r:id="rId39"/>
    <p:sldId id="28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15/11/2013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15/11/2013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15/11/2013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15/11/2013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15/11/2013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15/11/2013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15/11/2013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15/11/2013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15/11/2013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15/11/2013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15/11/2013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15/11/2013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15/11/2013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6: Thermal Energy and Society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6.4 – States of Matter and Changes of States(pg. 288-295)</a:t>
            </a:r>
          </a:p>
          <a:p>
            <a:endParaRPr lang="en-CA" dirty="0"/>
          </a:p>
        </p:txBody>
      </p:sp>
      <p:pic>
        <p:nvPicPr>
          <p:cNvPr id="4" name="Picture 2" descr="http://8th-grade-physical-science.wikispaces.com/file/view/solid-liquid-gas-picture%5B1%5D.gif/227928160/567x268/solid-liquid-gas-picture%5B1%5D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4124932" cy="1953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2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0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6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4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1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1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359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Agenda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Section 6.3</a:t>
            </a:r>
          </a:p>
          <a:p>
            <a:r>
              <a:rPr lang="en-CA" dirty="0" smtClean="0"/>
              <a:t>Section 6.4</a:t>
            </a:r>
          </a:p>
          <a:p>
            <a:r>
              <a:rPr lang="en-CA" dirty="0" smtClean="0"/>
              <a:t>Textbook Problems</a:t>
            </a:r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5501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5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9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21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6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2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0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905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521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68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25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36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43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06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7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12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255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2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#1 (pg.293)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#2 (pg.293)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#3 (pg.293)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Pg. 287 Questions (#1-10)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704"/>
            <a:ext cx="4355976" cy="669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#1 (pg.286)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#2 (pg.286)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13648</TotalTime>
  <Words>64</Words>
  <Application>Microsoft Office PowerPoint</Application>
  <PresentationFormat>On-screen Show (4:3)</PresentationFormat>
  <Paragraphs>14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1_Office Theme</vt:lpstr>
      <vt:lpstr>CH 6: Thermal Energy and Society</vt:lpstr>
      <vt:lpstr>Agenda</vt:lpstr>
      <vt:lpstr>Slide 3</vt:lpstr>
      <vt:lpstr>Slide 4</vt:lpstr>
      <vt:lpstr>Practice #1 (pg.286)</vt:lpstr>
      <vt:lpstr>Slide 6</vt:lpstr>
      <vt:lpstr>Practice #2 (pg.286)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Practice #1 (pg.293)</vt:lpstr>
      <vt:lpstr>Practice #2 (pg.293)</vt:lpstr>
      <vt:lpstr>Practice #3 (pg.293)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185</cp:revision>
  <dcterms:created xsi:type="dcterms:W3CDTF">2013-05-06T00:07:57Z</dcterms:created>
  <dcterms:modified xsi:type="dcterms:W3CDTF">2013-11-15T16:18:48Z</dcterms:modified>
</cp:coreProperties>
</file>