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305" r:id="rId3"/>
    <p:sldId id="306" r:id="rId4"/>
    <p:sldId id="307" r:id="rId5"/>
    <p:sldId id="308" r:id="rId6"/>
    <p:sldId id="309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3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fontScale="85000" lnSpcReduction="2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5.4 – </a:t>
            </a:r>
            <a:r>
              <a:rPr lang="en-CA" sz="3400" b="1" dirty="0" smtClean="0">
                <a:solidFill>
                  <a:srgbClr val="0070C0"/>
                </a:solidFill>
              </a:rPr>
              <a:t>Efficiency, Energy Sources, and Energy Conservation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242-249)</a:t>
            </a:r>
          </a:p>
          <a:p>
            <a:endParaRPr lang="en-CA" dirty="0"/>
          </a:p>
        </p:txBody>
      </p:sp>
      <p:pic>
        <p:nvPicPr>
          <p:cNvPr id="3078" name="Picture 6" descr="http://img189.imageshack.us/img189/6162/123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9075" cy="2009776"/>
          </a:xfrm>
          <a:prstGeom prst="rect">
            <a:avLst/>
          </a:prstGeom>
          <a:noFill/>
        </p:spPr>
      </p:pic>
      <p:pic>
        <p:nvPicPr>
          <p:cNvPr id="3082" name="Picture 10" descr="http://www.thecoastercritic.com/wp-content/uploads/2009/09/chang-kentucky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6424" cy="185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99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0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1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7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00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11669</TotalTime>
  <Words>27</Words>
  <Application>Microsoft Office PowerPoint</Application>
  <PresentationFormat>On-screen Show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CH 5: Work, Energy, Power,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171</cp:revision>
  <dcterms:created xsi:type="dcterms:W3CDTF">2013-05-06T00:07:57Z</dcterms:created>
  <dcterms:modified xsi:type="dcterms:W3CDTF">2015-04-18T03:00:57Z</dcterms:modified>
</cp:coreProperties>
</file>