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17/04/2015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17/04/2015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5.1 - Work</a:t>
            </a:r>
          </a:p>
          <a:p>
            <a:endParaRPr lang="en-CA" dirty="0"/>
          </a:p>
        </p:txBody>
      </p:sp>
      <p:pic>
        <p:nvPicPr>
          <p:cNvPr id="3074" name="Picture 2" descr="http://scienceblogs.com/builtonfacts/wp-content/blogs.dir/477/files/2012/04/i-a3d767990582d696e5aa982b04e8d056-li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0648"/>
            <a:ext cx="3433907" cy="2376264"/>
          </a:xfrm>
          <a:prstGeom prst="rect">
            <a:avLst/>
          </a:prstGeom>
          <a:noFill/>
        </p:spPr>
      </p:pic>
      <p:pic>
        <p:nvPicPr>
          <p:cNvPr id="3076" name="Picture 4" descr="http://sdsu-physics.org/physics180/physics180A/units/unit2/images_unit2/7_work_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48680"/>
            <a:ext cx="3024336" cy="1777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28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85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18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9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31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3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0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8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77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64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6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9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3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410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1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3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51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430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157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37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7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30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730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9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7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47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9782</TotalTime>
  <Words>15</Words>
  <Application>Microsoft Office PowerPoint</Application>
  <PresentationFormat>On-screen Show (4:3)</PresentationFormat>
  <Paragraphs>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1_Office Theme</vt:lpstr>
      <vt:lpstr>CH 5: Work, Energy, Power,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154</cp:revision>
  <dcterms:created xsi:type="dcterms:W3CDTF">2013-05-06T00:07:57Z</dcterms:created>
  <dcterms:modified xsi:type="dcterms:W3CDTF">2015-04-18T02:28:13Z</dcterms:modified>
</cp:coreProperties>
</file>