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24" autoAdjust="0"/>
  </p:normalViewPr>
  <p:slideViewPr>
    <p:cSldViewPr>
      <p:cViewPr varScale="1">
        <p:scale>
          <a:sx n="97" d="100"/>
          <a:sy n="97" d="100"/>
        </p:scale>
        <p:origin x="8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6:45:45.2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10050 12396 112 0,'17'-11'44'0,"-17"7"-24"0,9-4-26 16,-9 8 6-16,4 0 5 15,-4 0 4-15,0 0 0 16,0 0 2-16,0 0-6 15,0 0-3-15,0 0 3 16,0 0 4-16,4 0-5 16,-4-3 5-16,5-1 3 0,-1 0 3 15,0-4 0-15,0 1 4 0,1 3 2 16,-1 0-7-16,-4 4-1 16,0 0-5-16,4 4 0 15,-4 0-3-15,0 0 0 16,4 3-1-16,1 1 0 15,-1 7 0-15,4-4 2 16,1 0-3-16,-5 5 0 16,0 2 1-16,1-3 0 15,-1 4 0-15,0-4 0 16,0 1-2-16,1-5-2 16,-1 0 3-16,0-3 0 0,-4-5-4 15,0-3 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7:20:58.6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1786 13150 128 0,'13'-19'49'0,"-9"12"-26"0,5-4-16 16,-5 7 15-16,0-4 7 15,0 1 4-15,1-1-2 16,-5 4-1-16,0 1 2 16,4 18-17-16,-4 15-10 15,4 15-5-15,0 15-2 16,1 12 0-16,-1 7 2 0,0 1 0 16,22-1-3-16,-5-4 2 15,0-11 3-15,9-7 1 16,4-4 1-16,4-19 2 15,-4-16-1-15,0-14 2 16,0-19 5-16,0-26 4 16,4-27-6-16,-4-19-1 15,4-15-5-15,0 0-3 16,5 4 0-16,-9 8-1 16,-5 11 2-16,-12 18 1 15,-12 16 3-15,-5 19 1 16,-5 14-3-16,-3 16-3 0,-1 15-3 15,1 22 1 1,-1 23-1-16,5 23 0 0,0 15 0 16,4 7-2-1,4-3 3-15,9 0 0 0,8-1 3 16,9-10 1-16,8-12-23 16,0-8-9-16,0-11-79 15,1-7-55 1</inkml:trace>
  <inkml:trace contextRef="#ctx0" brushRef="#br0" timeOffset="511.9947">2962 13584 284 0,'-13'19'107'0,"-4"0"-58"0,-8-8-51 0,12-7 22 0,0 7-10 16,1 8 0-16,-1 4-4 16,0 3 1-16,0 4-4 15,1 0-2-15,3 1 0 0,9-9-1 16,0 8 0-16,4 1-3 16,9-1 0-16,8-4-1 15,9 0 3-15,4 1-2 16,8-1 1-16,1 4 2 15,-9 1 2-15,-4-9 3 16,-9 5 2-16,-13-1-1 0,-12 0-1 16,-17 5 1-1,0-1 3-15,-9-8 0 16,-4 1 0-16,4-12-10 0,-4-3-4 16,0-4-30-16,9-8-13 15,4-7-28-15,21-20-10 16,8-6-16-1</inkml:trace>
  <inkml:trace contextRef="#ctx0" brushRef="#br0" timeOffset="751.5116">3344 13671 296 0,'-9'-4'110'0,"9"4"-60"0,5-11-45 0,-1 3 22 0,4 4-15 15,5-15-4-15,4 8-8 16,-4 0 0-16,12-4 0 16,39-4-16-16,0 4-4 0,-5 7-67 15,1 8-30-15,-14 4 11 16</inkml:trace>
  <inkml:trace contextRef="#ctx0" brushRef="#br0" timeOffset="949.5336">3344 13984 280 0,'17'-4'107'0,"0"4"-58"0,0-8-42 0,-13 5 26 15,17-5-19-15,9 4-5 16,13-7-5-16,12 4-4 16,4 7 1-16,5 7-59 0,12 8-25 15,-4 4-40 1</inkml:trace>
  <inkml:trace contextRef="#ctx0" brushRef="#br0" timeOffset="1367.6256">4354 13105 296 0,'-38'-8'112'0,"17"12"-60"0,-22 19-52 15,22-4 23-15,-4 11-20 16,-5 23-3-16,4 18-3 15,9 12 1-15,-4 8 1 16,13-4 1-16,12-1 2 0,17-3-3 16,9-3 0-16,17-13-1 15,4-18 0-15,4-11 2 0,-4-19 2 16,0-19 1 0,0-23 3-16,-5-7 6 0,-3-19 2 15,-5-19-5-15,-13-11-1 16,-8 4-2-16,-12 14 1 15,-1 12 2-15,-17-4 5 16,-8-26 3-16,0 19 2 16,-9 15-10-16,0 3-5 15,0 16-6-15,5 7-1 16,8 11-25-16,4-3-9 16,9 11-30-16,8 0-10 15,5 0-54 1</inkml:trace>
  <inkml:trace contextRef="#ctx0" brushRef="#br0" timeOffset="1657.7677">5152 14022 364 0,'-13'-12'134'0,"5"5"-72"0,4-1-52 0,4 8 28 16,-5-4-21-16,1 4-5 16,4 0-9-16,0 0-3 15,0 0 0-15,0 0-14 0,4 0-5 16,1 0-45-16,-1-3-21 15,4-5-64 1</inkml:trace>
  <inkml:trace contextRef="#ctx0" brushRef="#br0" timeOffset="2074.1628">5296 13169 236 0,'-8'11'90'0,"8"-11"-48"0,0 4-14 0,0-4 32 16,0 0-18-16,0-4-4 0,4-3-11 16,9-4-3-16,8-1-13 15,9-3-2-15,4 4 1 0,0 0-6 16,0 3 0-16,-5 4-2 15,-3 4-2-15,-5 8 3 16,-4 11 0-16,-8 11-4 16,-9 4 1-16,-9 15 2 15,-8 19 1-15,-4 3-1 16,0 1 1-16,-5 3-4 0,5-7 0 16,13-7 1-1,3-9 2-15,10-3-1 0,12-11 2 16,8-15-4-1,9-1 0-15,0-10 1 0,4-12 0 16,5-8-16-16,3-7-6 16,9-7-44-16,9-9-18 15,4-18-64 1</inkml:trace>
  <inkml:trace contextRef="#ctx0" brushRef="#br0" timeOffset="2536.5707">5823 12958 172 0,'-17'-4'66'0,"17"4"-36"0,-13 15 0 15,9-11 26-15,0 4-2 16,-1-5 3-16,1 5-10 15,0-1-2-15,4 1-25 16,0 3 8-16,17-7 5 0,-4 4-6 16,29-8-1-16,-8 0-13 15,21-8-5-15,17 4-5 16,-25-3 0-16,-9 7 2 0,13-4 2 16,-8 4 3-16,8-8 4 15,-9 5 3-15,0-5 2 16,9-3-4-1,-12 7 1-15,-10 4-5 0,-12 0-1 16,-8 8-9-16,-9 7 0 16,0-4-1-16,0 23 2 15,0-11-1-15,-4 26-1 16,-1-4-2-16,1 19 1 16,0 38 1-16,-5-4 2 15,1-4-8-15,-1-3-3 16,5-12-42-16,-4-4-18 15,-1-14-20-15,1-16-8 16,-5-15-73-16</inkml:trace>
  <inkml:trace contextRef="#ctx0" brushRef="#br0" timeOffset="3047.3854">1307 12509 236 0,'25'-30'88'0,"-21"30"-48"0,-4 0-34 0,0 0 20 16,-8 15-12-16,-1 19-3 0,-3 26 0 16,3 19 3-16,1-7-8 15,-1-19 6-15,5 56 1 16,0 69-2-16,8 3 1 16,9-4-7-16,8 8-3 0,8-12 1 15,1-22 0-15,0 0-1 16,0-12 1-16,-9-22-18 15,-8-7-4-15,-1-23-51 16,-3-16-19-16</inkml:trace>
  <inkml:trace contextRef="#ctx0" brushRef="#br0" timeOffset="4055.3021">1277 12739 312 0,'-9'-45'118'0,"9"45"-64"0,0 0-56 0,0 0 20 15,5 0-16-15,7 4-2 16,10 3-4-16,20 5 0 16,13-1 3-16,5 4 0 0,16-8 1 15,30-3-3-15,26-4 0 16,-1-11 2-16,35 0 0 15,8-4 1-15,8 3 0 16,35-7 0-16,-18 0 2 16,31 4 1-16,-10-3 1 15,-3-1-2-15,20 0-2 16,-20 0-2-16,8-4 1 0,-4 12 1 16,-22-12 2-16,5 5-1 15,-5-1 2-15,-29-4 0 16,-9 4 3-16,1 4-1 15,-5 4 0-15,-26 3-6 16,-16 4 1-16,-13 4 0 16,-13 4 2-16,-13 4 1 15,1 3 3-15,-14 0-1 16,-12 1 0-16,-4-1 1 16,-9 0 1-16,-4 1 3 15,-4-1 1-15,0 0-5 16,-1 1-4-16,-3-5-1 0,-1 1-1 15,1 3 0 1,3-11 0-16,1 4 2 0,0-4 1 16,-5-4 3-16,-3 4 1 15,-1-11-6-15,0 3 0 16,5 1-1-16,-1-1 0 16,0 1 0-16,-3-1 2 15,-1 4-1-15,0 0-1 16,-4 4 3-16,0 0 2 15,4 4 2-15,-8 4 1 0,0 7 4 16,-5 7 3 0,1 9-4-16,3 10-1 15,-12 16-6-15,9 18-3 16,-9 12 0-16,0 15 1 16,8 11 1-16,1 15 1 15,8 4 2-15,0 15 3 0,0-3 2 16,4 10 3-16,-4-7 4 15,-4-7 3 1,-5-8-5-16,-3 0-1 0,-10-8-3 16,-3-18 0-16,-9-12-4 15,-13-3-3-15,-4-16-2 16,-4-14 0-16,-4-12 0 16,-5-19 1-16,4 0 0 15,-12-7 2-15,-17-8-1 16,-21-8 2-16,-9-7-2 15,-4-4 0-15,-26 1-1 16,-25-9 0-16,-4 1-2 0,-22 0-2 16,-21-4-2-16,1 3-1 15,-31 5 2-15,14 7 0 16,-39 0 1-16,12 11 2 16,-16 0-1-16,13-3-1 15,-1-4 3-15,9-4 0 16,17 0-15-16,5 0-4 15,-1 0-25-15,26 3-11 16,4 5-77-16,-13 26-31 16,13 0-14-1</inkml:trace>
  <inkml:trace contextRef="#ctx0" brushRef="#br0" timeOffset="6336.8855">4757 14806 260 0,'-17'23'96'0,"22"-4"-52"0,-5 22-43 0,0-18 19 16,-5 18-13-16,5 19-2 15,0 23-3-15,0 8 1 16,0 3-2-16,5 16-1 0,12 3 1 16,4 0-1-16,-4-15 0 15,0-7-27-15,4-16-9 16,-4 8-77 0</inkml:trace>
  <inkml:trace contextRef="#ctx0" brushRef="#br0" timeOffset="6923.5291">4465 15459 208 0,'-9'-8'79'0,"13"4"-42"0,1-3-23 0,-5 3 20 16,4-4-2-16,0 1 1 16,5-5-3-16,-1-6-1 15,0-1-16-15,5-4 1 0,0-7 0 16,4 0-1-16,4-4 2 15,5 0-2-15,-9 0 0 0,0-4-3 16,0 8-1-16,0 4-1 16,-5 7 0-16,1 4-4 15,4 3-3-15,-4 12 0 16,4 12-1-16,4-1 2 16,0 12 1-16,5 7-4 15,-1 4 1-15,1 7 0 16,3-3 0-16,1 3-25 15,0 9-10-15,-5-5-18 16,5 0-7-16,0 19-82 16</inkml:trace>
  <inkml:trace contextRef="#ctx0" brushRef="#br0" timeOffset="7373.7708">4706 15100 212 0,'5'-7'79'0,"-10"14"-42"0,5 1-43 15,-4 3 75 1,4 8-20-16,0 4-9 15,0 7-10-15,4 11-18 16,5 1 3-16,-1 14 5 0,9 8-7 16,-4 4 0-16,0 11-5 15,0 8 0-15,-1-11-5 0,1-5 0 16,-4 1-1-16,3-15-2 16,1-8-50-16,4-12-21 15,0-14-82 1</inkml:trace>
  <inkml:trace contextRef="#ctx0" brushRef="#br0" timeOffset="14653.4481">4108 17141 260 0,'-9'-12'96'0,"9"12"-52"0,-8-7-23 0,4 7 30 0,-5-4-9 15,5 0 0-15,-4 4-11 16,-1 0-4-16,1 0-15 16,-5 4 1-16,0 0 3 0,0 0-6 15,1-1-1-15,-1 5-3 16,-8-1-1-16,-1 1-1 16,-3 3 0-16,-5 1 0 15,1-1 2-15,3 0-3 0,-8 1 0 16,0-1-1-1,4 8-2-15,1-8-2 16,8 4 1-16,-5 0 1 0,9 0 2 16,4 0-6-16,1 8 1 15,3 11 1-15,5-8 3 16,8 8-2-16,5 0-2 16,3 0-1-16,5 0 3 15,5-7 0-15,7-5 1 16,-8-3-3-16,9 0 0 15,0 0 2-15,-5-4 2 16,1 4-2-16,-9-8 0 16,4 0-1-16,-4 4 0 15,0-3 2-15,-4 3 0 0,-1-4 0 16,1 0 2 0,0 1-3-16,0-5 0 15,8 5-1-15,-8-1 0 0,4 4 2 16,-5 4 2-16,1-8-1 15,-4 4 2-15,-5 4 0 16,-8 8 3-16,-5-1-1 16,-4 4 2-16,-4 4 2 15,0-11 5-15,-12-1-2 16,-5-10 1-16,-13-5-10 0,5-7-1 16,-9 0-9-16,17-7 0 15,12-1-32 1,10-3-12-16,12-1-31 15,12-3-12-15,14-15-61 16</inkml:trace>
  <inkml:trace contextRef="#ctx0" brushRef="#br0" timeOffset="15315.242">4566 17292 304 0,'-12'-16'115'0,"3"16"-62"0,-4-7-46 0,9 3 23 16,0-3-14-16,4-5-4 0,0 5-7 15,4-12-2-15,0 4-1 16,9-12-2-16,4 1 1 0,13-8-4 15,-5 4 2-15,14-4 1 16,7 11 0-16,-3 16 0 16,-5 14 2-16,-8 16-1 15,-5 3-1-15,-8 20 1 16,-8 6 1-16,-5 9-1 16,-13-1-1-16,1 8 1 15,-18-8 1-15,1-3 3 16,-5-8 2-16,0-8 1 0,-4-10 2 15,1-5-5 1,3-11-3-16,4-15-1 0,5 0 1 16,0-7-6-16,4-9 1 15,4-6-10-15,5-5-4 16,8-7-22-16,4-15-10 16,4 4-3-16,5 0-1 15,8 0 19-15,-4 7 7 16,9 4 17-16,4 8 8 15,12 7 2-15,-4 7 0 16,-12 1 14-16,-1 11 5 16,-4 11 10-16,-4 5 5 15,0 6 4-15,-4 5 1 16,-4 3-6-16,-1 4 0 16,5 11-8-16,-9-7-1 0,4 7-11 15,1 0-5 1,-1-3-5-16,1-1-3 15,-5 4-4-15,5-7-2 0,-5 4-37 16,4-8-14-16,1 0-35 16,-1-4-12-16</inkml:trace>
  <inkml:trace contextRef="#ctx0" brushRef="#br0" timeOffset="15614.1509">5203 17258 236 0,'-13'-12'90'0,"9"12"-48"0,-9 4-14 0,9 0 30 16,0 7-21-16,0 4-9 16,-1 12-14-16,1 10-7 15,4 9-4-15,0 10-3 0,0 8 3 16,0 8-4-16,0 3 0 15,4 1 1-15,1 3 2 16,3 0-3-16,1 0 0 16,-1-7 1-16,1-15 2 15,-1-8-6-15,1-12 1 16,-5-10-23-16,0-38-61 16,0-20-5-1,1-29-26-15</inkml:trace>
  <inkml:trace contextRef="#ctx0" brushRef="#br0" timeOffset="15946.604">5207 17292 256 0,'-12'-16'96'0,"3"16"-52"0,1 0-12 16,8 0 35-16,-5 8-20 16,1 0-4-16,4 3-21 15,4 8-6-15,9 15-10 0,0 11-6 0,8 0-1 16,17 16-1-16,5-5 0 15,8 12 2-15,4 4 0 16,0-12 0-16,-8 0 0 16,-5-3 4-16,-8-12 5 15,-4-11 6 1,-5-11 5-16,-3-12 7 0,-10-11 6 16,-3-19-5-16,-1-11 0 15,-4-15-11-15,-4-12-3 16,0-18-10-16,0-1-3 15,0-10-12-15,5 10-5 16,3-3-30-16,1 30-12 16,-1 4-52-16,26-8-22 15,34-23-27-15</inkml:trace>
  <inkml:trace contextRef="#ctx0" brushRef="#br0" timeOffset="16996.814">11468 17016 320 0,'-13'-7'121'0,"9"3"-66"0,-17-4-36 0,8 1 34 16,1 3-16-16,3 0-3 16,-12-3-14-16,-13-8-2 15,8 3-11-15,5 5 0 0,-13 3 0 16,5-7-6-16,-5 11 0 15,4-8-1-15,-4 16 2 16,4-8-3-16,0 11-2 16,-8 12-1-16,4 3 3 15,9 4-2-15,4 0-1 16,4 4 0-16,4 4 3 16,4 0-2-16,1-1 1 15,4 9 2-15,4-12 0 16,0 0 0-16,4 3 0 0,4-3-3 15,9-11 2-15,5-8-1 16,12 0-2-16,8 0 0 16,5 0 0-16,4-3-2 15,-5 3 1-15,-7 4 1 16,-6 3 2-16,-3 5-1 16,-9 3 1-16,-4 7 2 15,-8 9 2-15,-9-1 1 16,-9-4 1-16,-3 5 0 15,-5-1 0-15,-9 0 15 16,-8-3 8-16,-4-5-1 16,-4-3 2-16,-5-19-12 15,0-3-4-15,1-8-7 16,7-4-2-16,5 0-21 0,9-4-8 16,4-4-47-16,8 1-17 15,17 7-77 1</inkml:trace>
  <inkml:trace contextRef="#ctx0" brushRef="#br0" timeOffset="17446.9802">11621 16896 252 0,'-4'-27'96'0,"4"23"-52"0,4 4-29 16,-4 0 26-16,0 4-7 15,0 7 3-15,4 1-12 16,0 3-6-16,1 15-10 15,-5 0-2-15,0 8 3 0,0 11-8 16,0 0-1-16,0 4 1 16,0 7 1-16,0 4-1 0,0-7-2 15,4-1 5 1,0-7 1-16,9-7 0 0,0-8-1 16,-1-12-3-16,5-3-2 15,5-7 1-15,12-9-1 16,0-6 0-16,4-5 0 15,4-3-7-15,-4-12 0 16,1 4-35-16,3 0-12 16,-4 1-65-1,22-13-65-15,-5-3 61 16</inkml:trace>
  <inkml:trace contextRef="#ctx0" brushRef="#br0" timeOffset="17700.7818">12215 16997 276 0,'-21'0'104'0,"17"12"-56"0,0 7-32 15,-1-4 29-15,-3 7-20 16,-1 12-6-16,5 11-9 16,0 20-2-16,4 18-5 15,0 15-2-15,4-4 2 0,0-4-2 16,5 8-1-16,8 1 3 15,4-5 0-15,0-4-1 16,-4-7-2-16,0-11-39 0,0-4-19 16,0-19-30-16,0-4-10 15,0-18-5 1</inkml:trace>
  <inkml:trace contextRef="#ctx0" brushRef="#br0" timeOffset="18512.1608">12665 17220 228 0,'0'0'85'0,"-4"7"-46"0,4-3-21 0,0 4 23 16,0 7-21-16,0 7-6 15,0 12-9-15,0 12-2 16,0 3-1-16,0 0 1 0,0 7 2 16,0-3-2-16,0-4 0 15,0-4-10-15,0 1-3 16,0-16-17-16,0 0-8 16,0-11-3-16,0-8 0 15,0-15 14-15,0-14 7 16,0-24 17-16,0-15 10 15,0-22 4-15,0-4 1 16,0 8 4-16,0-12 0 0,0 12 5 16,0 18 2-1,0 4 4-15,4 27 8 16,0 22-12-16,5 15-12 16,4 16-6-16,4 18-8 15,8 19 0-15,13 12 0 16,5 7 2-16,3-4-3 15,5-11 0-15,0 3 1 16,0-14 2-16,-4-16 10 16,-9-7 4-16,-4-3 19 15,-4-20 7-15,-9-19-8 16,-4-10-5-16,-8-20-11 16,-5-15-1-16,0-30-10 0,-4-4-4 15,-4-7-27-15,0-30-11 16,-13-24-150-1</inkml:trace>
  <inkml:trace contextRef="#ctx0" brushRef="#br0" timeOffset="22205.9281">18544 12879 220 0,'0'-8'85'0,"0"8"-46"0,-4 8-28 0,0-5 23 15,-1 5-20 1,1 11-7-16,0 19-8 15,0 11-2-15,4 11 2 0,4 23 2 0,4 4 2 16,18 7-1-16,3-11-2 16,5-4 12-16,5-11 4 15,3-11-4 1,1-8-2-16,3-27-3 0,-3-10-2 16,-1-16 3-16,5-15 3 15,-5-23-4-15,1-10-2 16,8-16 2-16,-22 19 2 15,-3 7-2-15,-5-7-2 16,-4 8 0-16,0 3-1 16,-4 4 0-16,-5 11 2 15,1 1-1-15,-5 18 0 0,-4 4-6 16,0 19-1 0,0 30-2-16,4 23 3 15,5-1-2-15,-1 20 1 16,5 7 2-16,4 19 2 0,0 3-3 15,4-3 0-15,5-15 3 16,-5 0 1-16,0-11-30 16,0-16-14-16,0-18-87 15,5-20-55 1,-5-25 80-16</inkml:trace>
  <inkml:trace contextRef="#ctx0" brushRef="#br0" timeOffset="22626.8385">19826 13995 244 0,'-21'0'93'0,"21"0"-50"0,-64 11-30 0,43 1 24 15,4-5-8-15,0 1 0 16,-4 7-5-16,-9 8-1 16,4 3-12-16,5 0-2 0,8-3 1 15,5 0-6-15,4-8 0 16,4-4-7-16,12 4-2 0,14 8 2 16,4-4 1-1,-5-1 4-15,13 5 1 16,-8 0-1-16,4 7 1 0,-9-4 7 15,-3 12 5-15,-1 0-3 16,-17-12 1-16,0-3-4 16,-12-8 2-16,-22-8-15 15,5-10-7-15,-1 3-23 16,-3-23-9-16,3 4-19 16,9-7-9-16,0-23-49 15,13-8-35 1,21 1 72-16</inkml:trace>
  <inkml:trace contextRef="#ctx0" brushRef="#br0" timeOffset="23225.544">20191 13414 200 0,'-21'8'77'0,"12"-4"-42"0,1-1-15 0,8-3 24 15,-4 4-2-15,4-4 1 16,-5 0-10-16,1 0-5 15,4 0-16-15,0 0 3 0,0 0 3 16,0 0-2-16,4 0 3 0,-4 0-4 16,5 4-1-16,-1-4-6 15,4 7-3-15,1 1-5 16,8 3 0-16,0-3 2 16,21 3 3-16,-8 0-2 15,21 5-2-15,-9-5 0 16,9 8-1-16,25 7 0 15,-4-3 0-15,-8 3 2 16,4 4 3-16,-8-3 2 16,-10 7 1-16,-7-4 7 0,-18-8 4 15,-3-3 4-15,-10 0 3 16,-3-4 1-16,-13 4 1 16,-1-11-9-16,-16 7-1 15,4-4-9-15,-13 8-3 16,5-4-6-16,-13 4 0 15,4 0-2-15,-9 3 0 16,9 1-7-16,-4-8-4 16,8 0-24-16,5-3-11 15,4-1-35-15,12-7-14 16,5-1-22-16,25-14-8 16,17-12 3-16</inkml:trace>
  <inkml:trace contextRef="#ctx0" brushRef="#br0" timeOffset="23887.3577">21630 13075 296 0,'4'-23'110'0,"0"23"-60"0,-4-19-30 15,0 19 30-15,-4 8-16 0,0-4-5 16,-5 3-14-16,5 1-7 15,-9 11-5-15,-8 22-7 0,-4 8 0 16,4 19 0-16,4 7 2 16,4 5 1-16,13 3 3 15,8 0-3-15,9-8 0 16,9-11 12-16,12-4 7 16,4-18 0-16,-3-12 1 15,3-22 1-15,0-8 2 0,1-8-6 16,-1-22-1-1,-3-4-5-15,-5-19 1 16,4-11-6-16,-4-11-3 16,-9 7-1-16,-8 15 1 0,-4 12-1 15,4-12-1-15,-4 7 1 16,-1 5-1-16,1 7-3 16,-4 11 2-16,-1 5-1 15,-4 25-2-15,1 8-2 16,-5 30 1-16,4 23 1 15,0 8 2-15,9 10 1 16,-1 5 1-16,10 3-3 16,3 12 0-16,1-12 4 15,-5-3 1-15,0-16-14 16,0 1-6-16,-8-20-24 16,-4-7-11-16,-1-15-23 15,-4-11-7-15,-4-8-57 16,5-8-32-16,-1-7 84 15</inkml:trace>
  <inkml:trace contextRef="#ctx0" brushRef="#br0" timeOffset="24053.5027">22428 13920 316 0,'-4'-15'121'0,"-1"-4"-66"0,5-8-36 0,0 24 32 0,0-1-17 15,0 0-5-15</inkml:trace>
  <inkml:trace contextRef="#ctx0" brushRef="#br0" timeOffset="24336.1622">22415 13867 644 0,'0'26'6'0,"0"8"-4"0,0 8-2 15,0 7 2-15,0 0 3 16,0-4 2-16,0-3 3 15,0-5 1-15,0-3-5 16,0 0-4-16,0-11 1 16,4-8 2-16,-4 0-2 15,5-4 0-15,-1-7 1 16,0-4 2-16,0-8-1 0,5-3 0 16,-1-4-3-1,5-15 1-15,4-4-2 0,4-8-1 16,1-3 1-16,7-11 1 15,5 3-3-15,0 0 0 16,-4 8-6-16,0-4-3 16,-5 7-38-16,-4 8-19 15,-8 0-49-15,-5 4-19 16,-12 11 3 0</inkml:trace>
  <inkml:trace contextRef="#ctx0" brushRef="#br0" timeOffset="24548.128">22445 14018 324 0,'4'22'121'0,"0"-3"-66"0,13-4-16 15,-8 0 40-15,4 4-17 16,4-4-6 0,12 4-24-16,9 4-9 0,-4 3-14 15,5 1-6-15,-1 7-2 0,0 0-1 16,0-1 2-16,-4 5-45 15,0 4-21-15,-4-5-40 16,0-3-15-16,-1-7-43 16</inkml:trace>
  <inkml:trace contextRef="#ctx0" brushRef="#br0" timeOffset="25344.7292">20560 14504 192 0,'-17'19'74'0,"17"-19"-40"0,-21 11-18 0,17-7 24 16,-5 0-1-16,1-4 1 0,-1-4 1 15,1 0-1 1,-1 1-22-16,5-1 7 0,4-4 3 0,0 5-7 16,4-1-1-16,1 0-6 15,12-3 1-15,-5 3-6 16,18-4-1-16,-5 1 0 15,31-1 0-15,-10 4 2 16,31-7 1-16,-14 7-3 16,14-7-3-16,-13 0-7 15,3-1-3-15,-7 1-60 16,8 3-24-16,21-3-89 16</inkml:trace>
  <inkml:trace contextRef="#ctx0" brushRef="#br0" timeOffset="26228.5746">18773 16624 264 0,'-4'-19'101'0,"4"19"-54"0,0-4-26 16,0 4 28-16,0 0-15 15,0 0-2-15,0 12-21 16,0-9-9-16,8 28-2 0,5 29-1 15,0 12 1-15,-5 7 0 16,1 4 0-16,-5 0 2 16,0 4 1-16,-4-1-4 0,0-3-1 15,-4-7-28-15,0-8-10 16,0-16-48-16,8-18-19 16,0-15-4-1</inkml:trace>
  <inkml:trace contextRef="#ctx0" brushRef="#br0" timeOffset="26457.3904">18871 16703 216 0,'-30'8'82'16,"22"-1"-44"-16,-5 5-9 0,13-12 28 15,0 0-14-15,0 3-2 0,8-3-13 16,1 0-3-16,8-3-14 15,-4 3-2-15,16-16 1 0,-3 5-4 16,21-4-1-16,-9 0 0 16,17 0-1-16,-8 0-11 15,4-4-5-15,-9 8-34 16,-4-1-13-16,-4 1-79 16</inkml:trace>
  <inkml:trace contextRef="#ctx0" brushRef="#br0" timeOffset="26710.5365">18824 17107 316 0,'-4'34'121'0,"4"-34"-66"0,4 0-31 0,-4 0 35 15,4 0-17-15,1 0-3 16,7 0-19-16,-3 0-7 15,8 0-8-15,13-4-4 0,-1 4 0 16,-3 0-1-16,25 0 0 16,-9 0-42-16,22 0-19 0,-9 0-29 15,13-8-11 1,42-10-37 0</inkml:trace>
  <inkml:trace contextRef="#ctx0" brushRef="#br0" timeOffset="27130.1033">19864 16960 212 0,'-51'11'82'0,"51"-11"-44"0,-76 15-27 15,63-11 23-15,-12 7 2 0,3-3 3 16,-3 7-6-1,-13 15-3-15,12-15-16 16,5 4 4-16,4-4 3 0,0 0-5 0,4 4 1 16,5 0-8-16,8 0-3 15,8 11-6-15,5-8 0 16,-4-6 0-16,16 10 2 16,-4-3-1-16,22 11 2 15,-9-4 0-15,4 4 3 16,-4-4 6-16,-9 4 2 15,-4-8 1-15,-12 4 4 16,-1 0-7-16,-25-11-2 16,5 0-5-16,-14-7-2 15,1-1-8-15,-13-7-2 16,-9-4-12-16,4-12-3 16,10-3-34-16,11-7-17 15,18-5-49-15,17 5-23 16,8-35 33-1</inkml:trace>
  <inkml:trace contextRef="#ctx0" brushRef="#br0" timeOffset="27803.272">20560 16466 252 0,'-17'-12'93'0,"9"8"-50"0,-1-3-22 0,1 3 28 0,4 4-6 15,-1 0-1-15,-3 0-6 16,4-7-2-16,-1 3-19 15,1 4-2-15,4-8 0 0,0 5-3 16,9 6 0-16,-1 5-9 16,13-4 0-16,1 3-3 15,11-3-2-15,-3 3 3 16,17 9 2-16,-9-9 4 16,9 4 2-16,-5-3 3 15,-4 3 4-15,-4-3-2 16,-4-1 1-16,-4 1 4 15,-14 3 1-15,-3-3-3 16,-22 3 1-16,0 0-7 0,-12 12-3 16,-1-12-1-16,-8 12-1 15,9-4 0-15,-13 3 0 16,4-3 0-16,-4 0 0 16,4-4-2-16,0 0-2 15,4-3-6-15,0 7-1 16,5-8-24-16,8-4-9 15,0 1-15-15,8 3-5 16,5-3-23-16,13 3-8 16,16 0-61-1</inkml:trace>
  <inkml:trace contextRef="#ctx0" brushRef="#br0" timeOffset="28163.8103">20569 17186 280 0,'-5'-8'107'0,"5"5"-58"0,0-1-35 0,0 4 28 16,0 0-12 0,0 0-2-16,0 0-8 0,0 0 0 15,5 0-11-15,-1 0-3 0,9 0-2 16,-1 0-7-16,14-4-2 16,-5 4 4-16,26-4 2 15,-9 1 1-15,21-9-2 16,-8 1-13-16,13 0-6 15,-9-1-48-15,5-3-21 16</inkml:trace>
  <inkml:trace contextRef="#ctx0" brushRef="#br0" timeOffset="29200.2308">21719 16367 212 0,'9'-33'82'0,"-9"33"-44"0,0-19-22 0,0 19 24 0,0-4-8 15,0 4-1-15,0 0-9 16,0 0-1-16,-5 0-12 16,5 4 1-16,0 15 1 0,0-4-4 15,0 19 1-15,0 0-5 16,0 15 0-16,0-8-3 15,5 23-1-15,-5-11 1 16,4 19 0-16,0-12-18 16,-4 8-5-16,0-12-22 15,0 1-7-15,0-8-73 16</inkml:trace>
  <inkml:trace contextRef="#ctx0" brushRef="#br0" timeOffset="29441.4823">21749 16349 320 0,'-4'3'121'0,"4"-3"-66"0,12-3-49 0,-12 3 25 15,9 0-11-15,-5 0-1 16,13-4-11-16,-4 0-5 15,12-3-2-15,-4-1-1 0,22-3 0 16,-9-1-9-16,8 1-4 16,-4 0-40-16,1-1-15 0,12-6-71 15</inkml:trace>
  <inkml:trace contextRef="#ctx0" brushRef="#br0" timeOffset="29681.1978">21770 16665 332 0,'17'0'126'0,"-17"0"-68"0,21-3-63 0,-21 3 23 15,4 0-14-15,1 0-2 16,3 0-1-16,1 0-1 15,12 0 0-15,-4 0 0 0,21-4 0 16,-8 0-53-16,16 0-22 16,-7 1-57-1</inkml:trace>
  <inkml:trace contextRef="#ctx0" brushRef="#br0" timeOffset="30086.5899">22267 16684 224 0,'4'-15'85'0,"-4"11"-46"0,0 1-21 16,0 3 25-16,0 0-4 0,0 0-1 15,0 3-6 1,0 1 0-16,0 8-18 16,0-1-4-16,0 15-2 0,0-3-7 0,-4 18 0 15,-1 24-1-15,1 2 0 16,0-14 0-16,4 0 0 15,-4-4 0-15,-1-4 0 16,5-3-18-16,-4-12-8 16,0-7-6-16,0-5-1 15,4-6-26-15,0-12-12 16,0 0-42 0</inkml:trace>
  <inkml:trace contextRef="#ctx0" brushRef="#br0" timeOffset="30221.8345">22267 17099 252 0,'12'-22'96'0,"-7"-1"-52"0,7 12-25 0,-3-1 29 0,4-7-11 16,4-7-1 0,-5 3-20-16,-3 5-8 15,3-13-5-15,5-10-3 0,0 11 1 0,-4 3-56 16,-4 8-25-16</inkml:trace>
  <inkml:trace contextRef="#ctx0" brushRef="#br0" timeOffset="30419.3946">22377 16937 332 0,'0'38'126'0,"4"-19"-68"0,5 15-46 0,-5-19 32 15,0 7-12-15,5 1 1 16,3 0-18-16,5 3-7 15,5 0-5-15,-1 4-44 0,21-7-20 16,5 7-110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7:22:03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10997 3174 252 0,'0'-34'96'0,"-4"30"-52"0,-9 1-38 16,5 3 22-16,-5 0-11 15,-4-4 1-15,-4 8-2 16,-13-4 2-16,-13 3-10 16,-21 1 2-16,-8 0 1 0,-9 7-4 0,-9 4 1 15,-29 4-7-15,-13 8-1 16,9 10 2 0,-17 1 1-16,-13 15-1 0,4 11-2 15,9 11-2-15,-1-3 1 16,-7 0-4-16,20 7-1 15,17 4 3-15,22 11 3 16,17-3-1-16,20-1-2 16,18 5 2-16,25-9 0 15,26 12-4-15,47 0 1 16,24 1 0-16,23-5 2 16,45-23 1-16,10-6 1 15,20-16 0-15,13-19 0 16,5-8 0-16,25-18 2 15,-21-23 12-15,4-26 6 16,4-15-6-16,-17-23-1 16,-12-4-1-16,8-22 2 0,-22-16-7 15,-28-3-2 1,-27-8 1-16,-25-3 1 0,-25-1 1 16,-26 16 0-16,-21 10-7 15,-34 5 0-15,-42 7-28 16,-18 12-11-16,-12 10-25 15,-30 20-11-15,-16 7-66 16</inkml:trace>
  <inkml:trace contextRef="#ctx0" brushRef="#br0" timeOffset="3676.543">4150 6874 224 0,'0'4'85'0,"-4"0"-46"0,0 3-32 0,4 1 20 16,-4 11-10-16,-1 11-2 16,1 4-6-16,-4-4-4 15,3 23-2-15,1-8 4 0,-4 30 3 16,3-10-3-16,-3 25 1 15,0-11-5-15,-1 12-2 16,1-16 2-16,3 1 0 16,1-12-32-16,4-11-13 15,0-8-23-15,4-26-8 16,1-4-17 0</inkml:trace>
  <inkml:trace contextRef="#ctx0" brushRef="#br0" timeOffset="3872.0452">3989 7191 244 0,'0'-11'90'0,"4"3"-48"0,5-3-42 16,-1 0 18-16,14-12-10 16,16-7-2-16,21-4-3 15,5 0-3-15,8 4 1 16,-4-4-1-16,-4-4 0 0,-1 8-25 15,-8 3-10-15,1 9-70 16</inkml:trace>
  <inkml:trace contextRef="#ctx0" brushRef="#br0" timeOffset="4067.1888">4112 7561 272 0,'4'7'104'0,"-4"-7"-56"0,26-19-34 0,-26 19 26 16,25-7-20-16,-3-1-6 15,16-3-11-15,25-4-2 16,-7 7-1-16,3 1-47 0,-16 14-20 16,-5 1-61-1</inkml:trace>
  <inkml:trace contextRef="#ctx0" brushRef="#br0" timeOffset="4305.6313">4991 7304 272 0,'-9'-4'104'0,"9"4"-56"0,-8 12-52 16,4-12 18-16,-1 19-10 0,1 14-3 15,0 5-3 1,0-8 1-16,-5 35 1 16,-4 29 2-16,1 4 3 0,-1-4-4 15,0 4-1-15,9-7-33 0,0-35-15 16,-5-7-64 0</inkml:trace>
  <inkml:trace contextRef="#ctx0" brushRef="#br0" timeOffset="4474.3881">5016 7689 264 0,'22'-45'99'0,"-22"45"-54"0,25-61-46 0,-16 35 20 16,3-4-13-16,1-4-1 15,4 4-32-15,4-1-14 16,0 9-72-16,-4 7-29 15</inkml:trace>
  <inkml:trace contextRef="#ctx0" brushRef="#br0" timeOffset="4685.4833">5012 7893 224 0,'4'11'85'0,"1"0"-46"0,12-7-21 16,-17 3 25-16,4 5-15 15,9 3-6-15,4 8-9 16,-1 10-3-16,1-6-6 16,-4-5-1-16,13 9 1 0,-5-5-18 0,17 4-7 15,-8-7-98 1,12-4-55-16,-4 0 76 16</inkml:trace>
  <inkml:trace contextRef="#ctx0" brushRef="#br0" timeOffset="4922.3307">5793 7300 188 0,'-13'-11'71'0,"13"11"-38"0,-17 0-8 0,9 0 25 15,-1 4-19-15,1 3-4 16,-1-7-11-16,5 4 0 15,0 4-9-15,8-8-2 0,9 3-1 16,8-3 0-16,13 0 0 16,21-3-5-16,13 3-1 0,0 0-41 15,4 3-17-15,-4 1-59 16</inkml:trace>
  <inkml:trace contextRef="#ctx0" brushRef="#br0" timeOffset="5135.7422">5785 7802 252 0,'-26'42'93'0,"26"-42"-50"0,0-8-19 0,4 8 29 16,5-8-16-16,-1 5-6 15,22-5-14-15,30-7-6 16,7 0-6-16,1 4-4 0,-4 11 2 15,4 0-57-15,0 0-23 16,29 26-66 0</inkml:trace>
  <inkml:trace contextRef="#ctx0" brushRef="#br0" timeOffset="6604.0101">7088 6818 132 0,'4'-12'52'0,"-8"9"-28"0,4-5-22 0,0 8 12 15,0 0-7-15,0 0-2 16</inkml:trace>
  <inkml:trace contextRef="#ctx0" brushRef="#br0" timeOffset="7114.5693">7075 6795 243 0,'-9'8'7'0,"5"3"3"15,-4 0-3-15,-1 12 1 16,1 3-3-16,-5 16 0 16,0 10-1-16,5-6 2 15,-1-9 1-15,-3 20 1 16,3-4 4-16,1 18 3 0,-1-3-4 15,9 8-1 1,4 37-6-16,5-19-1 16,4-7-1-16,8-4-2 0,9-19 3 15,-1-7 2-15,1-12-2 16,0-11 0 0,-1-11 10-16,1-12 3 0,0-15 1 15,4-19 0-15,0-18-7 16,-5-23-2-16,5-27-4 15,-8 23-1-15,-5 8-3 16,9-34-1-16,25-68-6 16,0 14 0-16,-4 24 3 15,-13 15 4-15,-8 14 1 16,-5 16-1-16,-8 4-2 16,0 22-1-16,-8 11 2 15,-1 16 0-15,-3 22-4 0,-5 12 1 16,0 14 0-16,-5 24 2 15,1 25 1-15,0 5 1 16,0-20 0-16,-1 50 0 16,10 83 0-16,-1-20 0 15,4-7 0-15,5-18 0 16,0-20 4-16,4-14 2 16,0-27-2-16,0-16-1 15,0-21-12-15,0-20-7 16,0-26-55-16,0-26-24 15,0-8 0 1</inkml:trace>
  <inkml:trace contextRef="#ctx0" brushRef="#br0" timeOffset="7400.6019">8085 7602 256 0,'-8'-34'96'0,"3"19"-52"0,1 0-32 0,0 7 26 16,4 8-20 0,0 0-7-16,0 8-10 15,4 11-1-15,0 15 0 16,1 11-3-16,-1-7 2 0,0-8 1 0,0 19 0 15,1-8-9-15,-5 20-2 16,0-8-18-16,0 11-9 16,0-11-77-1</inkml:trace>
  <inkml:trace contextRef="#ctx0" brushRef="#br0" timeOffset="7550.1968">8196 8066 228 0,'42'-87'88'0,"-42"87"-48"0,59-71-36 0,-50 67 19 0,8-30-18 16,13-15-4-16,4 4-23 15,-5-8-11-15,-3 15-67 16,-5 4-30 0</inkml:trace>
  <inkml:trace contextRef="#ctx0" brushRef="#br0" timeOffset="7734.2865">8136 7968 192 0,'-8'38'71'0,"8"-38"-38"0,12 22-14 15,-12-18 23-15,9 19-10 16,16-1-1-16,-3-7-9 0,-5 1-4 16,17 10-10-1,-5-3-5-15,14 7-2 0,16 23-21 0,-21-23-7 16,-8 0-96-1</inkml:trace>
  <inkml:trace contextRef="#ctx0" brushRef="#br0" timeOffset="8288.5027">8968 7632 180 0,'0'8'68'0,"0"-4"-36"0,-4 3-22 16,0 1 20-16,4-5 2 15,0 1 5-15,-5 4-3 16,1-1 0-16,-4 1-19 15,-1-1 2-15,1 1 1 0,-1-4-8 16,5-1-1-16,0 1-5 0,4-4-3 16,0 0-3-1,0 0 1-15,0 0 3 0,4-4 1 16,0 1-1-16,5-5-2 16,-1 1 1-16,1-1-1 15,-1 4-3-15,1 1 2 16,-5 3 1-16,0 7 2 15,-4 1-3-15,0 3 0 16,-4 4-12-16,0-4-7 16,-1 1-64-16,-7 10-28 15,3-3-2 1</inkml:trace>
  <inkml:trace contextRef="#ctx0" brushRef="#br0" timeOffset="8721.7237">8115 8058 248 0,'4'-11'93'0,"-4"11"-50"0,0 0-30 0,0 0 22 15,0 0-7-15,0 0 0 16,0 0-11-16,0 0-3 15,4 11-8-15,1-3 3 0,-1 15 1 16,-4-4-1-16,0 11 2 16,0-4-4-16,0 8 1 0,0-4-1 15,0 0 1 1,0-3-4-16,0-5-3 16,0-3-16-16,0 4-5 15,0-4-50-15,4-8-19 16,0 0-47-1</inkml:trace>
  <inkml:trace contextRef="#ctx0" brushRef="#br0" timeOffset="9216.7017">9456 6980 176 0,'0'-23'66'0,"0"19"-36"0,0-3-13 0,0 7 22 0,4 7-9 15,1 8 0-15,3 8-6 16,1 15-3-16,-5-4-11 15,0-8 2-15,-4 23 2 16,4 30-3-16,-4 8 1 0,5 4-7 16,-5-23-1-16,0-16-2 15,0 16 1-15,0 34-2 16,-5-34-1-16,1-19-6 16,4 4-4-16,0-4-38 15,-4-15-17-15,0-8-56 16</inkml:trace>
  <inkml:trace contextRef="#ctx0" brushRef="#br0" timeOffset="9413.8199">9384 7255 248 0,'4'-11'93'0,"18"3"-50"0,12-3-35 0,-30 11 21 16,25-15-13-16,22-12-4 15,5-3-5-15,-1 4-2 16,4 3-3-16,9 8-4 0,0 4 1 16,0 7-43-16,-9 8-18 15,-3 7-53 1</inkml:trace>
  <inkml:trace contextRef="#ctx0" brushRef="#br0" timeOffset="9625.4111">9469 7689 260 0,'0'-8'99'0,"13"5"-54"0,12-5-31 16,-8 4 26-16,13-7-11 16,4-4 0-16,4 0-14 15,4 3-4-15,9 1-7 16,9 11-23-16,8 0-9 0,4 15-66 15,-4 4-28-15,-13-4 12 16</inkml:trace>
  <inkml:trace contextRef="#ctx0" brushRef="#br0" timeOffset="10149.064">10152 7625 240 0,'0'0'90'0,"0"7"-48"0,0 16-38 0,-4-8 19 15,0 8-18-15,0 7-2 16,-1 0-2-16,1-7 1 0,-4 11-1 16,-1-4-1-16,1 11 3 15,-1-7 0-15,1 4 3 16,-1-8 1-16,1-4 3 0,3-3 1 15,1-8 1-15,0-4-4 16,4-14-3-16,0-9-2 16,0-14 0-16,0 3-11 15,8-22-4-15,9-19-3 16,-8 26-1-16,-1 4 6 16,5 8 4-16,8 3 6 15,5 12 4-15,-1 11 3 16,1 11 3-16,3 4 8 15,-3 0 3-15,-5-3-4 0,17 14 0 16,26 16-6 0,-5-1 1-16,1-3-5 15,-5 0 1-15,-8-1 4 0,-9-7 2 16,-8-7 4 0,-9-12 3-16,-4 1 2 0,0-16 1 15,4-7-5-15,-8-20 1 16,4 9-11-16,-4-35-5 15,4-60-23-15,0 0-10 16,-1-3-34-16,1 3-12 16,0 0-89-1</inkml:trace>
  <inkml:trace contextRef="#ctx0" brushRef="#br0" timeOffset="11995.1023">3726 9160 148 0,'8'7'55'0,"5"8"-30"0,8 16-18 15,-16-9 13-15,3 27-1 16,1 0 3-16,-5 12-10 16,-4 3-4-16,0 7-5 15,0 9 2-15,-4 3 1 0,4 7-2 0,0-14-3 16,-5-1 0-1,5-7 1-15,0-8-56 16</inkml:trace>
  <inkml:trace contextRef="#ctx0" brushRef="#br0" timeOffset="12235.7048">3790 9273 252 0,'-9'-45'96'0,"18"37"-52"0,-5-7-38 0,0 11 22 0,9-3-17 15,12-1-4-15,-3 1-6 16,7-1-2-16,9 4 1 16,9-7 0-16,13 4 2 0,7 3-8 15,1 4-3-15,-8-8-24 16,-1 4-11-16,-21 4-65 15</inkml:trace>
  <inkml:trace contextRef="#ctx0" brushRef="#br0" timeOffset="12430.4291">3781 9714 236 0,'9'-7'90'0,"16"-5"-48"0,22-6-29 0,-30 6 22 16,4 1-20-16,13 0-8 16,4-1-5-16,13 1-2 15,13 11 0-15,-1 0-53 0,5 11-24 16,-4 1-30 0</inkml:trace>
  <inkml:trace contextRef="#ctx0" brushRef="#br0" timeOffset="12699.7992">4651 9533 220 0,'-4'42'85'0,"0"-31"-46"0,-5 12-32 15,1-1 20-15,-1 5-12 16,1 14-1-16,-1 8-8 16,1 4-2-16,8 11-2 15,-4 4-2-15,-1-4 3 0,5 0-4 16,0-3 0-16,0-9-23 0,0 9-10 16,0-20-75-1</inkml:trace>
  <inkml:trace contextRef="#ctx0" brushRef="#br0" timeOffset="12868.2097">4668 9914 248 0,'21'-45'93'0,"1"7"-50"0,7 0-33 0,-7 16 25 16,12-12-17-16,8 4-4 15,9-8-9-15,-13 12-4 16,0-8 0-16,-4 11-34 0,-4-3-13 15,-4 11-74 1</inkml:trace>
  <inkml:trace contextRef="#ctx0" brushRef="#br0" timeOffset="13078.7293">4762 9816 272 0,'17'30'101'0,"4"-11"-54"0,0 19-26 16,-12-8 30-16,8 0-23 16,8 12-7-16,9 3-13 15,0 0-4-15,0 0-2 16,-4 4-2-16,4-3 3 0,-9 3-46 0,5-4-18 16,-5 0-80-1</inkml:trace>
  <inkml:trace contextRef="#ctx0" brushRef="#br0" timeOffset="13529.2705">5589 9684 244 0,'-12'8'90'0,"7"-5"-48"0,5 5-34 16,0-4 24-16,9-1-9 0,4-3-1 15,4 0-8 1,8-3-4-16,5-1-5 0,-5 0-4 0,30-3 0 15,39-8-12-15,3-1-3 16,-12-14-50 0,-4-4-21-16,0 0-24 15</inkml:trace>
  <inkml:trace contextRef="#ctx0" brushRef="#br0" timeOffset="13752.5536">5717 10042 288 0,'-5'12'107'0,"5"-16"-58"0,9 4-33 0,-5 0 29 0,5 0-17 16,-1 0-6-16,18 0-13 15,29-11-6-15,8 7-2 16,10 0-10-16,-5 0-4 0,4 4-73 15,0 0-32-15,21 0-9 16</inkml:trace>
  <inkml:trace contextRef="#ctx0" brushRef="#br0" timeOffset="14455.9828">6986 8975 156 0,'-4'-4'57'0,"4"4"-30"0,-9 15-18 0,5-7 16 0,0 7-8 16,-5 15-2-16,1 15 0 15,-1 27 3-15,5-19-10 16,0-4 2-16,-1 23 3 0,5 33 2 16,5 1 0-16,7-16 1 15,5-18 0-15,0-15 3 16,9-20 0-16,4-14 5 16,3-23 2-16,1-11-9 15,5-16-5-15,3-22-7 16,1-19-4-16,-5-11 0 15,-4-19-1-15,-9 0 0 0,-8 38 2 16,-4 7-1-16,0-19-1 16,8-22 1-1,-4 18-1-15,-4 24 0 0,-5 6 0 16,-4 20-3-16,1 18 0 16,-1 16 2-16,0 15 0 15,-4 14-2-15,0 1 2 16,0-4 1-16,0 38 0 15,4 44 2-15,5 9 3 16,-1-1-2-16,9-7 0 16,4 0 3-16,1-15 1 15,-1-15-3-15,13-8-1 16,-4-11 1-16,-1-11 2 16,5-24-58-16,-4-6-25 15,0-12-71-15</inkml:trace>
  <inkml:trace contextRef="#ctx0" brushRef="#br0" timeOffset="14882.3746">8072 9590 244 0,'-4'-4'90'0,"4"4"-48"0,-8 15-42 0,4-7 18 16,-1 7-3-16,1 4 3 16,0 15-4-16,0-4 0 15,-1 23-8-15,-3 22-2 0,4 0 0 0,-1-11-2 16,1 1-2 0,4-9 1-16,0 1 1 15,0-12-8-15,0 8-1 0,0-23-27 16,0 0-13-1,0-15-24-15,0-15-10 0,0 0-4 16</inkml:trace>
  <inkml:trace contextRef="#ctx0" brushRef="#br0" timeOffset="15027.1331">8068 10005 236 0,'4'-19'90'0,"-4"19"-48"0,22-38-20 0,-22 34 28 15,17-18-13 1,-5 3-3-16,27-11-20 15,-10 7-7-15,18-11-4 0,-9 11-7 0,9-7 0 16,-9 8-47 0,0 3-18-16,-4 4-62 15</inkml:trace>
  <inkml:trace contextRef="#ctx0" brushRef="#br0" timeOffset="15240.3846">8174 10016 284 0,'5'4'107'0,"-1"3"-58"0,4 5-26 0,1-1 31 15,-1-7-15-15,1 3-2 16,12 8-20-16,-4-3-5 0,13 10-8 16,16 24-1-16,1-5 3 15,0 8-34-15,-18-19-13 0,-3-3-29 16,4 3-11-16,-5 0-53 15</inkml:trace>
  <inkml:trace contextRef="#ctx0" brushRef="#br0" timeOffset="15896.2302">9151 10035 260 0,'-5'0'96'16,"1"-4"-52"-16,-4-7-36 0,8 3 21 15,-5-3-11-15,5 0 0 16,0-5-7-16,0-2-1 0,0 6-6 16,0 1-5-16,5-12 0 0,-1 12 3 15,0-4 1-15,0 7-4 16,1 8 1-16,-1 0 6 16,0 4 4-16,0 0 1 15,-4 11 3-15,-4 8-5 16,0-1-1-16,0 8-4 15,-5 1-3-15,1-9 0 16,-5 1 1-16,0-8 1 16,0-7 3-16,5-5 3 15,-1-3 2-15,5-3-5 0,8-9-4 16,1 1-1 0,3-8 1-16,1 4-3 0,-1 0 0 15,1 4 1-15,-5 3 0 16,0 4 0-16,0 0 0 15,5 4-20-15,-5 4-9 16,0 0-27-16,1 4-10 16,3 3-71-1</inkml:trace>
  <inkml:trace contextRef="#ctx0" brushRef="#br0" timeOffset="17187.8529">9821 9609 192 0,'-4'-53'71'0,"4"53"-38"0,-4-45-3 0,0 41 26 15,-1-4-13-15,1 1-2 16,0 3-22-16,4 0-7 0,0 12-7 16,0-1-6-16,0 20-2 15,0-5 2-15,4 27 0 0,5 23 1 16,-1 7 0-16,1-3 0 16,-5-8 2-16,4-12 1 15,-3-11 1-15,-1-14 2 16,0-20 1-16,0 4 1 15,0-30 2-15,1 4-5 16,3-31-3-16,1 4-1 16,16-30 1-16,-4 12-3 15,9-16 0-15,-4 4 1 0,-1 12 0 16,13-5-3-16,-17 39 0 16,-4 3 2-16,0 30 2 15,0-3-2-15,-4 26 0 16,8 22 1-16,-4 1 0 15,0-4 0-15,0-1 0 16,-4-14 0-16,0 0 2 16,-5-8-1-16,1-7 2 15,-1-20-2-15,1-6-1 16,-5-20 3-16,4-15 0 16,1-11-4-16,-1 19 1 15,1-4-2-15,8-7 0 16,8-8 2-16,-8 22 0 15,0 5 0-15,0 22 0 16,0-8 0-16,9 31 0 0,-1-4 0 16,5 22 0-16,21 35-33 15,-4-9-13-15,-5 5-32 16,-4-4-14-16,-4-4-12 16</inkml:trace>
  <inkml:trace contextRef="#ctx0" brushRef="#br0" timeOffset="19261.3257">3955 11544 172 0,'-13'-68'66'0,"9"45"-36"0,0-3-7 16,0 18 26-16,4 4-16 15,0 4-4-15,0 8-15 16,0 11-6-16,4 15-5 16,-4 15-3-16,0 22 1 0,-4 9-1 0,-1 10 2 15,-3 8-1-15,4 15 2 16,4 0-24-16,0-15-11 15,0-3-16 1,0-16-6-16,-5-15-37 16</inkml:trace>
  <inkml:trace contextRef="#ctx0" brushRef="#br0" timeOffset="19472.1932">3883 11581 204 0,'8'-15'77'0,"1"8"-42"0,12-5-28 0,-12 9 20 15,3-1-16-15,5 0-6 0,17-4-3 16,-4 5-2 0,21-1 0-16,13 4 0 0,-5 0 2 0,1 0-21 15,-5 7-9-15,-4 9-68 16</inkml:trace>
  <inkml:trace contextRef="#ctx0" brushRef="#br0" timeOffset="19682.0039">3883 12019 228 0,'-8'15'88'0,"12"-11"-48"0,13-1-20 0,-9-3 27 15,5-3-16-15,8-9-5 16,13-3-15-16,9 4-5 16,20 0-4-16,14 7-10 0,-1 4-3 15,-4 4-60-15,0 3-28 16,-8 1-13 0</inkml:trace>
  <inkml:trace contextRef="#ctx0" brushRef="#br0" timeOffset="20220.4958">4796 11660 248 0,'-47'-22'93'0,"43"22"-50"0,-1 0-28 0,5 0 26 16,0 0-13-16,0 0-4 15,0 11-5-15,0 4-2 16,0 8-9-16,0 7-7 0,0 12-4 16,-4 3 2-16,-4 11 0 15,3 5 3-15,1 14 1 16,-4 1-10-16,-1-1-3 16,5 8-26-16,-5-19-11 15,5-4-60-15,4-7-52 16,0-15 59-16</inkml:trace>
  <inkml:trace contextRef="#ctx0" brushRef="#br0" timeOffset="20404.2134">4698 12332 268 0,'4'-27'101'0,"0"9"-54"0,13-16-31 16,0 15 27-16,5-4-19 15,12-11-5-15,8-4-12 16,9 1-3-16,-9-5-2 15,-3 5-2-15,-14 10 3 0,-4 4-33 16,1 1-12-16,-5-1-85 16,0 12-48-16,-13-8 80 15</inkml:trace>
  <inkml:trace contextRef="#ctx0" brushRef="#br0" timeOffset="20582.4143">4834 12219 260 0,'4'22'96'0,"9"-10"-52"0,4 10-32 0,-9-14 26 16,9 11-16-16,4 3-4 0,5 8-11 15,4 1-3 1,-1 3-2-16,1 3-10 0,4 1-3 0,0-4-45 16,0-8-18-1</inkml:trace>
  <inkml:trace contextRef="#ctx0" brushRef="#br0" timeOffset="20838.5987">5568 11955 272 0,'-25'-15'104'0,"20"7"-56"0,5 4-38 15,0 4 25-15,5 0-19 16,3 0-4-16,5 4-3 16,8-4-1-16,0 0-4 15,5 0-5-15,-5 0-2 0,-4 0 2 0,13 0 2 16,-5 0-16-16,18 0-4 16,-5 0-40-16,0-11-16 15,-4-1-41 1</inkml:trace>
  <inkml:trace contextRef="#ctx0" brushRef="#br0" timeOffset="21035.9491">5632 12188 324 0,'17'0'121'0,"0"0"-66"0,-5 4-51 0,-3-4 26 0,4 0-17 15,-1 0-4-15,18 0-4 16,30 4-1-16,12 4-2 16,8-1-59-16,5 4-26 0,9-3-57 15</inkml:trace>
  <inkml:trace contextRef="#ctx0" brushRef="#br0" timeOffset="23465.6476">11052 9665 244 0,'0'8'90'0,"0"-8"-48"0,0 19-27 0,0-16 26 15,0 9-7-15,0-5 1 16,0 5-16-16,0-1-6 15,4 0-8-15,-4 1-4 0,5 3 2 16,-1 3-2-16,0-6 2 0,0 3-2 16,5 4 2-1,-5 0-4-15,5-1 0 0,-1-2 3 16,-8-9 1-16,0 4-1 16,0-18-2-16,0 3 7 15,0-7 3-15,0-1-3 16,9 1-2-16,-1 0 0 15,1-1 1-15,-5 5-1 16,0 3 0-16,0 0-1 16,1 4 0-16,-1 0 0 15,-4 0 0-15,0 0-2 0,4 0-2 16,0 0-17 0,-4 8-9-16,0-4-39 0,0 3-18 15,0-3-59 1</inkml:trace>
  <inkml:trace contextRef="#ctx0" brushRef="#br0" timeOffset="24591.492">11918 10076 256 0,'-17'12'96'0,"0"-16"-52"0,0 4-14 0,9 0 31 0,-5 0-11 16,4-11-3-16,1-8-15 15,0-8-5-15,8-7-16 16,4-3-4-16,4-16-1 0,9 0-3 15,4 0-2-15,5 8-3 16,-1 7 1-16,1 4-1 16,-9 19 0-16,0 0 0 15,4 8 0-15,-4-1 2 16,4 16 2-16,-4-8 1 16,-4 18 1-16,-5 16-2 15,-8 0 1-15,0-3 0 0,-8 6 1 16,4 1 0-16,-9 3 0 15,-13 16-2-15,1-19-2 16,-9-8-10-16,0-11-4 16,-4-12-11-16,4-14-4 15,4-20-9-15,13-3-3 16,13-11 4-16,8 7 3 16,1 7 1-16,11-22 1 15,18-22 9-15,0-1 4 16,-4 15 11-16,-9 12 7 15,-8 38 36 1,-4-1-1-16,-1 27 4 16,1-4-4-16,-1 34 1 15,1-7-6-15,7 33-1 0,1-11-13 16,9 34-6-16,29 76 7 16,-8-16 6-16,-9-7 9 15,-8-12 5-15,-13-7-6 16,-17 0-1-16,-9-15-10 15,-4-45-1-15,1-19-7 16,-14 7 1-16,1-11-5 16,-13-15-2-16,-35-7-5 15,-11-27-2-15,-10-27-35 16,35-7-12-16,8 4-25 16,-4-34-6-16,-26-60-52 15,17-20-20-15,9-14 25 16</inkml:trace>
  <inkml:trace contextRef="#ctx0" brushRef="#br0" timeOffset="25025.8908">11031 9775 156 0,'0'7'60'0,"0"-7"-32"0,4 0-33 0,-4 4 10 16,0 7-5-16,0-3 0 16,4 3-66-16,-4 0-30 15</inkml:trace>
  <inkml:trace contextRef="#ctx0" brushRef="#br0" timeOffset="25805.4094">7198 11166 260 0,'17'-15'99'0,"-30"27"-54"15,1 3-33-15,-1 4 24 0,-8 3-10 16,-5 12-1-16,1 19-8 16,-5 19 0-16,5 26-10 15,-1 3 5-15,5 16 1 0,4 8 0 16,8-4 2-16,5-1-8 0,8-22-2 15,9-11-3 1,8-12 1-16,9-10-2 16,8-13 2-16,5-10-48 15,3-12-20-15,5-11-77 16,-12-12-50-16,-6 1 88 16</inkml:trace>
  <inkml:trace contextRef="#ctx0" brushRef="#br0" timeOffset="26184.3764">7572 12298 260 0,'-17'-4'99'0,"4"-11"-54"0,-4 0-22 0,8 4 29 0,1-20-14 16,-5 1-2-16,5-11-17 15,-1-5-6-15,9-6-8 16,4-1-6-16,5 19 0 0,-1 0-1 15,9 4-2-15,0 7 3 16,17 12 2-16,-4 0-2 16,8 18 0-16,17 8 1 15,-8 12 2-15,-13 7 10 16,-8 7 7-16,-9 1 1 16,-9 7 0-16,-8 3-8 15,-13 1-5-15,-4 0-2 16,-4-8 1-16,-9-18-3 15,-4-5 0-15,5-10 1 0,3-12 0 16,5 0-7-16,-4-27-2 16,-5-18-40-16,13 0-18 15,8 3-29-15,14 4-13 16,29 12-27 0</inkml:trace>
  <inkml:trace contextRef="#ctx0" brushRef="#br0" timeOffset="26421.8187">8272 12287 324 0,'-34'18'123'0,"17"-14"-66"0,0 4-31 0,9-5 36 15,-1 5-20-15,1 0-4 16,-1-5-20-16,5 1-6 0,0 0-8 15,-1 0-3-15,1-1 0 0,4-3-26 16,0 0-8-16,4-3-32 16,9-5-13-16,8-3-28 15,9-12-10-15,4 1 7 16</inkml:trace>
  <inkml:trace contextRef="#ctx0" brushRef="#br0" timeOffset="26798.1491">8590 12219 308 0,'-12'-8'115'0,"7"-11"-62"0,-7-11-31 0,3 15 33 16,1-8-22-16,3-18-7 16,5 3-11-16,0-11-2 15,5 4-8-15,-1-4-5 0,4 7-1 16,5 12 1-16,0 11 0 15,0 8-3-15,12 11 0 16,-4 0 2-16,9 11 0 16,-5 1 5-16,-3 22 2 15,-1-4 4-15,-13 11 4 16,-3 1 5-16,-5 3 3 0,0-4-11 16,-9 5-4-16,1-9-1 15,-9 1 1 1,4-8-3-16,-8-3-3 0,-5 3-25 15,-3-19-9 1,-1-22-21-16,4-12-6 0,5-14-8 16,13-5-2-16,3-7-4 15,14-19-1-15,12-7-23 16</inkml:trace>
  <inkml:trace contextRef="#ctx0" brushRef="#br0" timeOffset="27235.4254">9261 11604 216 0,'-4'-19'82'0,"4"19"-44"0,0 4-18 0,0-4 27 0,0 15-14 16,0-11-1-16,0 18-13 15,4 20-1-15,4 11-11 16,1 3 0-16,-1 8 0 0,1 8-1 16,-1 3 1-16,-3 1-6 15,-1-5-1-15,0-3 2 16,-4-7 1-16,0-12-8 16,0-8-2-16,0-7-34 15,21-34-63 1,5-26 6-16,4-12-10 15</inkml:trace>
  <inkml:trace contextRef="#ctx0" brushRef="#br0" timeOffset="27608.7219">9889 11502 236 0,'9'-4'88'0,"-9"4"-48"0,-13 12-25 0,9-9 26 16,-9 20-22-16,4-4-5 15,-7 22-5-15,-10 35 1 16,5 3-5-16,4 0 8 0,4 8 6 16,5 0-1-16,3-8-1 15,5-7-9-15,9-8-3 16,8-8-5-16,8-11-1 16,9-11 3-16,9-7 3 0,8-12 0 15,0-8 2 1,0-18-2-16,-5-19 0 0,-8-8-1 15,-8-7 2 1,-9-4-1-16,-8-4 0 16,-9 0-8-16,-8 19 0 0,0-3-1 15,-22-12 2-15,5 7-8 16,-17-14-3-16,4 10-7 16,0-3 0-16,4 8-22 15,5 3-8-15,4 4-69 16,21 4-43-1,21 0 69-15</inkml:trace>
  <inkml:trace contextRef="#ctx0" brushRef="#br0" timeOffset="27937.824">10674 11166 324 0,'-8'-11'121'0,"4"19"-66"0,12-8-49 0,-4 11 28 16,1 0-9-16,-1 1 0 16,13 10-5-16,-4 1-2 15,8 30-10-15,4 48-5 0,5 13 0 16,-13 2 2-16,-4-2 2 0,-9 3 3 15,-8 3 4-15,-9-7-4 16,-12-11 0 0,-14-4-22-16,-3-15-6 0,-5-15-38 15,5-15-17-15,4-15-41 16,12-23-15-16,18-15 13 16</inkml:trace>
  <inkml:trace contextRef="#ctx0" brushRef="#br0" timeOffset="28689.3733">11472 11570 184 0,'13'-57'68'0,"-13"57"-36"0,9-15-9 0,-9 15 24 15,0 0-2-15,0 0 0 16,0 0-11-16,-5 12-6 16,-3 14-16-16,-1 23 1 0,1 19 1 15,-5 11 1-15,0 12 1 16,1 14-2-16,-1 5-1 0,5-9-10 15,3-10-1 1,10-16-2-16,3-7 0 16,5-11-3-16,4-12 2 0,12-15-45 15,10-7-20-15,12-8-41 16,8-15-18 0,-4-26 20-16</inkml:trace>
  <inkml:trace contextRef="#ctx0" brushRef="#br0" timeOffset="29109.5859">11863 11747 208 0,'-55'23'79'0,"55"-23"-42"0,-47 30-6 0,39-19 32 16,-9-3-18-16,4 3-3 15,0 0-11-15,5-3-3 16,12 0-15-16,0-5 5 0,13 1 3 15,0 0-5-15,21-8 1 16,13-7-6-16,4-4-1 16,5 0-9-16,4 3 0 15,3 5 1-15,-3 3 1 16,-4-4 1-16,-14 5 0 16,-3 3 2-16,-9 3 1 15,-13-3 5-15,-4 8 3 16,-9 3-4-16,-8 1-1 15,0-1-6-15,-8 8-1 16,-1 0-1-16,-8 15 1 16,5 0-4-16,-5 18 0 15,-5-10 1-15,5 18 2 16,5-11-1-16,-1 8-1 0,0-4-8 16,5-1-5-16,-1-3-40 15,5 0-15-15,4-15-27 16,17-7-8-16,13-5-40 15</inkml:trace>
  <inkml:trace contextRef="#ctx0" brushRef="#br0" timeOffset="29636.0355">12767 11702 248 0,'-21'30'93'0,"21"-30"-50"0,-17 34-30 0,8-23 24 16,5 1-8-16,4-1 0 16,0-7-1-16,0 3 2 15,9-7-16-15,16-7-6 0,13 3-1 16,5-7 2-16,8-1 5 16,0 1-10-16,-5 11-2 15,-3 0-2-15,-9 11 0 16,-9 1 2-16,-4 10 3 15,-8 1 0-15,-9 0 0 16,1-5-1-16,-14 13 0 16,5-5 0-16,-17 12 0 15,4-8-5-15,-5 8-1 0,5-8 1 16,1 4 2 0,3-4-5-16,9 0 1 0,-1-7-1 15,18-4 2-15,0-1-1 16,8 1 1-16,13-4 6 15,-9 4 2-15,-3-7 4 16,-1 10 4-16,0-3 7 16,-8 7 7-16,0 1-6 0,-9 7-3 15,-4-8-7 1,-4 12 0-16,-9 18-7 0,-8-3-1 16,-5-7-2-1,5-20-2-15,4-3-4 0,-17-12-2 16,-21 0-39-16,0-22-15 15,8-4-45-15,13-12-18 16,21-22-30 0</inkml:trace>
  <inkml:trace contextRef="#ctx0" brushRef="#br0" timeOffset="30085.8637">13586 11370 208 0,'0'-23'79'0,"0"23"-42"0,5-7-23 15,-1 7 22-15,4 0-3 16,5 7 3-16,8-3-5 16,5 7 1-16,-1 12-18 15,9 15 5-15,0 15 2 0,4 18-3 16,-12-14 0-16,-9-8-6 0,-5 30-2 15,1 57 2 1,-13-42 5-16,0-22-7 0,-13 18-1 16,1-14-3-16,-5 11-1 15,-17 29-12-15,8-25-5 16,5-27-41-16,4-22-17 16,4-35-85-1,5-18-47-15,8-42 95 16</inkml:trace>
  <inkml:trace contextRef="#ctx0" brushRef="#br0" timeOffset="30656.0802">14372 11174 224 0,'-9'-23'85'0,"5"23"-46"0,0 0-21 0,-1 12 25 16,1-1-4-16,0 19-1 16,0 4-4-16,-5 19-1 15,1 18-18-15,-5 24 2 0,-4 10 1 16,0 12-4-16,4 4 2 16,5-4-3-16,3 4 0 15,1-20-7-15,8-10-4 0,5-19-1 16,4-8-1-16,4-11 0 15,-5-23 2-15,1-8-12 16,13-3-6-16,-5-4-46 16,30-7-20-16,34-12-77 15</inkml:trace>
  <inkml:trace contextRef="#ctx0" brushRef="#br0" timeOffset="31615.7517">14974 12041 296 0,'-21'4'110'0,"21"-4"-60"0,-17-19-30 0,9 12 32 15,3-8-21-15,1 0-5 16,4-8-18-16,0-11-6 15,4 4-1-15,5 0-4 0,4-1 0 16,8 5-1-16,4 3 0 16,9 8 0-16,4 8 3 15,-4 3 0-15,-4 8 3 0,-4 7-3 16,-18 0 0 0,1 1 3-16,-14 7 3 0,1-4-2 15,-13 7-2-15,4-3 0 16,-8 8-1-16,0-5 0 15,-5 12 0-15,-3-7-9 16,3-1-4-16,5-7-9 16,-4-4-3-16,8-11-9 15,4-8-4-15,9-7-1 16,4-1-1-16,0 1 11 16,8-19 7-16,9-15 6 0,0 3 5 15,0 12 5 1,0 7 3-16,0 12 11 15,0 11 4-15,-4 15 19 16,-5 0 9-16,-4 0 8 0,1 23 6 16,-1-12-17-1,0 31-7-15,-4-12-13 0,4 15-4 16,-4-7-7-16,5 4-4 16,-1-8-4-16,4 4 1 15,1 11-28-15,-1-8-10 16,5-22-104-1,4-11 9 1</inkml:trace>
  <inkml:trace contextRef="#ctx0" brushRef="#br0" timeOffset="31811.9017">15539 12207 300 0,'0'12'112'0,"0"-12"-60"0,-9 34-45 0,5-31 23 0,0 16-18 16,-5 0-5-16,5 7-4 16,0-3 0-16,0 0-2 15,-1-4-3-15,5-1 1 0,0-6-41 16,5-12-120 0</inkml:trace>
  <inkml:trace contextRef="#ctx0" brushRef="#br0" timeOffset="32321.3819">15764 11826 272 0,'0'4'101'0,"8"-8"-54"0,1-11-31 0,-1 15 29 15,9-11-6-15,9-12 1 16,3-7-9-16,10 0-2 15,-5-8-16-15,0 8-8 0,4-4-1 16,-9 12-1-16,5 6 3 16,-8 5-5-16,-5 11-1 15,-8 15 2-15,-9 19 1 16,-12 15-4-16,-1-7 1 16,1-5 2-16,-14 31 1 15,-12 38-1-15,5 7-2 0,3-11-2 16,5-15 1-1,8-8 1-15,9-15 0 0,8-7 0 16,9-12 2-16,4-11-3 16,0-19 0-16,-4 0 3 15,8-15 1-15,0 0 3 16,0-15 1-16,1 4 5 16,-5-16 3-16,-5 4-2 15,-7-14 0-15,-1 7-3 16,-17-12-1-16,5 8-5 0,-22-11-3 15,4 0-3 1,-25-8-1-16,9 11-14 0,-9-14-6 16,-13-35-10-1,13 8-3-15,13 0-15 16,17 0-6-16,30 4-48 0,16-11-21 16,9-5 10-1</inkml:trace>
  <inkml:trace contextRef="#ctx0" brushRef="#br0" timeOffset="34845.4467">16507 10876 296 0,'8'-11'112'0,"-8"11"-60"0,21 18-52 0,-21-18 23 15,13 12-4-15,-4-5 3 16,12 20-3-16,-4-5-2 0,21 31-9 15,-8-4 8-15,16 23 6 16,-7-12 9-16,-1 38 3 0,-4-15-7 16,-17 27-2-1,4-16-8-15,-30 30 0 16,5-18-10-16,-17 22-4 0,0-22-31 16,-5-1-14-16,-16 31-64 15,4-57-29-15,12-37-27 16</inkml:trace>
  <inkml:trace contextRef="#ctx0" brushRef="#br0" timeOffset="35657.1149">4435 13539 220 0,'-17'0'82'0,"13"4"-44"0,-1 14-44 0,1-3 12 16,0 8-9-16,4 11 0 0,0 11 2 16,4 12 0-16,0 26 1 15,-4 0-3-15,5 4 0 0,-1-1 6 16,-4 1 3-16,4 0-1 15,-4 0 0-15,0-8-1 16,0-8 0-16,-4-6-22 16,-5-9-10-16,1-3-63 15</inkml:trace>
  <inkml:trace contextRef="#ctx0" brushRef="#br0" timeOffset="35880.2138">4150 13818 156 0,'9'-8'60'0,"12"5"-32"0,17-5-24 0,-21 4 15 16,9-3-11-16,16-5-4 16,5-3-3-16,4-4 1 15,-9 8-1-15,-8 0-1 0,26-1 3 16,-5 5 0-16,4 3 1 15,35 0-24-15,-22 1-12 0,-21 6-43 16</inkml:trace>
  <inkml:trace contextRef="#ctx0" brushRef="#br0" timeOffset="36106.4388">4384 14248 208 0,'-4'0'79'0,"12"-8"-42"0,9 4-26 15,-8 4 21-15,12 0-17 16,-4 0-3-16,8-3-8 16,9-1-3-16,9-4 0 15,16 5 1-15,9 6 1 0,8 5-52 16,-3-1-22-16,-10 9-26 15</inkml:trace>
  <inkml:trace contextRef="#ctx0" brushRef="#br0" timeOffset="36394.1322">5084 14240 260 0,'-8'-4'96'0,"4"8"-52"0,-1 4-40 15,1 3 19 1,0 0-18-16,4 12-2 16,-4 7-2-16,-1 8 1 0,1 11-1 15,0 4 2-15,0 0 0 0,4 3-1 16,-9-7-2-16,5 0 1 15,0-7-1-15,-1-5-53 16,5-3-24-16,-4-3-32 16</inkml:trace>
  <inkml:trace contextRef="#ctx0" brushRef="#br0" timeOffset="36572.4836">5088 14682 248 0,'9'-53'93'0,"-1"23"-50"0,1-16-26 0,-9 20 27 15,4-4-21-15,5-8-7 16,-1 12-10-16,-4 3-5 16,13-7 0-16,-4 3-1 0,4-7 2 15,0 8-39-15,4 3-16 16,-4 1-40 0,-4-1-48-16,0 8 43 15</inkml:trace>
  <inkml:trace contextRef="#ctx0" brushRef="#br0" timeOffset="36784.3234">5127 14553 256 0,'0'8'96'0,"0"3"-52"0,4 0-32 0,0 1 26 0,0-1-9 16,1-3 0-16,7 18-18 15,-3 0-7-15,12 5-3 16,-8-5-1-16,21 16 2 0,21 14 1 15,-4-3 1-15,0-4-42 16,-9-11-19-16,-8-8-145 31,-4-30 71-31</inkml:trace>
  <inkml:trace contextRef="#ctx0" brushRef="#br0" timeOffset="37006.619">5687 14142 244 0,'-13'12'90'0,"17"-12"-48"0,1 7-29 0,-5 1 24 16,0-1-19-16,4 1-7 16,4-1-7-16,9-3-4 15,0 0 1-15,-4 0 1 0,13-8 1 16,-1 0-1-16,18 0 1 15,-5 4-55-15,8 4-24 16,-7 0-39 0</inkml:trace>
  <inkml:trace contextRef="#ctx0" brushRef="#br0" timeOffset="37204.1971">5763 14531 340 0,'-8'3'126'0,"8"-3"-68"0,0 4-52 16,0-4 25-16,8 0-17 15,-3 0-5-15,20-4-4 16,-4 1-1-16,30-1-2 16,-8 0-17-16,16-7-7 0,-8 0-95 15</inkml:trace>
  <inkml:trace contextRef="#ctx0" brushRef="#br0" timeOffset="39331.1784">4558 13218 216 0,'-4'15'82'0,"-1"-7"-44"0,-3 3-18 0,8-11 27 16,-4 4-10-16,-1 0-1 16,5-4-14-16,0 0-4 15,0 0-10-15,0 0-5 0,5 3 0 16,3 1-4-16,5 0-2 15,12 0 2-15,1-1 0 16,16 1 1-16,18-4 0 16,3-4 0-16,5 1 2 15,-8-5-1-15,-5 1 2 16,-4-1-42-16,0 1-18 16,-9-1-57-16,-4 0-45 15,9 5 64 1</inkml:trace>
  <inkml:trace contextRef="#ctx0" brushRef="#br0" timeOffset="39724.4818">5110 13086 224 0,'-9'-7'85'0,"9"7"-46"0,-8-4-24 16,8 4 24-16,0 0-19 15,0 0-3-15,0 0-7 16,0 4 1-16,4-1-6 16,0 1-1-16,5 0 2 0,3 0 1 0,10-1 3 15,3-3-3-15,5 0 1 16,12 0 8-16,-4 4 5 15,-4 0 6-15,-4 0 6 16,-9 3 2-16,-8 5 0 16,-13 3-5-16,-8 0-2 15,-5 7-11-15,-4-6-3 16,-4 2-8-16,-1-6-2 16,1 3-2-16,0-4 1 15,4 0-42-15,4-7-16 16,5 7-54-16,8-11-23 15</inkml:trace>
  <inkml:trace contextRef="#ctx0" brushRef="#br0" timeOffset="47589.4653">7016 13784 168 0,'-5'4'63'0,"5"-4"-34"0,-8 11-12 0,4-3 22 15,-1-8-9-15,1 3 0 16,-4 5 3-16,3-8 3 16,1 4-19-16,0 3-5 0,0-7-1 15,-1 4-9-15,10 0-3 16,-1-1-3-16,13 1 0 16,-4 0 3-16,21 0 0 15,-5 0-2-15,18-4 2 16,17-8 1-16,-22 0 0 15,-8 5 0-15,13-5 2 16,-9-3-1-16,4 3 2 16,-3 5 4-16,3-5 6 0,-8 4-7 15,-4 8-1 1,-5 4 1-16,-8 3 3 0,-4-7 7 16,-5 11 2-16,-3 0-1 15,-5 11 2-15,0-3-8 16,-5 11-4-16,1-12-2 15,-4 12-1-15,-1-3-2 16,1 2-2-16,-1-2-2 16,-4 14-1-16,5-15 2 15,-1 23 2-15,1-8 0 16,-1 12-1-16,1-12-17 16,4 4-6-16,-1-4-33 0,1-22-14 15,0 0-73 1</inkml:trace>
  <inkml:trace contextRef="#ctx0" brushRef="#br0" timeOffset="47952.2814">8072 14470 204 0,'5'-26'77'0,"-5"26"-42"0,0-23-15 0,0 23 27 0,-5 0-5 15,1-7 0-15,0 7-10 16,4 0-5-16,-4 0-15 15,0 0 1-15,-1 7 3 0,1-7-8 16,0 12-4-16,4-1-6 16,0 4 1-16,0-4 1 15,0 4 2-15,0-3-21 16,0-1-7-16,0-3-47 16,4-5-20-16,0 1-33 15</inkml:trace>
  <inkml:trace contextRef="#ctx0" brushRef="#br0" timeOffset="48293.7597">8531 13678 236 0,'4'0'90'0,"-4"0"-48"0,-4 15-25 0,4-11 25 0,0 11-7 16,0 0 2-16,0 15-12 16,0-3-3-16,-4 18-13 15,-1-7-3-15,1 18 0 16,0 27-1-16,4 0 0 0,0-7-3 15,0-5-2-15,0 1 1 16,0-4 1-16,4-11-21 16,-4-8-7-16,0-12-53 15,4-10-22-15,1-12-24 16</inkml:trace>
  <inkml:trace contextRef="#ctx0" brushRef="#br0" timeOffset="48715.3963">9172 13682 188 0,'-13'0'71'0,"13"0"-38"0,-30 11-10 0,22-7 26 15,-9 4-14-15,4-1-5 16,-8 8-13-16,4-3-4 16,-4 14-7-16,4-7-4 0,4 4 1 15,0-1-4-15,13 8-2 16,0-7-1-16,17 3 3 16,-4 1 0-16,8-5 1 0,-4 1 0 15,13 7 2-15,-5-7-3 16,5 11 0-16,-4-4 12 15,-1 4 5-15,-4-8-2 16,-8 12 0-16,-4-8-6 16,-9 15-3-16,0-14-2 15,-9 6 0-15,1-3-24 16,-9-7-11-16,-9-1-12 16,9-15-6-16,0 1-5 15,-4-24-2-15,4 1-32 16</inkml:trace>
  <inkml:trace contextRef="#ctx0" brushRef="#br0" timeOffset="48944.5912">9087 13818 212 0,'21'4'79'0,"-21"-4"-42"0,21-4-26 0,-21 4 23 15,9 0-16-15,-5-8-2 16,13 5-10-16,-4-9-2 16,17 1-2-16,-5 0-2 0,22-1 3 15,-13-3-24-15,8 8-11 16,-4-1-14-16,1 1-7 16,-6-1-35-1</inkml:trace>
  <inkml:trace contextRef="#ctx0" brushRef="#br0" timeOffset="50819.7055">9940 13569 192 0,'-13'-15'74'0,"13"15"-40"0,13 15-22 16,-13-11 19-16,4 7-12 15,1-3-3-15,-1 7-3 16,-4 0-1-16,0 19-6 16,0-12 9-16,-4 20 5 0,-1-5 3 15,1 5 1-15,0-4 0 16,0 3 0-16,-1-7-5 0,1 4-1 16,0-8-6-16,4 0-2 15,0-7-6-15,4 3-3 16,0 1-3-16,13-16 1 15,0 4 1-15,13-7 0 16,-4-8-16-16,12-8-6 16,-4 4-14-16,4-15-2 15,-4 4-11-15,0-7-2 16,-4 3-23-16,-1-15-8 16,-3 7-2-16</inkml:trace>
  <inkml:trace contextRef="#ctx0" brushRef="#br0" timeOffset="51059.4042">10322 13656 256 0,'0'-8'96'0,"0"8"-52"0,0 8-38 16,0-5 20-16,0 16-14 15,0-4-2-15,-4 38-4 16,0-4-1-16,-1 27-3 15,1-12 1-15,0 23 2 0,-5 45-2 16,9-16-2-16,0-14 0 16,5-19 1-16,-1-15-23 0,0-4-11 15,5-22-36 1,-1-23-15-16,5-12-13 16</inkml:trace>
  <inkml:trace contextRef="#ctx0" brushRef="#br0" timeOffset="51584.1615">10708 13822 252 0,'-4'7'96'0,"4"-7"-52"0,-4 27-43 0,4-20 21 15,-4 16-14-15,-1-4-4 0,-3 22-1 16,-1-7 0-16,1 19-1 15,-1-8-4-15,5 12-1 16,0-8 4-16,0 3 1 0,-1-6 2 16,5-5 0-16,0-7 0 15,-4-11 0-15,4-4-13 16,0-19-7-16,0 0 2 16,0-23 3-16,0 4 6 15,4-30 3-15,-4 11 4 16,5-29 1-16,-1 10 3 15,4 0 1-15,1 12 12 0,-1 7 5 16,-3 4-1 0,3 19-2-16,1 4-11 15,8 22-4-15,-5 1-4 16,10 29 1-16,-5-7-2 16,12 11 2-16,-7-3-2 0,11-1 2 15,18 27 4-15,5-7 4 16,-1-16 13-16,-21-19 8 15,-5 1 2-15,5-24 2 16,-8 5-4-16,4-19-2 16,-5-1-13-16,-4-29-5 15,-4 7-7-15,0-42-2 16,-4 12-12-16,0-22-4 16,-5 3-45-16,-4-19-17 15,1 19-113 1</inkml:trace>
  <inkml:trace contextRef="#ctx0" brushRef="#br0" timeOffset="52287.6309">3841 12962 168 0,'-5'-27'63'0,"5"12"-34"0,-4-15-32 16,0 19 11-16,-9-1 0 15,0-10 5-15,5-1 10 16,-5 8 8-16,0 7-16 16,5 8 5-16,-1 19 1 0,5 19-18 15,4 15-6-15,0 22 1 16,0 23 2-16,0 34 5 16,4 12 2-16,1 25-1 0,-1 16 1 15,0 15 0-15,0 11 3 16,-4-11-5-16,5-11-1 15,-1-4 0-15,0-19 2 16,0-31-1-16,-4-25 0 16,0-27-52-16,-4-53-102 31</inkml:trace>
  <inkml:trace contextRef="#ctx0" brushRef="#br0" timeOffset="53309.0967">3828 12913 252 0,'13'-12'93'0,"-1"12"-50"0,5 0-52 15,-8 4 14-15,3 0-7 16,5-4-2-16,-4 4 0 15,0-1 0-15,12 1 3 16,1 0 0-16,21-4 1 0,-5 0 0 16,26-8 2-16,42-14 1 15,-33 7 1-15,-9 3 0 16,38-10 2-16,76-16-3 16,22 12 0-16,-13 3-1 15,-8 8-2-15,25 11 1 16,-5-7-1-16,22 11 0 0,9 0 2 15,3-8-3-15,18 5 0 16,-13-9 1-16,38-7 0 16,-21-3 0-16,30-1 0 15,-18-3 8-15,18 3 5 16,-30 8-6-16,8-4-4 16,-25 8-2-16,-17-1 1 15,9 9 1-15,-31-1 1 16,-16 4-5-16,4 0 1 15,-17 4 6-15,-21-1 6 16,-13 5 3-16,4-8 0 16,-3 4-5-16,-10 3-4 0,-16-7-3 15,-13 4-3-15,12 4 1 16,-16 3 1-16,-13 8 1 16,-5 3 1-16,-20 1 6 15,-9 0 6-15,-9 7-4 16,-8-7 1-16,-13-1 1 15,-4-7 1-15,-4-3-4 16,0-1 1-16,-5 0 2 16,-3 0 1-16,-10 5-4 15,1 6-8 1,0 1-4 0,4 11-3-16,0-4 0 15,0 23 3-15,0-8-2 0,8 42 1 16,14 82 2-16,3-6 0 15,0 3-3-15,5 3 2 16,0-18 1-16,-5 8 0 16,-3-12 0-16,-5 11 2 15,0-18-1-15,-5-5 2 16,-3-3 0-16,-5-7 1 16,-4-8 2-16,0-19 3 15,-9-15 2-15,-3-19 3 16,-9-11 6-16,-13-8 4 0,-13-22-3 15,-21-8-3 1,-8-11-6-16,-5-4 0 16,-12-8-7-16,-39-7-1 15,-21-11-2-15,-17-1 1 16,-46-7 0-16,-22 8 1 0,-38-1 2 16,-42 9 1-16,-13 6-1 15,-30 5-1-15,-55 7-3 16,-21 11-2-16,-9 12 1 15,-8 3-1-15,-9 8 0 16,-12 0 2-16,-17 0-3 16,3 4 0-16,39 3-8 15,22-7-4-15,3-8-33 16,52-3-15-16,25 15-96 16,51-16-43-16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7:26:34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3891 8719 208 0,'-12'-76'77'0,"16"46"-42"0,-8-15-41 16,0 30 14-16,8-4 4 15,0 4 7-15,0-4-4 16,0 11 2-16,-4 8-10 16,-4 15-2-16,0 19 1 0,-4 30 3 15,-5 23 5-15,-4 11-6 16,0 12 0-16,-9 14-4 15,14-3-1-15,7-16 1 16,10-14 0-16,7-16 0 0,5-18 0 16,9-16 0-16,-9-18 2 15,4-12-1-15,0-30 2 16,5-22-4-16,-1-23 0 16,9-15-1-16,-17 30-2 15,0 0-2-15,4-16 1 16,13-18 1-16,-8 19 0 15,-1 38 0 1,-12 22 4-16,-9 15 2 16,0 27 6-16,1 23 5 15,-1 18-11-15,9 11-4 16,4-7-1-16,8 8 1 0,9-4 1 16,8-8 1-1,-8-4-7-15,5-3-2 0,-1-12-40 16,0-7-18-1,-12-12-73-15</inkml:trace>
  <inkml:trace contextRef="#ctx0" brushRef="#br0" timeOffset="272.3153">4757 9413 236 0,'-17'3'88'0,"17"1"-48"0,-4 4-23 0,4 3 27 15,0 8-23-15,0 3-6 16,0 9-10-16,0 6-2 16,0 12-1-16,0-3-4 0,4 3 1 15,-4 7 3-15,0-3 1 16,5-4-1-16,-1 0-2 15,0-4-37-15,0-15-15 16,9 1-69 0</inkml:trace>
  <inkml:trace contextRef="#ctx0" brushRef="#br0" timeOffset="436.3681">4821 9646 280 0,'30'-37'104'0,"-13"25"-56"0,17-18-47 0,-17 19 19 0,12-8-16 16,1-7-1-16,0-1-19 16,4 1-4-16,-13 14-65 15,-4 1-27-15,4 4 20 16,0 7 11-16</inkml:trace>
  <inkml:trace contextRef="#ctx0" brushRef="#br0" timeOffset="617.2972">4910 9748 260 0,'-21'15'99'0,"21"-7"-54"0,0-4-26 0,0-4 29 16,4 7-15-1,5 4-4-15,8-3-16 0,4 7-9 16,4 8-2-16,5 3-2 0,0 8 2 16,4-8-23-16,4 5-11 15,0-13-56-15,17 1-23 16,1-7-3-1</inkml:trace>
  <inkml:trace contextRef="#ctx0" brushRef="#br0" timeOffset="827.146">5560 9107 240 0,'-17'8'90'0,"8"3"-48"0,1 12-31 0,8-12 23 0,0 8-20 15,8-8-5-15,5 8-6 16,8-4 0-16,0 0-2 16,5 0-3-16,8-4 1 0,8-3 1 15,5-4 2-15,12-4-63 16,9 7-26-16,-8-7-18 16</inkml:trace>
  <inkml:trace contextRef="#ctx0" brushRef="#br0" timeOffset="1038.4989">5623 9352 308 0,'-17'27'115'0,"17"-24"-62"0,13-3-55 0,-4 4 20 15,3-4-13-15,1 0-1 16,8-4-2-16,13 1 1 15,9 3-2-15,16 3-12 0,9 1-4 16,4 0-53-16,0-4-20 16,-4-8-26-1</inkml:trace>
  <inkml:trace contextRef="#ctx0" brushRef="#br0" timeOffset="1290.6025">6375 8632 168 0,'4'-15'66'0,"0"26"-36"0,0 30-13 16,-4-37 20-16,0 26-4 16,0 23 3-16,0 4-11 15,5 11-6-15,-1 3-10 16,0 9-2-16,0 3 3 0,1 0-4 0,-5-27-1 15,0-11-11 1,0 8-6-16,0-8-36 0,-5-3-14 16,5-8-47-1</inkml:trace>
  <inkml:trace contextRef="#ctx0" brushRef="#br0" timeOffset="1473.7851">6400 8669 264 0,'13'-60'101'0,"0"49"-54"0,8-4-39 0,-13 7 21 16,13 4-17-16,13 1-5 15,13-1-6-15,4 0-2 16,9-3 1-16,3-5-5 0,9 1-1 0,5 0-35 16,-5-1-15-1,-8 5-57 1</inkml:trace>
  <inkml:trace contextRef="#ctx0" brushRef="#br0" timeOffset="1651.6705">6663 9028 220 0,'-4'7'85'0,"4"-7"-46"0,17 0-19 15,-9 0 24-15,9-3-22 16,9-1-7-16,-1 0-10 15,9 0-4-15,5 0 0 16,3 4-32-16,13-7-12 0,5 7-73 16</inkml:trace>
  <inkml:trace contextRef="#ctx0" brushRef="#br0" timeOffset="1879.7761">7007 9099 252 0,'-8'-7'93'0,"8"7"-50"0,4 0-37 0,-4 0 22 16,0 7-17-16,4 9-4 15,0 2-4-15,1 16-3 16,3 4 1-16,1 15-1 0,-9 0 2 16,0 7 1-16,-5-22 1 15,5-8-27-15,-4 4-11 0,0-4-12 16,0 0-2-16,-1-3-47 15</inkml:trace>
  <inkml:trace contextRef="#ctx0" brushRef="#br0" timeOffset="2044.0857">7058 9469 284 0,'25'-23'107'0,"-3"12"-58"0,7-19-40 15,-16 15 27-15,8-8-18 16,9-3-4-16,8-8-9 15,-4 0-2-15,0 0-1 0,-4 4-17 0,-5 3-7 16,-3 5-47 0,-5 7-17-16,-13 7-29 15</inkml:trace>
  <inkml:trace contextRef="#ctx0" brushRef="#br0" timeOffset="2241.526">7177 9488 272 0,'21'23'101'0,"-21"-23"-54"0,43 26-28 0,-39-22 29 16,13 7-24-16,12 4-5 15,1 8-12-15,0 7-3 16,0-4-2-16,-1 5-6 0,-12-13 0 16,0-3-27-16,-4 8-9 15,0-4-42-15,-9-11-17 16,0 3-6-16</inkml:trace>
  <inkml:trace contextRef="#ctx0" brushRef="#br0" timeOffset="2474.7303">6201 10016 228 0,'25'34'88'0,"-8"-42"-48"0,13-3-12 16,-9 7 32-16,17 4-18 16,34 0-4-16,22 0-20 0,8 0-9 15,25 4-5-15,17-4-4 0,-8-11 3 16,-9-8-11-16,5-4-2 16,-5 4-68-1,-12-3-30-15,-26 10-18 16</inkml:trace>
  <inkml:trace contextRef="#ctx0" brushRef="#br0" timeOffset="2763.8488">6557 10442 208 0,'-4'19'77'0,"4"-19"-42"0,-21 45-23 0,16-37 19 0,1 18-21 16,0-3-6-16,-5 18-2 15,5-7 2-15,-4 27-1 16,3-16-2-16,-3 23 0 0,-1-8-1 15,1 8 0-15,0-8-20 16,-5 5-9-16</inkml:trace>
  <inkml:trace contextRef="#ctx0" brushRef="#br0" timeOffset="2955.8905">6676 10484 196 0,'21'-30'74'0,"-4"26"-40"0,13-23-33 0,-17 24 16 16,8-9-11-16,0 5-1 15,9 3-3-15,4-7 1 16,0 3-2-16,0 4-14 0,-5-3-4 16,-7 14-73-16</inkml:trace>
  <inkml:trace contextRef="#ctx0" brushRef="#br0" timeOffset="3139.5954">6527 11012 208 0,'22'-8'79'0,"-10"16"-42"0,14-27-21 16,-9 15 24-16,13-11-23 15,12-4-6-15,5-7-8 16,4-1 0-16,12 8-2 15,18-3-36-15,-5 11-14 0,-4-1-54 16</inkml:trace>
  <inkml:trace contextRef="#ctx0" brushRef="#br0" timeOffset="3602.4771">7198 10899 216 0,'-8'0'82'0,"8"0"-44"0,-5 18-36 0,1-2 17 16,0 2-12-16,4 13-4 16,-4 10-2-16,-1 1 1 15,1 3-1-15,0 0-1 0,0-3 1 16,-5-12 1-16,1-8 1 16,-5-3 1-16,4-11 2 15,1-16-1-15,8-14 0 16,0-20-3-16,4 1 1 15,0 7-4-15,1-15-2 16,-1 3 2-16,4 5 0 0,1 7 5 16,4 11 2-1,-1 4 2-15,5 23 0 16,-4 0 4-16,8 30 3 0,9 22-2 16,4 5 0-16,-4-5 6 15,-13-14 5-15,0-16 0 16,4 8 1-16,-4-4-3 15,4-3-2-15,-4-5 5 16,0-10 4-16,-4-1-5 16,4-22-2-16,-5-1-15 15,1-40-4-15,8-35-4 16,-8 11-1-16,0 12-36 16,12-34-14-16,22-60-23 15,-4 7-8-15,3 15-68 16</inkml:trace>
  <inkml:trace contextRef="#ctx0" brushRef="#br0" timeOffset="3964.4427">8471 9250 236 0,'-21'34'88'0,"21"-34"-48"0,-4 0-23 16,4 0 27-16,13 0-25 16,4 0-10-16,8-11-4 15,18 0-2-15,29 3-1 16,21-7-4-16,9 0 1 0,-4 0-65 16,4 0-30-16,-1 0-12 15</inkml:trace>
  <inkml:trace contextRef="#ctx0" brushRef="#br0" timeOffset="4148.0828">8671 9654 264 0,'25'-11'99'0,"-25"11"-54"0,85-23-48 0,-42 15 19 16,20-7-8-16,1-15 1 15,8 4-74-15,22-4-30 0,8 3-8 16,-5 1 1 0</inkml:trace>
  <inkml:trace contextRef="#ctx0" brushRef="#br0" timeOffset="5989.536">10216 8360 152 0,'-4'-15'57'16,"8"8"-30"-16,-4 3-21 0,0 4 15 0,0 0-2 15,0 0 1-15,0 11-3 16,0 4 0-16,0 4-9 16,-4 11-1-16,-5 8 0 0,-3 7 19 15,-1 8 7-15,0 4-8 0,0 3-2 16,1-3-7-1,3-20-2-15,1-7-2 16,3 4 2-16,5-11-7 0,5 3-4 16,-1-3-2-16,13-4 1 15,-4-4-1-15,12-4-1 16,13-7 1-16,9-4-1 16,0-4-20-16,12-3-9 15,1-8-36-15,-1-4-16 16,-4 0-34-1</inkml:trace>
  <inkml:trace contextRef="#ctx0" brushRef="#br0" timeOffset="6216.6095">10700 8473 240 0,'-4'-18'90'0,"-1"14"-48"0,1 4-34 0,4 0 21 0,-4 7-13 16,0 12-4-16,-1 15-7 15,-3 15-2-15,4 19-1 16,-1 11-4-16,1-3 1 0,0 7 5 16,0-12 2-16,4 8-2 15,0-7-3-15,0 0-25 16,4-8-11-16,0-4-44 16,5-14-59-1,3-20 33-15</inkml:trace>
  <inkml:trace contextRef="#ctx0" brushRef="#br0" timeOffset="6574.4738">10878 8715 228 0,'0'-19'88'0,"4"-4"-48"0,1-7-36 0,-1 23 19 15,9-5-7-15,8-3 3 16,9 0-8-16,12 0-2 15,5 7-5-15,-1 8 2 0,-3 8 0 16,-5 3 11-16,-8 12 6 16,-9 7-1-16,-12 12 1 15,-9 10-6-15,-13 5 0 16,-13 3-8-16,-3 12-3 16,-5 0-1-16,4 3 1 15,4-3-1-15,14-27 2 16,-1-7-4-16,9 3-2 0,4 8 0 15,8-11 1-15,13-8 1 16,9-11 1-16,8-11-13 16,9-12-4-16,4-8-38 15,0-6-14-15,4-24-53 16,0 1-55 0,17-8 59-16</inkml:trace>
  <inkml:trace contextRef="#ctx0" brushRef="#br0" timeOffset="6878.6652">11914 8530 304 0,'-9'-19'115'0,"9"19"-62"0,-12 8-35 0,3-5 28 15,-4 9-18-15,-4 7-3 16,0-4-11-16,-8 7-4 16,4 12-5-16,-9 11-2 0,5 5 1 15,3-1-2-15,14-15-2 16,-1-4-2-16,14 4 1 15,-1-12 3-15,13 12 1 16,25 15-4-16,-3-15 1 16,3 0 0-16,-17-11 0 15,1-4 0-15,-1-1 2 16,1-2 1-16,-5 2 1 16,5 5-9-16,-18 0-4 15,1-8-22-15,-14 7-10 16,-16 12-16-16,-17-7-7 15,-22 3-71-15</inkml:trace>
  <inkml:trace contextRef="#ctx0" brushRef="#br0" timeOffset="7086.5616">11787 8473 300 0,'55'-56'112'0,"-38"33"-60"0,12 19-34 16,-12 4 31-16,0 0-18 15,-4 0-5-15,17 0-9 16,21 4-3-16,12-4-8 16,10 8-2-16,-1-8 2 0,4 0-5 0,-4 0-3 15,-4-8-28-15,-25 4-12 16,-5 4-43-16,0-11-16 16,13-12-29-1</inkml:trace>
  <inkml:trace contextRef="#ctx0" brushRef="#br0" timeOffset="7632.4114">9647 9831 244 0,'-12'30'90'0,"16"-33"-48"0,21 3-36 0,-12 3 22 16,29-14 3-16,56 0 5 16,25-12-10-16,47 0-6 15,17-7-11-15,29 4-6 0,13 3 0 16,18 4-2-16,7 4-1 16,-20 4 3-16,-1 7 0 0,-21-3-12 15,-33 3-7 1,-27 0-68-16,-3 4-32 15,-34 4-3-15</inkml:trace>
  <inkml:trace contextRef="#ctx0" brushRef="#br0" timeOffset="8183.5162">9809 10306 208 0,'-22'15'79'0,"10"4"-42"0,-10 38-21 0,10-23 22 0,-10 19-7 15,-7 11-1-15,-10 15-3 16,1 8 0-16,4 15-15 15,5-1-5-15,12-6-2 0,12-9-3 16,14 1 1-16,12-15-9 16,9-4-1-16,4-8-29 15,-5-11-12-15,1-7-48 16</inkml:trace>
  <inkml:trace contextRef="#ctx0" brushRef="#br0" timeOffset="9325.2929">10042 10827 244 0,'-21'4'93'0,"-5"3"-50"0,9 5-26 0,5-1 27 16,3-7-16-16,1 3-6 15,-1-3-11-15,9-4-5 16,0 0-3-16,17 0-5 0,9 0 1 15,8-4 1-15,4 4 0 16,4-11 0-16,-4 11 0 16,-8-8 2-16,-4 5 1 15,-5 6-4-15,-8 9 1 0,-5 6 6 16,-12 5 6-16,-13 11 3 16,-9 15 3-16,-3-4-4 15,-1 8 0-15,4-8-8 16,5-3-4-16,8-4-1 15,9-4-1-15,8-4 0 16,9-4 0-16,8-11 0 16,5-3 0-16,4-5-20 15,4-3-7-15,4-19-52 0,4-4-22 16,9-7-29 0</inkml:trace>
  <inkml:trace contextRef="#ctx0" brushRef="#br0" timeOffset="9640.1172">10670 10785 264 0,'-25'4'99'0,"25"-4"-54"0,-26 30-50 0,9-11 17 16,0-7-7-16,5-1 2 15,-1 11 0-15,4-3 3 16,5 12-5-16,8 10-3 0,9 0 1 15,4 5-2-15,4-5 2 0,5-3 0 16,3-4 1 0,1-8-2-16,-13-7-2 0,-4 0 7 15,0 0 3 1,-5 7 8-16,-8-7 6 0,0-4-9 16,-13 4-3-16,-12 0-10 15,-9-4-1-15,-4-7-32 16,8-8-12-16,5 0-38 15,-1-23-13-15,5 4-15 16</inkml:trace>
  <inkml:trace contextRef="#ctx0" brushRef="#br0" timeOffset="9806.7444">10551 10917 304 0,'5'0'112'0,"12"4"-60"0,-9-8-50 15,-4 4 23-15,9-3-20 0,8-5-2 16,9 1-2-16,8-1-1 16,5 0 0-16,-1 1-44 0,9-4-20 15,-4 7-63 1</inkml:trace>
  <inkml:trace contextRef="#ctx0" brushRef="#br0" timeOffset="10358.8256">11065 10861 320 0,'-13'0'121'0,"9"0"-66"0,0 0-53 0,4 0 23 15,0 0-15-15,0 0-1 16,0 0-5-16,0 0-1 16,4 4-1-16,0-4-2 0,9 7 1 15,-5 4-1-15,5 1 0 16,0 10 4-16,-9 9 2 16,-8 10 9-16,-5 4 4 15,-8 4 2-15,0 0-1 16,-4 4 1-16,4-11 1 15,0-1-1-15,5-7-1 16,3 0-2-16,5-15 1 16,4 0-8-16,8-8-4 15,5-7-4-15,4-4 0 0,13-4-2 16,8-3-1 0,4-1-24-16,5 0-11 0,0-7-51 15,-5-7-19-15,5-16-69 16</inkml:trace>
  <inkml:trace contextRef="#ctx0" brushRef="#br0" timeOffset="10612.6851">11460 10487 348 0,'-5'-52'129'0,"5"25"-70"0,0 16-47 0,0 11 30 16,5 0-18-16,-1 15-1 15,9 4-9 1,8 15-1-16,4 11-8 0,1 8 1 0,4 11 4 16,-1 11-4-16,-3 16-1 15,-5 7 0-15,-4-7-1 16,-9-5-2-16,1-3 1 16,-9-15-4-16,-4-26 0 15,-1-1-50-15,10-7-20 16,3-4-60-16,5-15-24 15</inkml:trace>
  <inkml:trace contextRef="#ctx0" brushRef="#br0" timeOffset="11006.704">12381 10401 200 0,'21'-72'77'0,"-17"57"-42"0,-4 0-17 0,0 15 41 31,-12 4-16-31,-1 7-11 0,0-4-5 16,-12 24-16-16,-14 29 4 0,10-11 3 16,7-7-6-16,-3 25-2 15,4-18-1-15,8 19-1 16,5 30-4-16,8-11-1 16,8-15-1-16,13-4 1 15,9-4-2-15,4-15-1 16,8-11-63-16,1-16-30 15,-1-18-50 1</inkml:trace>
  <inkml:trace contextRef="#ctx0" brushRef="#br0" timeOffset="11392.1462">12691 10755 304 0,'-13'-7'112'0,"13"7"-60"0,-4-15-45 0,4 15 26 0,0-12-12 16,8-7-2-16,-4 4-7 16,1-4-2-16,7 1-6 15,1-1-1-15,0 7 1 0,4 5-5 16,-4 7 1-16,-5 11 2 16,-8 4 3-16,0-3 0 15,-4 6 0-15,0 1-3 16,-5 4-2-16,-8 11-21 15,0 0-9-15,0-4-23 16,-4 0-6-16,-5-7-2 0,14-12 0 16,-1 0 25-16,9-11 11 15,0 0 29-15,8-11 14 16,0 4 16-16,9 3 7 16,-1-7-5-16,5 11 1 15,-4 0-17-15,4 15-4 16,4 22-10-16,-4 9-4 15,0 6-41-15,5-3-19 16,-1-3-58 0</inkml:trace>
  <inkml:trace contextRef="#ctx0" brushRef="#br0" timeOffset="11784.4453">13107 11197 368 0,'0'0'137'0,"0"0"-74"0,0 0-69 0,0 0 25 16,0 3-9-16,0 1 4 15,0-4-9-15,4 0-3 16,0 4-2-16,5 0 0 0,-5 3 2 15,-4-7-30-15,0 4-11 16,0-4-44-16,4-4-17 16,0-7-27-1</inkml:trace>
  <inkml:trace contextRef="#ctx0" brushRef="#br0" timeOffset="12267.969">13336 10770 312 0,'13'-19'118'0,"-1"-11"-64"0,18-15-39 16,-9 22 29-16,13-11-11 16,9-15-2-16,-1 4-6 15,1-8-2-15,-9 8-12 16,-5 7-7-16,-3 12 0 0,-5 3-3 0,-8 16-1 15,-5 14-2 1,-8 16-1-16,-8 11 4 16,-9 15 1-16,-9 15 0 0,-4 0-2 15,1 8-2-15,-1 3-1 16,-4 1-1 0,0 10 3-16,9-14-5 0,3 0 0 15,14-4 3-15,4-12 1 16,16-18-1-16,1-4 0 15,4-11 2-15,4-8 0 16,1-15 7-16,-1-8 6 16,4-11-2-16,-8-7 0 15,-4-8 0-15,-4 0 4 0,-9-8-6 16,-9 12 0 0,1 0-6-16,-9-8-2 0,0 1-13 15,-13-16-5 1,-13-30-23-16,9 4-9 0,9-8-34 15,21 12-13-15,25 14-44 16</inkml:trace>
  <inkml:trace contextRef="#ctx0" brushRef="#br0" timeOffset="12582.3922">13943 10001 408 0,'-4'-15'151'0,"4"19"-82"0,4-1-67 0,0 5 30 16,5 7-15-16,12 11-2 15,9 5-4-15,3 14 0 16,6 23-6-16,-1 15-3 0,-4 22-1 15,-4 1-1-15,-5 15 2 16,-8 14-1-16,-4 1 2 16,-13-8-2-16,-13-3 2 15,-8-8-24-15,-9-12-11 16,-17-18-45-16,-8-19-18 16,-4-19-70-16</inkml:trace>
  <inkml:trace contextRef="#ctx0" brushRef="#br0" timeOffset="12958.6392">8247 13497 216 0,'-47'-26'82'0,"38"15"-44"0,5-5-29 0,4 16 19 0</inkml:trace>
  <inkml:trace contextRef="#ctx0" brushRef="#br0" timeOffset="13316.625">8187 13463 398 0,'0'34'14'16,"0"8"-8"-16,0 14 4 0,0 5 3 0,4 14 5 16,9 12 1-16,4-8-4 15,13-7-1-15,4-12-6 16,8-11 0-16,5-15-1 16,-5-15 1-16,5-19 0 15,4-30 0-15,0-19 7 16,4-19 4-16,4-19-5 15,1-15-1-15,-9-15-7 16,-4 4-2-16,-9 11-2 16,-9 16 1-16,-7 18-2 15,-1 4 2-15,-4 22-2 16,-4 19 2-16,-5 12-4 0,5 22 0 16,0 27 1-16,-1 34 0 15,-3 18-3-15,-1 23 2 16,1 8 1-16,-1 19 0 15,5-8 0-15,0-4 0 16,-1 0 0-16,1-11 0 16,0-11-22-16,0-4-8 15,-1-19-51-15,5-16-23 16</inkml:trace>
  <inkml:trace contextRef="#ctx0" brushRef="#br0" timeOffset="13556.882">9567 13810 304 0,'-30'30'115'0,"21"-11"-62"0,1 15-49 15,8-7 26-15,0 10-21 16,4-3-5-16,0 12-3 15,5 3 1-15,4-4-1 16,-1 8-1-16,-3-1 3 0,-1 5-26 16,-3-8-12-16,-5 8-24 15,-5-1-11-15,-3-7-42 16</inkml:trace>
  <inkml:trace contextRef="#ctx0" brushRef="#br0" timeOffset="13706.7867">9618 13961 216 0,'33'-60'82'0,"-11"22"-44"0,16-18-44 0,-17 25 12 15,13-18-6-15,21 0 2 16,13-15-45-16,0 8-21 16,0 7-16-16,-17 11-6 0</inkml:trace>
  <inkml:trace contextRef="#ctx0" brushRef="#br0" timeOffset="13917.5792">9639 14172 256 0,'-17'53'96'0,"25"-49"-52"0,9-4-25 15,-8 4 26-15,3-1-12 16,5 9-4-16,9-8-15 15,8 7-4-15,4 8-6 16,17-4-12-16,9 7-4 0,0-3-74 16,-1 12-32-16,-12-1-4 15</inkml:trace>
  <inkml:trace contextRef="#ctx0" brushRef="#br0" timeOffset="14146.4569">10645 13173 196 0,'-43'7'74'0,"35"5"-40"0,-22 14-38 0,13-7 13 16,4 7 6-16,13 1 7 16,9-5-5-16,8 1-2 15,8-4-8-15,9-8-3 0,9-7 0 16,3-8-2-16,1-7 1 0,4-12-11 15,-4 1-4 1,8-5-96 0</inkml:trace>
  <inkml:trace contextRef="#ctx0" brushRef="#br0" timeOffset="14351.539">10611 13893 320 0,'-21'46'121'0,"25"-39"-66"0,0-7-60 16,5 0 23-16,8 0-3 15,12-11 3-15,9-12-9 0,9-7-5 16,17-12-3 0,25-14-23-16,13-8-10 0,17-8-86 15,8-15-65-15,17-3 65 16</inkml:trace>
  <inkml:trace contextRef="#ctx0" brushRef="#br0" timeOffset="15391.1095">10628 13271 212 0,'-4'4'79'0,"8"-4"-42"0,0 0-28 0,0 0 19 0,5 0-10 16,8-4 0-16,8 0-11 16,9 0-2-16,0-3-3 15,13-1-4-15,8 1 1 0,17-1 3 16,9-3 1-16,4-4-43 15,-30 4-20-15,-4-1-43 16</inkml:trace>
  <inkml:trace contextRef="#ctx0" brushRef="#br0" timeOffset="15852.9577">12092 13041 212 0,'-4'-57'79'0,"4"57"-42"0,-13-45-21 0,9 41 24 15,-5-11-10-15,1 0 0 16,-5 4-13-16,-8 7-5 15,-4 15-7-15,-5 23-6 0,-4 15-2 16,-4 23 2-16,-1 30 2 16,1 7-2-16,13 8 0 15,16-8 1-15,14-3 2 16,20-12-1-16,17-14 2 0,5-24 0 16,8-26 1-16,13-22 6 15,13-19 4-15,-5-23 10 16,1-19 5-16,-9-26-4 15,-34 22-1-15,-5 4-11 16,-12-18-5-16,-4 10-8 16,-21-14 0-16,-1 11 0 15,-29-12 0-15,4 12 0 16,-17-4 0-16,-8-22-5 16,12 29-1-16,9 16-26 15,12 19-9-15,9 14-23 16,13 1-10-16</inkml:trace>
  <inkml:trace contextRef="#ctx0" brushRef="#br0" timeOffset="16094.6477">13090 13599 360 0,'-30'15'134'0,"13"-22"-72"0,-4 14-44 0,8 1 34 16,5-8-31-16,-1 3-9 0,1 5-10 15,-1-8-3-15,5 4 1 16,0 3-29-16,-1 5-13 0,10-9-42 16,-1 9-17-16</inkml:trace>
  <inkml:trace contextRef="#ctx0" brushRef="#br0" timeOffset="16349.0127">13196 12867 300 0,'-4'-11'112'0,"4"11"-60"0,0 0-47 0,0 0 24 16,0 11-14-16,4 16-3 15,0 14-1-15,0 16 3 16,-4-8-8-16,0-8-3 0,5 35 0 16,-1-12 0-16,-4 23 1 15,4 26 0-15,0-4 0 16,0-18-18-16,5-16-7 16,-1-11-48-16,5-18-19 15,13-20-41 1</inkml:trace>
  <inkml:trace contextRef="#ctx0" brushRef="#br0" timeOffset="16694.8368">13692 12781 280 0,'-12'7'107'0,"12"-7"-58"16,-13 19-42-16,9-15 26 0,4 7-10 15,0-3 1-15,4 7 2 16,0-4 3-16,13-11-15 16,17 0 5-16,-4-11 2 0,-5 11-9 15,35-15-4-15,29 0-1 16,-4 3 2-16,-13 5-4 16,-30 3-1-16,-8 0 0 15,0 8 0-15,9 11 4 16,-14 11 5-16,-12 12-7 0,-8 11-3 15,-13 19-5-15,-9 19 1 16,-13 18 1-16,-3 1 0 16,3 0-9-1,9-5-4-15,9-14-51 0,4 0-22 16,8-19-86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7:29:37.0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5">
        <inkml:traceFormat>
          <inkml:channel name="X" type="integer" max="8048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282.3859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1" timeString="2017-07-10T17:30:42.115"/>
    </inkml:context>
  </inkml:definitions>
  <inkml:trace contextRef="#ctx0" brushRef="#br0">4639 9982 252 0,'-9'-19'93'0,"1"12"-50"0,-5-5-35 0,4 5 24 16,1 3-11-16,4-4-2 15,-9 5-7-15,4-9-2 16,-3 5-6-16,-5 14-3 0,-5 5 2 15,-3 10-2-15,-9 16 2 16,-4 4-2-16,-13 10-1 0,4 12 3 16,13 8 2-1,0 0 0-15,13-1 2 0,8-3 0 16,18-4 3-16,12-11-3 16,12-4-2-16,14-7 0 15,3-8 1-15,-3-12 1 16,4-10 3-16,3-9-1 15,10-18 2-15,4-11-4 16,3-19-2-16,1-1 0 16,-8-18 1-16,-9 0-3 0,-9 0-2 15,-8-4 0 1,-8-7 1-16,-5 11 3 0,-17-23 4 16,-8 4 0-16,-13 15 2 15,-9 4-4-15,-16 15 1 16,0 11-5-16,-5 16-2 15,4-1-3-15,9 8 1 16,-4 3 1-16,4 1 0 16,9 4-20-16,8-5-7 15,8 1-30-15,5 3-14 16,8 5-48 0,5-1-59-16,12-19 57 15</inkml:trace>
  <inkml:trace contextRef="#ctx0" brushRef="#br0" timeOffset="632.468">4740 9782 132 0,'5'-22'52'0,"12"14"-28"0,-9 4-13 15,-12-3 18-15,4 3 7 16,-4 0 5-16,-1 0 5 16,1 1 1-16,0-1-25 15,-5 4 7-15,-3 0 2 0,-5 4 1 16,-9 3 3-16,1 1-4 15,-1 3-1-15,5 0-11 0,0 8-4 16,-13 0-11 0,0 7-2-16,-4 5-2 0,0 3 0 15,-1-1-5 1,10 1 1-16,12-7-49 16,8-8-21-16,18-12-93 15</inkml:trace>
  <inkml:trace contextRef="#ctx0" brushRef="#br0" timeOffset="1427.484">4634 10193 176 0,'0'-4'68'0,"-4"1"-36"0,4 3-18 0,0 0 22 0,0 0-7 15,-4 0 0 1,4-4-3-16,0 0-1 15,0-3-14-15,0-1 2 0,4-7 1 16,0-4-1-16,1 8 0 16,3 0-7-16,-4 3-4 15,1 4-1-15,-1 4 1 0,-4 12 1 16,-4-5 1-16,-1 4 4 16,-3 1 3-1,-1-1 0-15,1-3 3 0,4-1 4 16,-5-3 1-16,1-4-4 15,3-4 1-15,1 0-9 16,4-7-2 0,0-4-3-16,0 4-4 15,4 7-1-15,-4 0-1 16,5 4 3-16,3-4 0 0,-4 1 1 16,1 14 2-1,-1-4-25-15,0 1-12 16,0 7-33-16,1-4-12 15,-1-11-59 1</inkml:trace>
  <inkml:trace contextRef="#ctx0" brushRef="#br0" timeOffset="2449.4019">4626 10223 220 0,'-4'-30'85'0,"4"30"-46"0,-9-15-21 0,5 15 25 16,0-4-7-16,-1-3 2 16,5 7-18-16,0 0-4 15,-4 7-10-15,4-3 5 0,0 19 2 16,0-1-6-16,0 16-2 15,4 38-1-15,1 10 0 16,-1 5-2-16,0 7-2 0,0 11 3 16,1 1 0-1,-1 3 3-15,0 4 1 16,0-12-1-16,-4-3-1 16,0-8-3-16,0-3 1 0,-4-23 0 15,0-8 1-15,0-15-13 16,-1-22-7-16,5-12-33 15,0-22-14-15,0-8-66 16,5-7-45 0,-1-8 74-16</inkml:trace>
  <inkml:trace contextRef="#ctx0" brushRef="#br0" timeOffset="2759.8993">4549 11540 288 0,'-8'-12'110'0,"4"12"-60"0,4 4-36 0,0-4 26 15,0 8-13-15,0 7-3 16,0 7-10-16,0 9-4 16,4 10-5-16,0 1-4 0,0 7 2 15,5 0 4-15,-1 0 6 16,9-4-3-16,-8 0 2 15,4-11-1-15,-1-4 3 16,1-11 4-16,4-11 1 16,0-16-6-16,8-14 0 15,9-12-8-15,-4-12-3 0,0-3-21 16,0 4-10-16,-5 7-51 16,1 1-21-16,-1 14-63 15</inkml:trace>
  <inkml:trace contextRef="#ctx0" brushRef="#br0" timeOffset="3349.0734">4558 12362 236 0,'-9'-8'88'0,"9"8"-48"0,-4 0-25 16,4 0 26-16,0 0-11 15,-4 12 0-15,4 7-11 16,0 3-1-16,0 1-11 16,-4 7-4-16,4 4 0 0,0 4-2 15,0 7 2-15,0 0-4 0,0 0 0 16,4-3 1-16,0-4 2 15,-4-4-10-15,4-8-2 16,1-18-63 0,-1-12-14-16,0-26-7 15,-4-4-2 1</inkml:trace>
  <inkml:trace contextRef="#ctx0" brushRef="#br0" timeOffset="3530.3097">4515 12317 260 0,'-8'-12'96'0,"4"12"-52"0,4-3-29 0,0 3 24 16,0 0-17-16,4-4-4 0,0 0-9 15,5-3-4 1,-1 3-2-16,1 0-5 0,12-7 1 0,-4 7 1 16,13-7 2-16,21 3-43 15,-1 4-17-15,-7 16-70 16</inkml:trace>
  <inkml:trace contextRef="#ctx0" brushRef="#br0" timeOffset="3737.4181">4583 12505 220 0,'-12'0'85'0,"7"0"-46"0,5-3-13 15,0 3 31-15,0-4-26 0,0 0-6 16,5 0-18 0,7 0-5-16,-3 4-2 0,8 0-14 0,4 4-3 15,22 0-88 1,12 7-64-16,-9 1 60 16</inkml:trace>
  <inkml:trace contextRef="#ctx0" brushRef="#br0" timeOffset="4250.0166">4970 12758 268 0,'-22'4'101'0,"14"-8"-54"0,-5 0-24 0,9 0 29 0,0 1-14 15,-5-5-2-15,9-3-15 16,0 0-5-16,0-12-9 15,4-4-5-15,5 5-1 0,4 3-1 16,4 4 0-16,-5 4-3 16,5 7 0-16,-4 4 2 15,-4 7 2-15,-5 8 0 16,0 1-1-16,-4-1-13 16,0 3-6-16,-4 1-6 0,-5 4-2 15,-3-4-7 1,-1 0-2-16,0-8-2 15,5-7-2-15,-5-8 7 16,9-11 3-16,4 0 14 0,4-8 8 16,0 4 20-16,5 0 10 15,3 8 15-15,1 7 7 16,4 12-4-16,0 7 1 16,-4 15-10-16,0 12-2 15,-5 10-1-15,1 9 0 16,-5-5-4-16,0 1-3 15,-4 0-11-15,0-12-4 16,-4-4-2-16,-9-7 0 16,-4-4 0-16,-4-7 0 15,-9-8-20-15,-17-15-9 16,1-15-29-16,-5-19-13 0,8-26-93 16</inkml:trace>
  <inkml:trace contextRef="#ctx0" brushRef="#br0" timeOffset="5178.4651">4494 7919 168 0,'4'-26'66'0,"-4"14"-36"0,0 1-22 0,-4 11 18 16,4-4 0-16,0 4 2 16,0 0-9-16,-4 8-4 15,0 3-8-15,0 8 2 0,4 15 1 16,0 7 1-16,4 23 3 16,0 4-1-16,0 15 0 0,0 8-5 15,1 14-3 1,-1 12-2-16,0 0 0 15,0 8-2-15,1-5 2 0,-5 5 2 16,0 3 2-16,0-3-1 16,0-12-1-16,4-15-3 15,0 4 1-15,0-12-2 16,1-7 2-16,-1-4-4 16,0-7 0-16,0-12-4 15,1-7 1-15,-5-8-20 16,0-3-9-16,0-16-19 15,-13-22-88 1</inkml:trace>
  <inkml:trace contextRef="#ctx0" brushRef="#br0" timeOffset="5809.7983">4282 8379 192 0,'-8'34'74'0,"8"-30"-40"0,-5 0-16 16,5-4 25-16,0 0-9 15,-4-4 0-15,4 0-8 16,0-7-4-16,0-8-12 0,4-8-4 0,1-14 0 16,3-4-3-16,0 3 0 15,-3-14-1-15,7-1-2 16,5 0 1-16,0 1 1 15,5 7-1-15,-1 4 2 16,0 7 2-16,-4 12 4 16,0 14-2-16,-4 8 1 15,0 12-1-15,-1 11 3 16,-3 19-5-16,-1-5-1 16,1 9 2-16,-1 3 1 15,1-3-6-15,3-8 0 0,1-8 1 16,4 0 3-1,4-7-31-15,-8-4-14 0,4-7-115 16</inkml:trace>
  <inkml:trace contextRef="#ctx0" brushRef="#br0" timeOffset="6246.7465">4868 7368 176 0,'0'-4'68'0,"-4"4"-36"0,-1 0-13 0,1 0 23 16,4 4-3-16,0 0 1 16,-4 7-9-16,4 8-4 15,0 0-15-15,0 11 1 0,0-3 1 16,0 10-3-16,4 1-1 15,-4 4-6-15,0 3-3 0,0-4 0 16,0 1 1 0,0-1-25-16,-4-3-10 0,4-8-16 15,0-7-5-15,-4-12-20 16,4-11-7-16,0-22-4 16</inkml:trace>
  <inkml:trace contextRef="#ctx0" brushRef="#br0" timeOffset="6445.1069">4749 7451 276 0,'4'0'104'0,"-4"0"-56"0,21 0-43 0,-8 0 24 16,4 0-14-16,4 0-3 16,-4 0-7-16,0 0-4 15,13 0 0-15,12-7-1 0,-3 3 2 16,-5-4-25-16,-13 8-12 15,0 0-62 1,0 0-60-16,-4 0 50 16</inkml:trace>
  <inkml:trace contextRef="#ctx0" brushRef="#br0" timeOffset="6621.1901">4889 7817 312 0,'0'-7'118'0,"4"7"-64"0,9-12-56 0,-5 8 22 0,5 1-14 16,4-1-3-16,4 0-11 15,5 4-3-15,4 0 6 16,-5 0-68-16,-4 8-30 0,-4-1-10 16</inkml:trace>
  <inkml:trace contextRef="#ctx0" brushRef="#br0" timeOffset="7130.2481">5263 7768 224 0,'-5'-4'85'0,"5"4"-46"0,-4-7-19 0,0 7 27 16,0 7-18-16,-1-7-6 15,1 12-12-15,0-5-3 16,0 8-4-16,-1-3-3 0,1 14 2 15,0-3-2-15,0 3-1 16,-1-3 1-16,1-1-1 16,4 1 0-16,0 0 2 15,0-5-1-15,0-6-1 16,0-5 3-16,0-7 0 16,0 0-4-16,0-15 1 15,0 0 0-15,0-8 2 16,0 5-3-16,0-5 0 15,0 8-1-15,0-4 0 16,0 4 4-16,4 11 3 0,1 0 2 16,3 8 1-16,1 0 2 15,3 11 1-15,1-4 1 16,17 12 2-16,-5 0-5 16,5-1-1-16,-5-3 7 15,5 0 2-15,8 4-2 16,-16-12 1-16,-5-4-5 15,-1-7 1-15,-3 0-5 16,-4-15 1-16,-1 4-14 16,-4-15-5-16,1 3-17 15,-5-19-5-15,0 9-21 16,4-13-5-16,-4 9-48 0,4 3-19 16,5-12 20-1</inkml:trace>
  <inkml:trace contextRef="#ctx0" brushRef="#br0" timeOffset="8468.1248">2376 10257 184 0,'4'-11'71'0,"-4"11"-38"0,0-7-19 0,0 7 20 16,0 0-13-1,5-4-2-15,-1 4-5 16,0-8-1-16,5 4-7 15,3 4-2-15,10-7 2 0,3 3-3 0,9 4-2 16,-4 0 0-16,8 0 1 16,0 0-1-16,5 0-1 15,-14 0 1-15,5-7 1 16,0 7-1-16,4 0-1 16,-4 0 1-16,5 7 1 15,3-7-3-15,9 11 0 16,-4-7 1-16,4 4 2 15,4 3-3-15,-13-7-2 16,9 3 4-16,-4-7 1 16,-13 0-3-16,4-7 1 0,-4 3 0 15,8-3 2 1,-8 3-1-16,0-8-1 0,13 5 1 16,-5 3 1-16,1-3-1 15,-9 3-1-15,8 0 1 16,-4 0-1-16,-4 0 0 15,0 1 0-15,-4 3 0 16,4 0 2-16,-8 0-1 16,-1-4-1-16,0 4 1 15,1-4-1-15,-1 0-3 16,5 4 2-16,-9 0 1 16,5 0 0-16,-1 0 0 15,5 0 2-15,8 0-1 16,-8 0-1-16,0 0-2 0,4 0 1 15,-5 4 1-15,9 0 2 16,-12-4-1-16,4 0-1 16,-1 0 5-16,1 0 1 15,0 0 0-15,-13 0-1 16,4 0-3-16,0-4 1 16,0 4 0-16,-8 0 1 15,0 0-2-15,4 0-2 16,-4 0 1-16,8 0 1 15,-4 0-1-15,0 0 2 16,-4 0-13-16,-1 0-6 16,-7-15-233-1</inkml:trace>
  <inkml:trace contextRef="#ctx0" brushRef="#br0" timeOffset="9189.7533">2529 10095 192 0,'13'-11'71'0,"-9"0"-38"0,4-1-19 16,-8 12 20-16,5-7-2 16,-5 7 3-16,0 0-6 15,0-4-1-15,0 4-15 16,-9 4 3-16,1 3 4 0,-1 5-5 16,-4 3 2-16,-8 4-6 15,4-8-1-15,-8 8-2 16,-1 7 0-16,5 0-2 0,0 8 1 15,0-7 2-15,4-1 2 16,4 8-3 0,0-7 0-16,0 3-5 0,5 0-2 15,4-7 4-15,8-1 1 16,-4-3-2-16,21 0-3 16,0 0-3-16,1-8 1 15,7-3 3-15,10-1 1 16,7-3-21-16,-12-4-8 15,4 0-64-15,-4-4-29 16,-8-3-24 0</inkml:trace>
  <inkml:trace contextRef="#ctx0" brushRef="#br0" timeOffset="10663.3751">2189 9062 224 0,'0'-4'85'0,"0"8"-46"0,5 11-28 16,-5-8 23-16,0 8-5 0,0 8 1 15,0 0-9-15,0 3-2 16,0 16-11 0,0 7-5-16,0 0 0 0,0 3 0 0,0-2 1 15,0-5-2-15,0 0-2 16,0 0-8-16,0-3-5 16,0-8-22-16,0-12-8 15,0-7-30-15,0-11-14 16,0-11-6-1</inkml:trace>
  <inkml:trace contextRef="#ctx0" brushRef="#br0" timeOffset="10872.2635">2240 9062 228 0,'-4'-4'88'0,"0"4"-48"0,0 0-27 0,4 0 24 0,0 0-19 16,0 0-5-1,0 0-6-15,0 4-2 16,4 0-3-16,4-4-2 0,1 0 1 0,-5 0 1 16,13 0 3-16,-4 0-11 15,12-4-5-15,1 0-35 16,3 0-13-16,22 0-48 16</inkml:trace>
  <inkml:trace contextRef="#ctx0" brushRef="#br0" timeOffset="11098.9132">2257 9435 312 0,'-4'-15'118'0,"4"11"-64"0,0 1-50 0,0 3 24 16,0 0-18-16,0 0-3 15,4 0-5-15,1 0-2 16,7 0 1-16,1 0-4 0,8 0 0 16,0 0-42-16,9 3-18 15,21 1-69 1</inkml:trace>
  <inkml:trace contextRef="#ctx0" brushRef="#br0" timeOffset="11378.9815">2699 9235 236 0,'-4'-11'88'0,"4"18"-48"0,-5 9-34 16,5-9 22-16,0 4-13 15,0 8-1-15,-4 8-6 0,4 7-3 16,-4 0-2-1,4 3-3-15,-4 5 3 0,-1-12 0 16,1 8 1-16,0-1-5 0,0 1 1 16,-1-4-9-16,1-4-4 15,0-3-18-15,4-9-7 16,-4-6-16 0,4-12-6-16,4-12-22 15</inkml:trace>
  <inkml:trace contextRef="#ctx0" brushRef="#br0" timeOffset="11531.0662">2737 9458 184 0,'13'-23'68'0,"-5"8"-36"0,5 0-26 0,-9 7 17 15,0 1-14-15,1-4-2 16,-1 3-3-16,0 0 0 16,0 1-2-16,1-1-8 0,-5 8-1 15,0 0-63 1,0 8-48-16,0 3 39 15</inkml:trace>
  <inkml:trace contextRef="#ctx0" brushRef="#br0" timeOffset="11755.88">2771 9480 296 0,'0'12'110'0,"-9"-5"-60"0,22 5-28 15,-9-5 33-15,1 4-18 0,-1 1-6 16,4 3-16 0,-3 0-7-16,3 0-5 0,1-4-3 0,8 4 1 15,-5 4-6-15,5-4-1 16,0 0-57-16,4 1-25 16,1-1-63-1</inkml:trace>
  <inkml:trace contextRef="#ctx0" brushRef="#br0" timeOffset="22337.2867">4783 9186 148 0,'0'0'57'0,"0"0"-30"0,-4 4-18 16,4-4 23-16,-5 0-10 16,5 4-6-1,0-4-3-15,5 4 1 16,3-1-8-16,5 1 3 0,-5 0 2 16,1 0-2-16,4-1 2 15,8 1-4-15,0 4 1 16,0-1-3-16,5 5 0 15,-1-5-1-15,1-3 2 16,-1 0 1-16,-4 3 1 16,1-3-2-16,-5 0 1 15,4-4-2-15,0 0 0 16,0 0-1-16,5 0 0 16,-1 7-2-16,1-7 1 15,3 0-2-15,5 0 2 0,4-7-2 16,-12 7 2-16,-1 0 0 15,5 0 3-15,13 0-1 16,-5 0 0-16,-4 0-1 16,0 0 2-16,-5 0-5 15,-3 7-1-15,-5-7 0 16,0 4 2-16,-4 4-1 16,0-8 2-16,4 0-2 15,1 0 2-15,-1 0-2 16,0 0 2-16,5 0-2 15,-1 0-1-15,1 0 1 0,3 0-1 16,1 0 0 0,4 0 2-16,4 0 1 0,0 0 3 15,1 0-1-15,-5 0 2 16,-1 0-2-16,1-8 0 16,-4 4-3-16,-4 4-2 15,-1-11 1-15,5 7-1 16,0 0 2-16,-1-3 1 15,1 3 1-15,0 0 0 16,4 4 2-16,4 0 1 16,4 0 1-16,5-3 2 15,-5-5-1-15,1 8 0 16,-1 0-5-16,-4 0-3 16,-8-4 0-16,0 4 1 0,-5 0-1 15,-3 12-1-15,-1-12 1 16,-4 7 1-16,-4 1-12 15,-1-1-6 1,-3 1-31-16,-1-1-12 0,-4-7-16 16,1-7-4-16</inkml:trace>
  <inkml:trace contextRef="#ctx0" brushRef="#br0" timeOffset="22744.9151">6621 9054 212 0,'-21'-11'82'0,"21"11"-44"0,-17-11-14 15,4 11 27-15,4 0-13 0,1 0-4 16,-5 0-12-16,0 0-3 16,5 0-11-16,-1 0 1 0,5 3 4 15,0 5-1-15,8-1 1 16,9 1 1-16,0 0 2 15,8-1-5-15,13 1-1 16,4-1-4-16,5-3 1 16,-10 0-2-16,1-1 0 15,0 5 1-15,-4 7 3 16,-4-4 2-16,-5 5 1 16,-8 2 2-16,-5 9 4 15,-8 3 1-15,-4 8 3 0,0-4-10 16,-5 3-2-16,-4 1-6 15,1-15-1-15,3-4-1 16,-8 3-2 0,0 1-6-16,-4-8-4 0,4 0-36 15,0-4-17-15,4-3-28 16,5-8-8-16,8-4-57 16</inkml:trace>
  <inkml:trace contextRef="#ctx0" brushRef="#br0" timeOffset="23283.4324">7194 8413 184 0,'-13'-30'68'0,"13"30"-36"0,-13-4-9 16,9 4 24-16,0-7-4 16,0 3 1-16,4 4-18 15,0 0-5-15,4 4-13 16,-4 3 1-16,8 4 2 0,1-7 0 16,4 19 3-16,-5-1-1 15,5 12 2-15,0-7-2 16,4 14 0-16,-5-7-3 15,1 8 1-15,8 10 0 16,0-18 1-16,-4-11 0 0,0-12 0 16,-4-14-2-1,4-16 1-15,0-15-6 0,0-11-1 16,4-1-2 0,-4 9-2-16,0 6-13 0,4-10-6 15,22-19-41-15,-9 11-18 16,0 11-88-1</inkml:trace>
  <inkml:trace contextRef="#ctx0" brushRef="#br0" timeOffset="23783.1965">7771 8507 224 0,'-13'-7'85'0,"5"7"-46"0,-1 0-17 0,5 0 28 15,-4 0-6-15,8 0-1 16,0 0-16-16,12 0-4 16,1-4-13-16,4 4-2 0,4 0-1 15,9-4-6-15,0 4 0 16,-1-4 1-16,-7 4 1 16,-5 0-23-16,8 0-9 15,-4 0-48-15,5 4-18 16,4 4-32-16</inkml:trace>
  <inkml:trace contextRef="#ctx0" brushRef="#br0" timeOffset="23979.1036">7814 8760 288 0,'-30'15'107'0,"30"-15"-58"0,-13 0-29 15,13 0 30-15,0 0-16 16,0 0-2-16,9 0-17 15,8-4-4-15,-5 4-7 16,1 0-5-16,8 0 0 0,13-3-23 16,0-1-12-16,4-4-50 15,1 4-19-15,7 1-21 16</inkml:trace>
  <inkml:trace contextRef="#ctx0" brushRef="#br0" timeOffset="25475.9036">8391 8356 220 0,'-4'-22'82'0,"-5"14"-44"0,1-11-25 0,-1 12 22 15,1-4-7-15,-1-1 0 16,1-3 0-16,3 0 0 16,1 8-15-16,4-5-6 0,0 5 0 15,4 14-2-15,1 5 2 16,-1 6 5-16,0 13 4 0,5-5-2 16,-5-3 0-16,-4-1-6 15,0 12-3-15,4 19-2 16,0-4 0-16,1 8 0 15,-5-5 1-15,0 1-11 16,0-8-5-16,0-7-30 16,4-15-10-16,-4-4-15 15,4-16-4-15,9-10-49 16</inkml:trace>
  <inkml:trace contextRef="#ctx0" brushRef="#br0" timeOffset="25954.6778">8531 8372 228 0,'4'-4'88'0,"-4"-8"-48"0,13-6-38 0,-9 10 19 16,0-3-11-16,5-4-3 16,4 0-4-16,4-1 0 15,0 5-2-15,0 4-1 0,0 7 1 16,-1 3 5-16,-3 5 4 15,-4 7 10-15,-5 0 7 16,-8 0-8-16,-5 4-1 16,1 7-8-16,-1-14-2 15,1-1-4-15,-5 0-1 16,-4 1-1-16,4-1-2 0,5 0-2 16,-5-3-1-16,5-4-12 15,3-4-2-15,5-15-16 16,5-4-5-16,3 0-6 15,1-4 0-15,-1 1 15 16,5 3 9-16,-5 4 13 16,1 7 4-16,4 8 16 15,-5 8 6-15,0 3 17 16,1 12 7-16,-5 7-9 16,-4-8-3-16,0-7-16 15,0 19-4-15,4 19-5 16,5 0-1-16,-1 0-3 15,1-4-2-15,-1-4-32 0,1-15-14 16,4-7-63 0,12-8-45-16,1-11 66 15</inkml:trace>
  <inkml:trace contextRef="#ctx0" brushRef="#br0" timeOffset="26483.7559">8955 8488 308 0,'-4'-7'115'0,"0"7"-62"0,4 4-49 0,0-4 24 0,0 7-12 16,0 8-1-16,0 0-5 15,0 4 1-15,0 4-6 16,-4 0 1-16,-1 3 1 0,1 0 1 16,0 4 0-16,0-7-4 15,-1-4-1-15,1-4-1 16,0 0 1-16,8-15 2 15,5-7-2 1,-1-12 0-16,5-11-1 16,4-4-2-16,0 0 1 15,0 4-1-15,0 3-3 16,-4 8 0-16,-1 8 2 16,1 3-2-16,-5 16 1 15,-3 3 2 1,-1 1 0-16,0 3 0 15,0 0 0-15,5 0 0 0,-1-4 0 16,-3 0 0-16,-1-3 2 16,0-4-1-16,0-4 2 15,1-4-2-15,-1-4 2 16,4-7-2-16,1-3-1 16,-1-5 1-16,1 4 1 15,4 4-3-15,-1-4 0 16,-3 15 1-16,-1-3 2 15,1 14-3-15,-1 5 0 16,1 3 1-16,-1 7 0 16,1 9-3-16,-5 2 2 15,9 5-17-15,-5 7-8 0,-4-7-30 16,5-4-15-16,-5 0-44 31</inkml:trace>
  <inkml:trace contextRef="#ctx0" brushRef="#br0" timeOffset="26769.5046">9660 8262 220 0,'8'-7'82'0,"-8"7"-44"0,9 0-9 15,-9 0 28-15,0 7-20 16,0 1-6-16,0 7-8 0,0-4 0 15,-4 16-13-15,-9 18-1 0,0 4 1 16,-4 0-6-16,-4 4-2 16,4-1-1-16,0-3 1 15,4-7-1-15,5-8 2 16,4-8-15-16,4-7-7 16,4-11-30-16,4-8-13 15,9-12-76 1</inkml:trace>
  <inkml:trace contextRef="#ctx0" brushRef="#br0" timeOffset="27156.491">9966 8360 264 0,'0'8'99'0,"0"-16"-54"0,-5 8-31 15,1 0 28-15,-4 8-19 16,-1 3-4-16,-4 0-10 15,-4 1-4-15,0-1-2 16,-4 8-5-16,4 4 1 0,0-1 5 16,5-3 5-16,3 4-1 15,5-8 1-15,8 4-3 16,5-8 1-16,3 4-6 16,5-4-1-16,4 1 2 15,5 3 1-15,-1 4 3 0,1 3 1 16,-9-7 3-16,-4 8 4 15,-9 3-2 1,-4-3 3-16,0-4-6 0,-13 3-3 16,-4 1-3-16,0-12-3 15,0 1-2 1,-4-9-1-16,0-6-25 0,-1-5-11 16,6-7-20-16,3-11-6 15,4-12-29-15,9 4-10 16,9-4 6-1</inkml:trace>
  <inkml:trace contextRef="#ctx0" brushRef="#br0" timeOffset="27861.4939">10483 8043 208 0,'5'-18'77'0,"-10"18"-42"0,1 0-17 0,4 0 25 15,-4 0-7-15,-5 0 2 16,1 0-9-16,-1 0-1 16,-3-4-15-16,-1 4 5 0,0 0 3 15,1 0 0-15,-1 0-1 0,0 0-4 16,0 0-2 0,1 4-4-16,-1 3 1 15,0 8-4-15,5 4 1 0,-1 4-3 16,-4 3 0-16,1 8-3 15,3-4 1-15,1-3-2 16,-1 10 2-16,1-7-4 16,-1 16 0-16,5-5 1 15,4 8 2-15,0-7 1 16,0 14 3-16,0-10-3 16,4 3 0-16,0-4 1 15,1 4 0-15,-1-8-2 16,0-3 1-16,0-4 2 15,5-8 2-15,-1-3 1 16,5-12 0-16,-4-3-2 16,8-8 1-16,-5 0-28 15,5-8-11-15,5-7-39 0,-5 4-17 16,0-8-38-16,4 8-13 16</inkml:trace>
  <inkml:trace contextRef="#ctx0" brushRef="#br0" timeOffset="28934.0329">10611 8436 192 0,'4'-12'71'0,"-4"9"-38"0,-4-1-10 0,4 4 26 0,-4 0-14 16,4 0-3 0,0 0-14-16,0 4-6 0,0 7-7 15,0 4-2-15,4 8 1 0,-4 7-2 16,0 0 1-16,0-4-4 16,0-3 0-16,0-4 3 15,0 7 1-15,0 8-10 16,0-11-5-16,0-1-27 0,0-14-10 15,4 3-68 1</inkml:trace>
  <inkml:trace contextRef="#ctx0" brushRef="#br0" timeOffset="29126.8766">10645 8439 208 0,'4'-15'77'0,"-4"12"-42"0,8-5-15 0,-8 8 24 15,5-4-18-15,7 0-4 16,5 1-14-16,5-5-5 16,3 4-2-16,1-7-1 0,3 4 0 15,-3 3 0-15,-1-8 0 16,1 5-27-16,-5 3-11 16,-4-3-76-1</inkml:trace>
  <inkml:trace contextRef="#ctx0" brushRef="#br0" timeOffset="29230.8806">10725 8507 228 0,'-17'4'85'0,"13"-4"-46"0,0 0-24 16,4 0 26-16</inkml:trace>
  <inkml:trace contextRef="#ctx0" brushRef="#br0" timeOffset="29334.7973">10708 8519 429 0,'13'3'13'0,"4"5"-9"15,0-8-3-15,13 0 0 0,-5 0-15 16,1 0-5-16,-1-11-59 16,5 11-65-1,-5-8 32-15</inkml:trace>
  <inkml:trace contextRef="#ctx0" brushRef="#br0" timeOffset="29576.5481">10704 8752 284 0,'-8'0'107'0,"12"4"-58"0,-4-4-48 0,0 0 19 16,4 4-9-16,5 0 1 15,3-4-7-15,5-4-3 0,5 0-1 16,3 0-1-16,1-3 2 0,3-4-21 15,5-12-9-15,-4-3-74 16,12-1-62 0,5 1 59-16</inkml:trace>
  <inkml:trace contextRef="#ctx0" brushRef="#br0" timeOffset="30070.9489">11014 7994 208 0,'-25'4'79'0,"12"4"-42"0,-4-1-23 15,8-3 20-15,1 4-4 16,-1-1 0-16,1-3-9 0,4 3-2 16,4-7-11-16,0 0 1 0,4 4 4 15,9-4-1-15,4-4 1 16,4 4-5-16,13-11-3 15,8 0-2-15,5-1-3 16,0 1-2-16,-18 4 1 16,-3-1 1-16,-1 4 2 15,1 1 1-15,-5 3 3 16,-4 0-1-16,0 11 2 16,-4 0 0-16,-1 19 1 15,-3-3-7-15,4 18 0 16,4 23-3-16,-5 4-2 15,1-5 5-15,0 9 3 16,-5-1 5-16,1-3 2 0,-1 0 6 16,-4-5 1-16,1-14-1 15,-1-15 2-15,-4-4 1 16,0 4 2-16,0-12-1 16,-9 4 2-16,1-7-11 15,-13 0-2-15,0-5-6 16,-18 1-1-16,-20-7-12 15,4-1-7-15,8-19-35 16,5-7-17-16,12-22-62 16,21-13-25-16</inkml:trace>
  <inkml:trace contextRef="#ctx0" brushRef="#br0" timeOffset="34634.4779">6901 10186 152 0,'0'-8'57'0,"0"8"-30"0,-4-15-23 16,4 15 15-16,0-7-7 16,0-1-2-16,0-3-8 0,0 7-1 15,0 0-1-15,0 0 0 0,0 1 0 16,0-1 2-16,0 0 3 16,0 0 2-16,0 1 3 15,0-5-3-15,-5 4 1 16,5-3-5-16,0 3-2 15,-4-7 0-15,4 11 1 16,-4-12-1-16,4 5-1 16,0 3 1-16,0-4 1 15,-4 1 3-15,4 3 2 16,0 0-1-16,0 1 1 16,0-1-2-16,0 4 2 15,0 0 0-15,0 0 1 16,0 11 2-16,0 0 1 0,0-3-5 15,0 15-4 1,0-1-1-16,0 16 1 0,0-4 1 16,0 11 1-16,0-7-2 15,0 7 1-15,0-3-2 16,4-1 2-16,0 1-7 16,5-16 1-16,-1 0-116 15</inkml:trace>
  <inkml:trace contextRef="#ctx0" brushRef="#br0" timeOffset="36301.1333">6918 10235 172 0,'0'0'66'0,"0"0"-36"0,0 4-13 0,0-4 22 16,0 0-5-16,0 0 1 15,4-4-7-15,0 4-3 16,5 0-13-16,-1-8-3 0,5 8-2 16,0 0-1-16,4 0 1 15,-4 0-4-15,12 0 0 16,-4 0-1-16,9 0 1 16,-5 0 2-16,14 0 2 15,-10 0-3-15,5-4-1 16,-4 4 1-16,4-7 0 0,-4 3-2 15,4 4 1 1,-5-7-2-16,10 3-1 16,-5 0 1-16,12 0 1 0,-3 0-3 15,12 4-2-15,-8 0 4 16,8-3 1-16,-9 3-3 16,10-4-1-16,-14 0 1 15,9 0 2-15,-9 4 0 16,14-3-1-16,-10-1 1 15,5 4 1-15,-8 0-3 16,12 0 0-16,-8 0 3 16,3 0 1-16,-7 0-4 0,4 0-1 15,-5 0 1-15,9 0 0 16,-9 0-2-16,14 0 2 16,-10 0 1-16,14 4 2 15,-9-1-3 1,8-3 0-16,-8 0 1 0,4 0 0 15,-8 0 0-15,12 0 2 16,-8 0-3-16,17 4 0 16,-13 0 1-16,18 0 0 15,-10-1-3-15,5 1 2 16,-13 0 1-16,9 0 2 16,-9 0-1-16,17 3-1 15,-8-7-2-15,17 0 1 16,37 4 1-16,-50-4 2 15,-8 0-1-15,12 0-1 16,-8 0 1-16,25 0-1 0,-13 0-3 16,13 7 2-16,39-7-1 15,-48 0-2-15,-12 0 5 16,30 0 1-16,-13 4-3 16,8-4 1-16,-12 0 0 15,16-4 2-15,-16 4-1 16,29 0-1-16,-16 0 3 15,8-7 0-15,-13 3-1 16,21-3 1-16,-16 3-2 16,20 0-1-16,-16 0-2 0,8 0 1 15,-17 1 1 1,30-1 2-16,-21 4-1 0,16 0 2 16,-16 0-2-1,12 0-1-15,-17 0-2 0,31 0 1 16,105 0 1-16,-47 0 2 15,-20 0 1-15,-77 4 1 16,-13-4-7-16,25 3 0 16,86 5 1-16,-22 0 3 15,0-1 2-15,-80-3 1 16,-13 3 0-16,17-7 2 16,76 0-3-16,-80 0 0 15,-13 0 1-15,21 0 0 16,72 0-2-16,-89-7 1 15,-8 3 0-15,21 4 3 0,80-15-3 16,-25 7-2 0,-16 1 2-16,-69 3 0 0,-9 0 1 15,14 1 2-15,-9-1-5 16,17-4-1-16,-9 5 0 16,13-5 0-16,56-3 0 15,-73 3 0-15,-8 4 0 16,3 1 0-16,-7-1 0 15,4 0 2-15,-5 0-1 16,5 4 2-16,-9 0-2 16,9 0-1-16,-9 0 1 15,4-3-1-15,-8 3 0 16,4 0 0-16,-4 0 2 0,-4 0 1 16,17-8-17-16,-13 8-7 15,-9 0-15 1,-4 0-4-16,-8 0-17 0,0 0-6 15,-9-4-59 1</inkml:trace>
  <inkml:trace contextRef="#ctx0" brushRef="#br0" timeOffset="37187.1215">17020 9760 240 0,'0'-12'90'0,"0"12"-48"0,0 0-25 0,0 0 25 15,0 0-9-15,0 0-2 16,0 0-11-1,0 0-5-15,0 12-8 16,0 3-1-16,0 7 4 0,0 12-4 0,0 8 2 16,0 7-1-16,-4-15 1 15,4-8 0-15,-4 12 2 16,-1-8-5-16,5 8-1 16,0-4 0-16,0 3 2 15,0-7-3-15,0-3-2 16,0-4-27-16,-4-5-12 15,4-3-61-15,-4-7-25 16,0 0-2 0</inkml:trace>
  <inkml:trace contextRef="#ctx0" brushRef="#br0" timeOffset="38295.8">11481 10816 176 0,'-4'-8'66'0,"4"8"-36"0,-5 0-15 0,5 0 18 16,-4 0-1-1,0 0 1-15,0 0-5 0,-1 0-3 16,1 0-13-16,0 0 3 0,-5 4 3 16,1 0 1-16,0-1 1 15,-1 5 0-15,-4-8 2 16,1 0-6-16,-10 4-1 16,5 3-9-16,-4-3-2 15,4 4-2-15,-4-5-2 16,4 5 1-16,0 3-1 15,0 0-3-15,0 1 2 16,0-1 1-16,4 4 0 16,1 0-3-16,3 8 2 15,1-4 1-15,3 7 2 16,5-3-3-16,0 7 0 0,0-7 1 16,0-5 2-16,0-2-3 15,0-1 0-15,0-4 1 16,5 0 2-16,-1-7-3 15,9 4-2-15,-5-5-7 16,9 5-4-16,-4-8 5 16,8 0 3-16,-4 0 1 15,4 4 1-15,0 3 3 16,1-7 0-16,-1 4-2 16,0 4 2-16,-4-1 1 15,0 12 2-15,-4-4-1 0,0 4-1 16,-5-4 1-1,-4 4 1-15,0-4 1 0,-4 8 1 16,0-5 6-16,-12 5 6 16,3-4 1-16,-12-4-1 15,4-4-8-15,-13-3-5 16,5-1-2-16,-1-7 1 16,5 0-6-16,0-3 1 15,4-1-37-15,9 0-15 16,-1 0-19-16,18-3-4 15,-5 3-46 1</inkml:trace>
  <inkml:trace contextRef="#ctx0" brushRef="#br0" timeOffset="38523.0273">11617 11295 248 0,'0'0'93'0,"0"0"-50"0,0 18-37 16,0-18 22-16,0 12-8 16,0-12 0-16,0 11-11 15,0-7-3-15,0 7-4 16,0 0 1-16,0 1 0 0,0-1-1 16,0 0 1-16,0-3-29 0,0 0-11 15,0-1-90 1</inkml:trace>
  <inkml:trace contextRef="#ctx0" brushRef="#br0" timeOffset="38835.4102">11854 10827 200 0,'0'-15'77'0,"0"15"-42"0,-4-4-21 0,4 4 22 16,-4 0-14-16,4 0-2 16,0 8-1-16,0 3 2 15,0 0-11-15,0 1 10 0,0 14 6 0,0-3-1 16,4 11 3 0,0-4-12-16,-4 11-2 0,0-7-6 15,5 11-3-15,-5-7-2 16,4 4-3-16,-4-8-6 15,4 3-1-15,-4-7-37 16,4 1-13-16,1-1-33 16,3-8-13-16,-4-7-5 15</inkml:trace>
  <inkml:trace contextRef="#ctx0" brushRef="#br0" timeOffset="39453.7071">12105 11087 240 0,'0'-15'90'0,"0"15"-48"0,-4 4-27 0,4-4 24 16,0 4-15-16,0 7-3 15,-5 0-6-15,5 1-2 16,-4 6-7-16,4 1 3 0,-4 4 3 15,4 0-2-15,-4-1 0 16,4-3-6-16,0 0-3 16,0-4 2-16,0 0 0 0,0 0-1 15,0-11-2 1,0 3 1-16,4-7 1 0,0 0 1 16,5-11 1-1,-5 0-2-15,9-16 1 16,-5 5-4-16,5-1 0 0,-5 1 1 15,1 10 2-15,-1-7-3 16,1 16 0-16,-5 3 1 16,0 0 2-16,1 3-3 15,-1 9 0-15,0-1 1 16,0 8 2-16,1 0-1 16,3-4-1-16,-4-4 3 15,1 0 0-15,-1-3-1 16,8-4-2-16,-3 0 3 15,4-8 0-15,-5 0 1 0,9-11 0 16,0 4 2-16,4-12 1 16,5-11-1-16,-1 8 1 15,-3 7 2 1,-5 15 2-16,-5-4-3 0,1 20-3 16,4 10 0-16,-9 1-1 15,1 0-5-15,-1 7 1 16,1-4 2-16,4 8 1 15,-5 0-32-15,9-4-13 16,-4 0-50-16,4 8-18 16,0-8-29-1</inkml:trace>
  <inkml:trace contextRef="#ctx0" brushRef="#br0" timeOffset="44693.085">9796 10804 156 0,'13'-11'57'0,"-13"11"-30"16,8-4-18-16,-8 4 16 0,0 4 1 15,0-4 4-15,0 11 1 16,0-3 1-16,-4 18-17 16,4-11-2-16,-9 31-2 0,5-9-4 15,-4 16-2-15,-5 30-2 16,0-11 0-16,0-8-2 16,1-4 2-16,-1-3-4 15,0-20-2-15,5-3-18 16,-1-11-7-16,5-12-16 15,4-11-7-15,0 0-33 16,13-34-27-16,-1-7 46 16</inkml:trace>
  <inkml:trace contextRef="#ctx0" brushRef="#br0" timeOffset="45024.6178">9872 10838 176 0,'4'0'66'0,"-4"0"-36"0,9 23-31 0,-9-23 12 15,4 15-3-15,0-4 2 16,9 16 6-16,0-5 2 16,8 16-9-16,-4-8 1 0,9 15 1 15,8 16-2-15,-5-8 0 16,-3-8 3-16,-5 0 3 16,-4-3-4-16,-4-1 1 15,-5-3-5-15,-4-4-2 0,-8 0 6 16,-9 0 5-16,-8-12-2 15,-9-3 2-15,-3 0-5 16,3-8-1-16,4 1-6 16,-8-5-3-16,-8 1 0 15,4-12 1-15,8-4-8 16,5-3-1-16,3 0-20 16,14-1-8-16,4-3-24 0,8 4-10 15,0 7-38 1</inkml:trace>
  <inkml:trace contextRef="#ctx0" brushRef="#br0" timeOffset="45383.1254">10382 11438 204 0,'-13'-4'77'0,"13"4"-42"0,-13-11-21 0,9 11 20 16,0-8-11-16,-1 5 0 15,5-9-12-15,0 1-2 16,5-12-5-16,3-7-3 0,1 7 0 16,-1 1-4-16,5 3 2 15,0 4-1-15,-1 7-2 16,1 5 3-16,0 10 2 0,-5 1 2 15,-4 7 1-15,1-4-2 16,-5 8 1-16,0 0-4 16,-9 7 0-16,1-3 1 15,-5-1 2-15,5-3-19 16,-5 4-8-16,0-8-20 16,0-11-8-16,5-16-42 15</inkml:trace>
  <inkml:trace contextRef="#ctx0" brushRef="#br0" timeOffset="45581.6217">10471 10785 184 0,'4'-11'68'0,"-4"11"-36"0,-4 19-20 0,-1-15 21 16,1 15-8-16,0 3-2 16,0 12-9-16,-1 0-1 15,5 15-8-15,0-4-3 0,5 8 1 16,-1-8 0-16,0 8 3 15,0-15-8-15,5 7-3 16,-1-7-39-16,9-4-16 16,-4-4-43-1</inkml:trace>
  <inkml:trace contextRef="#ctx0" brushRef="#br0" timeOffset="45805.6642">10734 11264 212 0,'4'0'82'0,"-4"0"-44"0,9-3-38 16,-9 3 16-16,4 0-9 16,0 0 1-16,9 0-5 15,0 0 0-15,4-4-1 16,4-7-2-16,0-1 3 0,-4 5-46 15,-4 3-21-15,-1 0-27 16</inkml:trace>
  <inkml:trace contextRef="#ctx0" brushRef="#br0" timeOffset="45969.0601">10742 11393 264 0,'-12'3'99'0,"12"-3"-54"0,8 0-33 0,-8 0 24 16,9 0-21-16,-5 0-6 15,9 0-6-15,4 0-3 16,0 0 1-16,8 4-1 0,-8 0 2 16,-4 0-67-16,8 0-31 15,-4-1-20 1</inkml:trace>
  <inkml:trace contextRef="#ctx0" brushRef="#br0" timeOffset="59988.7126">17080 10001 252 0,'12'-27'96'0,"-12"12"-52"0,5 0-43 0,-5 8 21 15,0 3-8-15,0-7 2 0,0 3-3 16,-5 4 2-16,1 4-8 15,4-11-2-15,0 11-1 0,0 0-5 16,0 11-1 0,4 1 1-16,1 3 0 0,-1-4 1 15,0 12 0-15,5 14 2 16,-1-3 1-16,-4 0-1 16,1 0 1-16,-1-4-2 15,0 1-1-15,-4-9 1 16,0-3-1-16,4-8 0 15,-4-11 2-15,5 0-3 16,-5-11 0-16,4-8 3 16,-4-3 1-16,-4-12-1 0,-1-4-2 15,1 0 1 1,0 12-1-16,4 7 0 0,-4-7 2 16,-1 3-6-16,5 0 1 15,0 1 3-15,0 3 2 16,0 8 2-16,5 11 0 15,-5 0 0-15,4 18 2 16,0-6-3-16,0 10 0 16,1 8 1-16,-5 4 2 15,0 0-1-15,0-3 0 16,0-5-3-16,0-3-2 16,0-5 1-16,0 1 1 15,0-7-1-15,-5-5 2 16,5-7-4-16,-4-11 0 0,4-8 1 15,-4-15 2 1,4-4-3-16,0 1-2 16,-4-1 2-16,-1 15 0 0,1 4 1 15,0 4 2-15,0-15-1 16,-1 15-1-16,5 4-2 16,0 11 1-16,0 11 1 15,0 0 2-15,0 1-3 16,0 10-2-16,5 5 2 15,-5 3 2-15,0-4 0 16,0-3 2-16,0 0 0 16,0-8 1-16,0-4 0 15,-5 0 0-15,1-14-7 16,0-9 0-16,0-10 1 16,-1 10 1-16,1-18 1 15,0 7 0-15,0-7 0 16,-1 8 0-16,5-9 0 15,0 9 0-15,0 7 0 16,0 0 0-16,0 11 2 16,0 0-1-16,0 19 2 15,0-3-4-15,0 18 0 16,0-8 1-16,0 5 2 16,0 14-1-16,0-3 2 15,0-12-2-15,0-3 2 16,-4-8 0-16,0-4 3 15,4-11-3-15,-4-7 0 0,-1-12-1 16,1-7 1 0,0-16 0-16,4 16 3 15,0 3-5-15,0-3-3 0,0 3-2 16,4 0 3-16,-4 5 2 16,4 6 2-16,-4 1 1 15,5 11 2-15,-1 0-1 16,0 15 2-16,0 11-4 15,5 8 0-15,-5 0-1 16,0 0-2-16,1 4 1 16,-1-12 1-16,4 5-25 15,-8-9-12-15,0 5-35 16,-4-12-14-16</inkml:trace>
  <inkml:trace contextRef="#ctx0" brushRef="#br0" timeOffset="60860.62">6875 9956 88 0,'5'-19'35'0,"-10"15"-18"16,5-7-11-16,0 3 11 0,0 4 8 16,0-7 5-16,0 0-1 15,0 3 0-15,0 4-10 16,0 4-4-16,0 8-8 16,0 7 13-16,0 8 6 0,0 11-2 0,0 0 0 15,0 7-9-15,-4 1-4 16,4-8 0-16,0 7 0 15,0-7-5-15,0-4-4 16,0-3 1-16,0-5 0 16,0-7-1-16,0-3 1 15,0-5-20-15,0-7-6 16,4-4-103 0</inkml:trace>
  <inkml:trace contextRef="#ctx1" brushRef="#br0">584 13415 0</inkml:trace>
  <inkml:trace contextRef="#ctx1" brushRef="#br0" timeOffset="2753.4915">584 13415 0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7:30:59.1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7470 7304 144 0,'0'-4'55'0,"0"4"-30"0,0-7-18 0,0 7 15 15,0 0-4-15,0 0-1 16,0 0 2-16,0 0 0 16,0 0-10-16,-5 0-1 0,1 7-1 15,0-7 1-15,-4 12 2 16,3-5-5-16,1 8-1 15,-4 4 0-15,-1 8 2 16,1 3 1-16,-1 11 3 16,1-14 1-16,-1 3 3 15,1-4-5-15,3 1-3 16,-3-5-1-16,8-3-1 16,-4-4-2-16,8-3-2 15,4-5 1 1,5-3-4-16,4-4 2 0,0 0 1 15,4 0 2-15,5-4-1 16,3 0 2-16,10-3-2 16,3 7-1-16,1-8 1 15,-1 8 1-15,5 0-1 16,-1 0-1-16,-3 8 1 16,4-8-1-16,-5 7 0 15,5 1 0-15,-1-4 0 16,5-1 0-16,9 1 0 15,-1 0 0-15,5 0 2 16,-5-4 1-16,5 0-1 0,-5 0 1 16,-4 0-4-16,1 0 0 15,-5 0 1 1,12 0 0-16,-3 0 0 0,3 0 2 16,1 3-1-16,-5-3-1 15,1 0 1-15,-5 4-1 16,0-4-3-16,-4 0 2 15,0 0 1-15,13-4 2 16,-1 1 3-16,-3-1 2 16,-1 0-3-16,-3 4-3 15,-1 0 0-15,-4 4-1 16,0 0 0-16,-1 3 2 16,-3 1-1-16,4 3-1 0,4-3 1 15,0-1-1 1,5 1 0-16,-1-1 0 15,1 1 4-15,-5-1 2 16,-4-7-2-16,-4 0-1 0,-1 0-1 16,1 0-2-16,4 0 1 15,8 0-1-15,1 0 0 16,-1 0 0-16,1 0 0 16,-5 0 2-16,0 0-3 15,-4 0 0-15,4-7 1 16,-4 7 2-16,4 0-1 15,9 0-1-15,0 7 1 0,3-7-1 16,1 4-3 0,0 4 2-16,-8-8 1 15,-1 3 0-15,1 5 0 0,7-4 0 16,1 3 0-16,17-7 2 16,-4 4 1-16,-9-4 3 15,-8-4-3-15,-5 4 0 16,-8-7-1-16,-4 3-2 15,-5-4 3-15,-4 5 2 16,-8-9 2-16,4-3 1 16,-8-4-2-16,8-3 1 15,-9-5-2-15,-4-3 2 16,-4-4 0-16,0 0 1 16,4 0 0-16,-12 0 0 15,-1 4 0-15,-3-11 0 16,-1 11 2-16,-4-1 1 0,0 1-3 15,0-7-3-15,-4-1-2 16,4 0-3 0,0-3-2-16,4 3 1 0,-8-7-17 15,4-1-5-15,0 1-62 16,4 0-26-16,4 7-36 16</inkml:trace>
  <inkml:trace contextRef="#ctx0" brushRef="#br0" timeOffset="4999.4445">3777 9016 136 0,'4'4'52'0,"0"8"-28"0,1 18-11 0,-5-11 19 15,0 11-7-15,0 15-2 16,0 8-7-16,-5 15 0 0,1 0-9 15,-4 0-2-15,-1 3 1 0,1-3-3 16,-5 11 0-16,0-11 1 16,0-7 0-16,5-12-7 15,-1-12 0-15,5-18-43 16,4-19-17-16,0-15-23 16</inkml:trace>
  <inkml:trace contextRef="#ctx0" brushRef="#br0" timeOffset="5256.4396">3628 9224 212 0,'5'-26'79'0,"12"26"-42"0,-5-8-37 0,-7 4 16 15,12-3-9-15,-1-5-2 16,14 1-2-16,8 0-3 15,1-1 1-15,-1 1-1 0,-8 4 0 16,-5 3 0-16,13-4 2 16,-4 1 1-16,17-5 1 15,-8 5-22-15,3-1-8 16,-3 1-22-16,-5-1-8 16,-8 1-19-1</inkml:trace>
  <inkml:trace contextRef="#ctx0" brushRef="#br0" timeOffset="5436.4907">3832 9420 196 0,'-4'19'74'0,"8"-12"-40"0,9-7-27 16,-9 0 18-16,13 0-13 15,0 0-2-15,0 0-6 16,4 0-1-16,9 0-1 15,8 0-2-15,-8 0 1 0,21-7-103 16</inkml:trace>
  <inkml:trace contextRef="#ctx0" brushRef="#br0" timeOffset="5690.8138">4460 9428 208 0,'-4'7'79'0,"4"4"-42"0,-8 12-34 0,8-8 15 16,-5 8-9-16,1-1-1 16,4 5-4-16,-4 3-3 15,4 4 0-15,0 0 1 0,0 7 1 16,4-3-1-16,-4 4-2 15,0-1-28-15,0-3-11 0,0-8-56 32</inkml:trace>
  <inkml:trace contextRef="#ctx0" brushRef="#br0" timeOffset="5874.725">4418 9726 236 0,'4'-19'90'0,"13"7"-48"0,-8-10-29 15,-5 10 24-15,4 1-17 16,5-4-3-16,0-11-13 16,4 3-3-16,0-7-1 0,8 3 0 15,1 5 2-15,-1-1-39 16,-4 8-16-16,-4-4-65 16</inkml:trace>
  <inkml:trace contextRef="#ctx0" brushRef="#br0" timeOffset="6081.8346">4545 9620 184 0,'0'4'71'0,"0"3"-38"0,4 5-25 0,-4-9 18 0,0 9-9 16,5 3-2-16,-1 0-6 15,0-4-1 1,9 8-5-16,0-4-2 0,-1 12 0 0,1-5 1 15,4 8 3-15,-4-3-46 16,17-1-20-16,-1-3-33 16</inkml:trace>
  <inkml:trace contextRef="#ctx0" brushRef="#br0" timeOffset="6321.9086">4970 9469 200 0,'0'0'74'0,"0"11"-40"0,8-11-40 16,-8 4 12-16,9 0-6 0,3 0 0 15,1-4 0-15,0 0 0 16,4-4 0-16,13-4 2 0,-5 1 3 15,-4 3-35-15,9-7-15 16,25-1-32 0</inkml:trace>
  <inkml:trace contextRef="#ctx0" brushRef="#br0" timeOffset="6532.2654">4999 9741 224 0,'-12'11'85'0,"12"-11"-46"0,8 8-35 0,-8-8 19 0,4 0-9 15,9 0 0 1,0-8-8-16,0 8-2 0,4-4-2 16,8-3-2-16,9-1 1 0,4 1-34 15,0 3-13-15,-4 0-59 16</inkml:trace>
  <inkml:trace contextRef="#ctx0" brushRef="#br0" timeOffset="6937.8273">5500 8926 220 0,'-13'-4'82'0,"5"4"-44"0,4-4-27 0,4 4 23 16,4-3-14-16,4-5-3 16,9-7-6-16,5-4 0 15,7 0-6-15,1-11-3 0,0 8 1 16,0-1 4-16,3 0 4 15,1 4-4-15,-4 12 1 16,0 3 4-16,-9 4 4 16,-4 11-6-16,-4 8-1 0,-5 8-3 15,-8-1-1-15,0-3-3 16,-8 14 1-16,-1-6-2 16,1 18-1-16,-1 30-2 15,5-26 1-15,0-8-19 16,0 8-7-16,-1-8-35 15,5 0-12-15,0-3-46 16</inkml:trace>
  <inkml:trace contextRef="#ctx0" brushRef="#br0" timeOffset="7153.0944">5755 9677 260 0,'-13'22'96'0,"13"-22"-52"0,-4 15-18 0,4-11 31 16,0 4-26-16,0-1-6 16,0 1-16-16,0-1-4 15,4 5-3-15,0-12-4 0,1 3 1 16,-1 5-43-16,0-8-20 16,0 0-76-1</inkml:trace>
  <inkml:trace contextRef="#ctx0" brushRef="#br0" timeOffset="10299.0258">9664 9435 124 0,'-8'-15'49'0,"3"8"-26"0,1-24-9 16,0 16 17-16,0-7-8 0,4-12-4 16,0 0-10-1,0-4-4-15,4 4-3 0,0 8 1 0,0-4 2 16,1 3-2-16,-1 4 0 16,4 1-3-16,1-5-1 15,-5 9 1-15,5 2 0 16,-1 5 4-16,1 15 7 15,-1 15-2 1,-4 11-2-16,1 15-1 16,-1 8-2-16,0 7 2 15,0 8-1-15,-4-22 2 16,0-5-4-16,0 4-2 16,0-3 4-16,5-5 1 15,-5-3-13-15,4-3-6 16,0-5-35-16,0-11-16 0,1-4-22 15</inkml:trace>
  <inkml:trace contextRef="#ctx0" brushRef="#br0" timeOffset="10510.5797">9728 8937 164 0,'30'-11'63'0,"-18"3"-34"0,22-3-21 0,-17 4 18 16,17-5-13 0,17 5-2-16,-13-1-7 15,-4 4-3-15,13 1 0 0,-9 3-1 0,5-8 2 16,12 4-36-16,-8-7-15 16,-14 11-30-1</inkml:trace>
  <inkml:trace contextRef="#ctx0" brushRef="#br0" timeOffset="10721.3573">9753 9224 184 0,'-8'49'68'0,"8"-49"-36"0,8 0-20 0,-3 0 19 0,12-8-1 15,4-3 4-15,9-4-14 16,16 7-6-1,5 1-9-15,-4-1-4 0,-13 5 0 0,-4-1-10 16,8 0-4-16,13 8-46 16,-9 0-21-16,-4 7-17 15</inkml:trace>
  <inkml:trace contextRef="#ctx0" brushRef="#br0" timeOffset="11005.7473">10428 9333 236 0,'-8'-15'88'0,"-1"8"-48"0,5 7-36 0,4 0 21 15,0 7-16-15,0 5-5 16,0 3-2-16,0 7-2 15,0 5 0-15,0 14 0 0,0-18 0 16,0-1-3-16,0 9 0 16,0 14 6-16,0-15 5 15,0-4-9-15,0 12-3 16,0-4-29-16,-4 0-11 0,4-4-60 31</inkml:trace>
  <inkml:trace contextRef="#ctx0" brushRef="#br0" timeOffset="11172.6645">10458 9654 192 0,'13'-23'74'0,"-5"12"-40"0,22-23-27 15,-13 19 18-15,4-8-11 16,9-7-1-16,-5 4-7 16,-3 3-4-16,7-7-1 15,-3 4-4-15,3-1 0 0,-3 4-18 16,-5-3-9-16,-4 7-64 15</inkml:trace>
  <inkml:trace contextRef="#ctx0" brushRef="#br0" timeOffset="11366.8062">10568 9533 200 0,'-29'23'74'0,"29"-12"-40"0,4 0-27 0,4-3 20 16,1 3-3-16,-5-7 1 15,13 15-3-15,13 4 1 16,-5-8-13-16,-4 0-6 0,9 7 0 16,-4-3-1-16,3 4 1 15,-3 0-35-15,4-8-14 16,8 7-73 0</inkml:trace>
  <inkml:trace contextRef="#ctx0" brushRef="#br0" timeOffset="11640.2825">11192 9307 192 0,'-17'-11'71'0,"13"3"-38"0,-4 4-14 15,-1 4 23-15,9-7-10 16,0 3-3-16,4 4-13 15,9-4-3-15,4 4-7 0,9 0-2 16,-1 0 2-16,-4 0-1 16,9-4 0-16,-5 1-6 15,9-5 1-15,-4 1-16 16,8-9-6-16,-8 9-38 0,12-1-16 16,-8 1-26-1</inkml:trace>
  <inkml:trace contextRef="#ctx0" brushRef="#br0" timeOffset="11832.0079">11231 9692 276 0,'4'15'104'0,"0"-12"-56"0,21 1-38 0,-8-4 25 15,0 0-8-15,-4 0-1 16,13-7-14-16,-5 3-8 0,9 0-2 15,-5 0-18-15,5 1-6 16,-5-1-51-16,18 4-22 0,25-4-24 16</inkml:trace>
  <inkml:trace contextRef="#ctx0" brushRef="#br0" timeOffset="12671.0472">12215 8609 168 0,'0'0'66'0,"-4"8"-36"0,0 33-29 16,0-26 16-16,-1 15 0 15,-3 12 2-15,-1 11-2 16,1 3 2-16,-1 5-10 15,1 7 1-15,-1 7 3 0,5 12-7 16,4-31-1-16,0-3-1 16,0 4 0-16,9 22-2 0,-5-34-2 15,0 0 3 1,9-14 0-16,17-1 3 0,-5-19 3 16,-4 0-2-16,13-26-2 15,0 4-5-15,4-38 0 16,-4 7-7-16,4-18-3 15,-4 7 1-15,-4-22 0 16,-4 7 8-16,-5-15 2 16,-4 11-2-16,0 8 1 15,-4 4 2-15,-1 15 1 16,-3 3-1-16,-1 16 1 16,-3 3 2-16,-1 23 2 15,0 0 1-15,0 23 2 16,0-1 1-16,1 5 3 0,-1-1-5 15,0 16-3-15,9 29-3 16,0 12 0 0,-1 15-2-16,-3-3-1 0,-1-1-2 15,1-4 1-15,-1 1 7 16,1-8 4-16,-1-15-1 16,1-8 0-16,-1-11-5 15,1-11-1-15,4-12-39 16,8-11-17-16,0-15-82 15</inkml:trace>
  <inkml:trace contextRef="#ctx0" brushRef="#br0" timeOffset="12985.2615">13085 9586 212 0,'-4'-49'82'0,"4"49"-44"0,0-26-22 0,0 22 24 15,0-4-10-15,0 4 0 16,-4 1-15-16,4-1-6 16,-4 8-6-16,-1-1-3 0,1 13 1 15,0-5 1-15,0 12 1 16,-1 10-4-16,5-2 1 15,0-9 0-15,0 8 2 16,0 1-14-16,-4 3-5 0,4 0-13 16,-4-8-4-16,0 12-15 15,4-8-4-15,0-8-40 16</inkml:trace>
  <inkml:trace contextRef="#ctx0" brushRef="#br0" timeOffset="13154.4372">13090 9922 228 0,'17'-23'85'0,"-17"23"-46"0,21-45-19 15,-21 41 24-15,13-11-16 16,-5 0-3-16,13-12-11 16,-4 5-4-16,17-8-5 15,-4 3-4-15,12-7 0 0,-8 8-19 16,9-4-5-16,12-16-20 16,-25 20-8-16,-5 3-23 15,-8 5-48 1,-8-1 26-16</inkml:trace>
  <inkml:trace contextRef="#ctx0" brushRef="#br0" timeOffset="13335.4565">13217 9677 236 0,'4'22'90'0,"5"-11"-48"0,8 8-27 0,-9-7 24 16,9 7-6-16,4 3 1 15,13 1-15-15,0 3-4 16,5 8-9-16,-1 11-4 0,-9-18-1 15,-3-5-21-15,8 5-9 16,-9-5-16-16,5-6-7 16,-4-5-67-16</inkml:trace>
  <inkml:trace contextRef="#ctx0" brushRef="#br0" timeOffset="13725.4423">13883 9624 256 0,'0'-12'96'0,"0"12"-52"0,0-3-32 0,0 3 26 16,0 0-11-1,0 0-1-15,0 3-11 0,0-3-2 16,0 8-7-16,0-8 0 0,0 4 1 16,0 3-1-16,0-7 1 15,0 0 0-15,0 0 3 16,0 0-5-16,0 0-3 16,0 0-1-16,0 0-1 15,0 0-3-15,0 0 2 16,0 4 3-16,0 4 1 15,0-8-4-15,5 0 1 16,-1 0-24-16,0 0-12 0,13-12-34 16,4-10-16-1,5-1-38-15</inkml:trace>
  <inkml:trace contextRef="#ctx0" brushRef="#br0" timeOffset="14186.7678">14465 8809 184 0,'0'-11'68'0,"0"11"-36"0,-4 0-11 0,-1 0 25 16,1 11-20-16,0 0-4 15,0 4-9-15,4 4-3 0,0 8-6 16,-5 22-1-16,5-8 3 16,0-7-3-16,0 27-2 0,0 33 2 15,0-30 0-15,0-4-1 16,0-7 1-16,0 26-13 15,-4-15-3-15,0-15-54 16,0-15-20-16</inkml:trace>
  <inkml:trace contextRef="#ctx0" brushRef="#br0" timeOffset="14432.6856">14448 8869 220 0,'8'-11'85'0,"-8"11"-46"0,17 0-35 0,-17 0 21 15,13 0-12-15,21 0-2 16,9 0-4-16,12-4-2 16,-13 4-3-16,-8-7-6 0,13-5 0 15,-5 1 0-15,9 0 2 16,-8 0-41-16,8 3-16 15,-9 0-38 1</inkml:trace>
  <inkml:trace contextRef="#ctx0" brushRef="#br0" timeOffset="14624.8967">14558 9167 248 0,'26'0'93'0,"-5"4"-50"0,0-4-28 15,-8 0 24-15,8 0-17 16,9-4-2-16,-9 4-12 16,-4 0-3-16,9 0-3 15,-5 0-15-15,8 0-6 0,-3 0-30 16,8 0-11-16,-4 4-53 16</inkml:trace>
  <inkml:trace contextRef="#ctx0" brushRef="#br0" timeOffset="15132.614">15140 9296 212 0,'-4'-12'79'0,"4"12"-42"0,-13 0-39 0,9 0 17 16,-1 0-5-16,5 4 2 15,0 7 2-15,0 1 2 16,-4 10-9-16,0-3 5 0,0 15 3 15,4 15-5-15,0-4-3 16,0-3-2-16,0-8-1 0,-5-4 6 16,5-7 6-16,0-1-4 15,-4-10 1 1,4-12-2-16,0-8 1 16,0-3-6-16,0-16-4 15,0-14-4-15,4 11-1 16,1 3 2-16,-1-3 0 0,0 7-2 15,0-3 2-15,1 3-1 16,7 8-2-16,5 8 0 16,9 11 3-16,8 11-2 15,-9 0-1-15,-4-4 5 16,13 15 1-16,-4-3 0 16,8 0-2-16,-8-4 3 0,4 3 0 15,13 1 12 1,-18-12 7-16,-3 0 2 15,-1-3 3-15,-3-8-13 16,-1-15-3-16,-4 4-5 0,0-27-1 16,-5 8-10-16,-3-27-2 15,-5 8-14-15,-4-19-4 16,0-34-20-16,-4 19-7 16,-5 16-95-1</inkml:trace>
  <inkml:trace contextRef="#ctx0" brushRef="#br0" timeOffset="16053.5679">9796 10518 200 0,'-4'34'77'0,"4"-16"-42"0,-5 16-30 0,1-15 19 15,0 4-11-15,4-4 0 16,-4 15-3-16,-1-4-1 0,1 15-5 16,4-7-3-16,0 11 2 15,0-8-9-15,0 5-1 0,0 18-45 16,0-34-18-16,0 4-19 15</inkml:trace>
  <inkml:trace contextRef="#ctx0" brushRef="#br0" timeOffset="16261.7536">9779 10559 164 0,'13'-11'63'0,"-1"3"-34"0,18-7-30 16,-17 15 15-16,16-11-8 16,14 3-1-16,-5 5-2 0,-8-1 0 15,12 4-2-15,-4 0-9 0,1 4-3 16,12 7-27 0,-13 4-50-16,-8 4 9 15</inkml:trace>
  <inkml:trace contextRef="#ctx0" brushRef="#br0" timeOffset="16456.2478">9762 10989 184 0,'4'-23'68'0,"5"8"-36"0,8 0-7 0,-5 8 25 15,10-5-21-15,7 1-8 0,14 0-11 16,3 3-5-16,-12 4-2 15,-4 4-11-15,8 0-3 0,22 0-38 16,-9 4-16-16,0 0-32 16</inkml:trace>
  <inkml:trace contextRef="#ctx0" brushRef="#br0" timeOffset="16874.5929">10428 10736 236 0,'-8'15'88'0,"4"-7"-48"0,-1 7-38 0,1-11 17 16,0 15-6-16,0 11 2 15,-1 4-8-15,1-12-2 16,0 20-3-16,0 22 1 0,-1-30 0 15,5 4-4-15,0 7 1 16,0-7-27-16,-4 3-11 16,4-11-10-16,0-3-1 15,0-5-8 1,0-6-7-16,0-5 33 16,0-19 54-16,0 5 28 0,4-13 2 15,5-10-1-15,-1 3-10 16,-3 5-1-16,7-16-23 15,26-15-2-15,1 0 1 16,3-4-9-16,-16 23-2 16,-1 3-6-16,1 1-3 0,-1 3-29 15,-4 0-14-15,0 5-67 16,-8 3-27 0,0 3 73-16</inkml:trace>
  <inkml:trace contextRef="#ctx0" brushRef="#br0" timeOffset="17041.1158">10517 10982 264 0,'-8'45'101'0,"8"-45"-54"0,38 41-42 0,-34-33 24 15,9 11-7-15,8 11 1 16,-4-4-12-16,0-3-4 16,4 3-5-16,9 20-6 0,-9-16-2 15,-4-4-28-15,0 1-10 16,0-5-84-1</inkml:trace>
  <inkml:trace contextRef="#ctx0" brushRef="#br0" timeOffset="17340.0358">11018 10899 288 0,'-12'0'110'0,"7"0"-60"0,1 0-45 16,4 0 24-16,4 0-18 15,5 0-4-15,4-4-4 16,16 0-3-16,18 0 1 15,4 0-1-15,-13 4 0 0,-4 0-29 0,8-7-13 16,-3 7-62 0,3 0-52-1,-8 0 55-15</inkml:trace>
  <inkml:trace contextRef="#ctx0" brushRef="#br0" timeOffset="17523.4092">11205 11261 268 0,'0'11'101'0,"0"-11"-54"0,17 4-39 0,-17-4 24 15,13 0-16-15,-1 0-3 16,10 0-8-16,-1 0-2 16,9 4-1-16,-5-1-43 0,9 1-20 15,25-8-64 1</inkml:trace>
  <inkml:trace contextRef="#ctx0" brushRef="#br0" timeOffset="18226.9778">11910 10454 168 0,'-9'7'66'0,"9"-7"-36"0,-8 38-18 0,3-31 21 16,1 23-8-16,-4 12 0 16,3 3-3-16,-3 0-2 15,8 8-10-15,4-4-2 0,5 8 2 16,-1-12-2-16,5 0 1 15,0-3-3-15,-1-19-1 16,-3-5-1-16,4-6 2 0,-1-1-3 16,5-22 0-1,9-12-1-15,3-11 1 0,1-7-7 16,-9 3 1-16,-4 12-4 16,0-27 0-16,9-23 4 15,-9-10 3-15,0 10 1 16,0 12-1-16,0 11-2 15,-4 19 1-15,-5 15 14 16,0 19-7 0,1 19 0-16,-5 19 0 15,5 11 3-15,8 4 0 16,-9-12 2-16,-4-7-6 0,13 23-1 16,5 33-2-1,-1 1 1-15,-4-8-2 0,4-12 2 16,-4 1 0-16,4-15 1 15,-4-4 0-15,0-16 0 16,-4-7-27-16,0-7-11 16,-1-8-52-16,14-34-79 31</inkml:trace>
  <inkml:trace contextRef="#ctx0" brushRef="#br0" timeOffset="18541.9638">12754 11004 240 0,'-4'-38'90'0,"0"20"-48"0,4-1-20 16,-4 15 28-16,4 0-19 15,0 4-5-15,0 4-18 16,0 11-6-16,0 4-1 16,0-4 1-16,-5 15 1 0,1 19-1 15,4-7-2-15,0-8-2 0,0 3 1 16,0-6-10-16,0 2-3 16,0-2-20-16,0-1-5 15,-4 4-13-15,4-12-5 16,0-10-42-1</inkml:trace>
  <inkml:trace contextRef="#ctx0" brushRef="#br0" timeOffset="18675.2774">12784 11287 192 0,'13'-53'74'0,"-13"53"-40"0,55-30-20 0,-51 26 20 16,13-11-13-16,0-4-2 16,13-7-7-16,-5-4-2 15,9-4-6-15,-8 7-5 0,3-7 0 0,-3 8-28 16,4 0-10-1,-5 3-67-15</inkml:trace>
  <inkml:trace contextRef="#ctx0" brushRef="#br0" timeOffset="18905.6891">12958 11098 200 0,'-21'53'74'0,"17"-41"-40"0,-1 14-13 16,5-18 22-16,5-1-10 15,-1 4-2-15,4 8-12 16,1-4-1-16,4 8-11 16,-1-4-2-16,5 3-1 0,0 1-2 0,4-8 1 15,9 8-2 1,-9-12-1-16,-4 0-10 16,5-7-4-16,-1-4-57 15,4-4-25-15,-3 1-13 16</inkml:trace>
  <inkml:trace contextRef="#ctx0" brushRef="#br0" timeOffset="19458.3093">13675 11061 176 0,'-4'-4'66'0,"4"4"-36"0,0 4-31 16,0-4 15-16,0 7 3 16,0 1 4-16,0 7-6 0,0-4-4 15,0 8-6 1,0 0 5-16,0-8 3 0,0 4 2 16,0-3 1-16,0 7-2 15,-4-12 1-15,0 1-4 0,-1-5 1 16,5-3-7-16,0-7-1 15,0 3-2-15,0-11-2 16,0 0-2-16,9-4-1 16,-5 4 4-16,5 0 3 15,-1 0 5-15,1 11 2 16,-1 0-5-16,-4 8-2 16,1 0 2-16,-5 7 3 15,0-3-4-15,-5 7-3 16,5-4 1-16,-4 0 0 15,4 1-23-15,0-1-9 16,0-3-43-16,0-1-17 0,0-3-21 16</inkml:trace>
  <inkml:trace contextRef="#ctx0" brushRef="#br0" timeOffset="20268.3362">14376 10665 192 0,'0'-4'71'0,"0"4"-38"0,0 30-36 0,0-22 11 0,0 7-4 16,0 0 2-1,0 11 6-15,0-3 2 0,0 15-7 16,0-4 13-16,-4-1 7 0,4-2-3 16,-5-1-2-16,5-8-8 15,0 1-1-15,0-8-6 16,0-7 1-16,0-5-7 15,0-14-1-15,0 0 0 16,5-16 2-16,-1 5-1 16,9-5-1-16,-5 5-2 15,5-1 1-15,-5 4-1 16,5 4 0-16,0 4 0 0,-1 0-2 16,1 11 3-16,-4 11 0 15,-5 12 1-15,0-12 0 16,0 4-3-1,1 15 2-15,-1 15 1 16,4-14 2-16,-3-1-1 0,3-8-1 16,-4-3 3-16,9-7 0 15,0-5 7-15,4-18 6 16,8-16-2-16,1-7 2 16,3-11-9-16,-7 19-2 15,-5 3-1-15,4 0 0 16,9 1-2-16,-13 3 1 15,0 8 0-15,0 7 1 16,4 15-5-16,0 1 1 16,0 14 2-16,-8 0 1 0,0-3-8 15,4 7-2-15,4 15-23 16,-8-11-10 0,-1-11-28-16,1 0-10 0,0-1-35 15</inkml:trace>
  <inkml:trace contextRef="#ctx0" brushRef="#br0" timeOffset="20765.1292">15636 10914 192 0,'-8'3'74'0,"4"1"-40"0,-1 0-24 0,5-4 17 16,0 0 0-16,0 0 3 15,0 0-7-15,5 0-4 16,-1-4-11-16,4 0-1 0,-3 1 0 16,-1-1 3-16,4 4 1 0,5 0-8 15,0 4-1-15,-5-1-4 16,-8 1 0 0,0 4 4-16,-4 3 3 0,0 4-2 15,-5-4 0-15,5 1 3 16,0-1 3-16,0-7-4 15,-1-8-1-15,1-3-2 16,0-1-2-16,0-3 1 16,4 3 1-16,0 1-8 15,0-1-1-15,4 1-14 16,0 3-4-16,0 0-25 16,30 0-93-1</inkml:trace>
  <inkml:trace contextRef="#ctx0" brushRef="#br0" timeOffset="21424.9207">16273 10899 236 0,'-21'-12'88'0,"17"8"-48"0,-9-3-23 0,4 3 27 15,5 4-14-15,0 0-5 16,-5-7-8-16,1 3-1 0,4-7-9 16,0 3 0-16,4-3 3 15,0-1-4-15,4-10-1 0,8-12-2 16,10-4 0-16,3 4 2 15,1 4 4-15,-1 7-6 16,1 12-2-16,-5 11-1 16,-8 8 0-16,-1-1 0 15,-7 12 2-15,-5 7-1 16,0-3-1-16,0-4 1 16,-9 7-1-16,-8 8-3 15,-4-7 2-15,0-5-10 16,-1-7-3-16,5-3-9 0,0-12 0 15,5-4 3 1,3-7 4-16,5-1 5 0,4-14 2 16,0 3 1-16,13-3 2 15,8-4 2-15,4 7-1 16,1 4 4-16,-5 15 2 16,-4 4 9-16,9 12 3 15,-5-1 5-15,4 15 3 16,18 38-5-16,-22-3 1 15,-4-20 3-15,-4 39 4 16,-5 44 3-16,-8-41 3 16,0-15-3-16,-21 22 1 15,4-18-10-15,-17 7 0 16,4-18-9-16,-8-5-3 16,4-11-8-16,-8-29-3 0,8-1-40 15,-17-38-15-15,8 4-41 16,-3-45-13-16,7 7-26 15</inkml:trace>
  <inkml:trace contextRef="#ctx0" brushRef="#br0" timeOffset="23138.2829">9902 12053 184 0,'0'15'71'0,"0"-15"-38"0,0 34-25 16,0-23 16-16,0 15-14 0,0-3-3 15,0 26-5-15,0-7 1 16,4 7-2 0,0-8-1-16,5 12 1 0,-5-8-1 0,5 8 2 15,-1-4 1-15,1-4 3 16,-5-3-23-16,0-5-10 16,0 1-67-1</inkml:trace>
  <inkml:trace contextRef="#ctx0" brushRef="#br0" timeOffset="23376.3607">9864 12034 168 0,'25'0'63'0,"-25"0"-34"0,38 7-23 0,-33-3 15 16,16-4-5-16,-4 0 1 0,17 0-9 16,-4 0-3-16,8-7-3 15,-4-1 1-15,4 1 0 0,-4-1-6 16,0 0-2-16,-5 5-89 16</inkml:trace>
  <inkml:trace contextRef="#ctx0" brushRef="#br0" timeOffset="23647.1494">9923 12535 184 0,'-30'23'68'0,"30"-23"-36"0,-4 11-13 0,0-3 21 15,4-8-5-15,0 4 2 16,4-4-10-16,0 0-4 16,18-4-13-16,-5 4-2 0,17-8-1 15,-5 8-6-15,10 0 0 16,-6 0-23-16,6 0-10 16,-5 0-61-1,8 0-63-15,-8 0 47 16</inkml:trace>
  <inkml:trace contextRef="#ctx0" brushRef="#br0" timeOffset="23962.0775">10479 12370 176 0,'-4'-16'66'0,"0"20"-36"0,4 0-15 16,0-4 20-16,0 4-10 16,0 0-5-16,0 18-7 15,0-11-3-15,0 12-6 0,0-4-3 0,-5 15 0 16,5-4 1-16,0 15 1 16,0-7-1-16,-4 11 1 15,4-7-2-15,-4 3-1 16,0-4-6-16,-1 1-4 15,5-8-21-15,-4 0-10 16,0-8-51 0,4-11-28-16,0-4 57 15</inkml:trace>
  <inkml:trace contextRef="#ctx0" brushRef="#br0" timeOffset="24111.9527">10475 12867 228 0,'17'-37'88'0,"-17"37"-48"0,51-57-18 0,-47 50 26 16,13-9-19-16,-4 5-5 15,12-19-15-15,-3 7-4 16,3-3-3-16,-4 3-4 0,5-3 1 16,-5 3-15-16,-4 1-4 0,0 3-21 15,-9 4-9-15,1 3-64 16</inkml:trace>
  <inkml:trace contextRef="#ctx0" brushRef="#br0" timeOffset="24325.0734">10581 12717 208 0,'0'3'77'0,"0"-3"-42"0,9 8-15 15,-9-8 27-15,8 11-10 0,-4-7 1 16,9 11-19 0,0-4-7-16,4 12-7 15,0 0-6-15,4 7 0 0,0 4 1 0,0-4 2 16,1-4-23-16,-1 1-8 15,0-5-35-15,0 1-13 16,-4-8-29 0</inkml:trace>
  <inkml:trace contextRef="#ctx0" brushRef="#br0" timeOffset="24593.2118">11065 12611 240 0,'-4'-19'90'0,"4"19"-48"0,-5-4-27 0,1 4 24 0,4 0-15 16,0 0-3-16,0 0-8 15,0 0-1-15,9 0-7 16,-1 0 1-16,18 0 1 0,-5 0-1 15,13 0-1-15,17-7-6 16,-17 7 1-16,-5 0-29 16,5 0-10-16,-4 0-98 15</inkml:trace>
  <inkml:trace contextRef="#ctx0" brushRef="#br0" timeOffset="24821.4323">11137 12901 204 0,'26'19'77'0,"-26"-19"-42"0,29 8-10 0,-24-5 25 16,12 1-12-16,0-4-2 15,8 4-19-15,17-4-5 16,-3 0-8-16,-5 0-5 0,0 4 0 15,-1-4-70-15,1 0-31 16,5-4-15-16</inkml:trace>
  <inkml:trace contextRef="#ctx0" brushRef="#br0" timeOffset="26196.8179">12283 11917 160 0,'-17'-15'63'0,"-4"19"-34"0,8-1-16 15,5 5 19-15,-1-4 2 16,1 3 1-16,-5 27-1 16,-12 23 1-16,-1 18-19 15,1 8 2-15,3 4 2 0,5 7-9 16,5 12-1-16,7 7-6 16,10-4-3-16,7 1 0 15,5-1-1-15,9-3 0 16,12-8 0-16,5-4-14 0,-1-15-5 15,0-15-48 1,1-11-18-16,-13-23-30 16</inkml:trace>
  <inkml:trace contextRef="#ctx0" brushRef="#br0" timeOffset="30387.884">12911 12083 212 0,'-17'-4'79'0,"17"4"-42"0,-51 4-34 0,43 3 15 16,-9 8-9-16,4 4-1 15,-8 12 0-15,4-5 0 16,-4 23-4-16,4-4-3 0,0 0 2 15,0 27 0-15,13-27 3 16,-1-7-3-16,10 0 0 16,-1-4-1-16,21-4 1 15,1-11 0-15,16-12 1 0,-4 1 0 16,13-19 0 0,-8 3-2-16,4-18-2 0,-9-5-2 15,0-10-1-15,-8 7-5 16,-5-7 0-16,-4 7 4 15,-12-8 2-15,-1 4 10 16,-16 8 5-16,4 0-4 16,-18 0-3-16,5 3-6 0,-8 5-2 15,4 3-2 1,4 8 3-16,0 3-22 16,8 12-9-16,1 0-79 15</inkml:trace>
  <inkml:trace contextRef="#ctx0" brushRef="#br0" timeOffset="30629.0296">13472 12554 204 0,'0'12'77'0,"0"-12"-42"0,-5 11-28 0,5-7 18 15,-8 3-15-15,-1-3-6 0,5 4-49 16,0-5-20-16,8 1-22 16,-4 0-7-16</inkml:trace>
  <inkml:trace contextRef="#ctx0" brushRef="#br0" timeOffset="30988.3364">13637 11992 196 0,'4'-11'74'0,"-4"11"-40"0,5 0-24 15,-5 0 17-15,0 4-13 0,0-4-5 16,0 4 5-16,0-1 5 15,0 9-10-15,0-5 4 0,4 8 3 16,-4-3 3-16,0 10 3 16,0-3-3-16,0 7-2 15,0-3 2-15,-4 7 0 16,4-7-6-16,0 7-3 16,0-7 1-16,4-1 0 15,-4 1-5-15,8-4-4 16,1 0-1-16,4-8-1 15,-1-3 0-15,10-5 0 16,-5 1-11-16,12-8-3 16,-3 1-28-16,16-9-13 15,-8 5-13-15,4-8-4 0,-4 3-39 16</inkml:trace>
  <inkml:trace contextRef="#ctx0" brushRef="#br0" timeOffset="31242.1951">14057 12011 228 0,'0'-7'85'0,"0"7"-46"0,0 7-37 16,0-3 19-16,0 7-13 0,0 1-2 15,0 18-2-15,0-8 2 16,0 20-3-16,0-4 0 0,0 14 1 15,0-6 0-15,5 10 0 16,-1-7-2-16,4 4-2 16,-3-11 3-16,3 3 2 15,1-4-31-15,-5-7-12 16,0-7-71 0</inkml:trace>
  <inkml:trace contextRef="#ctx0" brushRef="#br0" timeOffset="31691.4025">14248 11981 232 0,'5'0'88'0,"-5"0"-48"0,8 4-31 15,-8-4 22-15,4 4-10 16,1-1-2-16,3 1-5 16,1 0-1-16,8-4-7 15,-5 0 3-15,14 0 1 0,-5 0 1 16,9-4 1-16,-5 4-2 0,9 0-1 16,-4 0-1-1,0 0 0-15,-5 0-4 16,-4 8-1-16,-4-5 3 0,-4 9 1 15,-4-1-1 1,-5 4-1-16,0 0-1 0,-4 8 0 16,0-4-5-16,0 18 1 15,0-6 0-15,4 14 0 16,-4-7 0-16,4 3 0 16,-4-3 0-16,0 11 2 15,0-15-3-15,0 7-2 16,0-7-25-16,-8-4-11 15,4-3-33-15,4-5-12 16,0-3-38 0</inkml:trace>
  <inkml:trace contextRef="#ctx0" brushRef="#br0" timeOffset="32035.657">15008 11664 260 0,'4'27'96'0,"5"-16"-52"0,8 12-36 15,-9-12 21-15,1 4-2 16,-1 0 1-16,18 8 0 0,-5-8 2 15,9 19-16 1,12 19 5-16,-16-16 4 0,-5 1-8 0,-8 15-3 16,-1-4-5-16,-16 11-2 15,0-7-1-15,-22 19 2 16,5-12-23-16,-8 19-8 16,3-11-28-16,-4 7-9 15,5-10-22-15,4-5-10 16,4-3-18-1</inkml:trace>
  <inkml:trace contextRef="#ctx0" brushRef="#br0" timeOffset="32519.4199">15607 11604 244 0,'4'-15'93'0,"-8"30"-50"0,-1 7-41 0,1 1 17 16,-4 7-8-16,-1 19-1 15,1 0 0-15,-1-15 4 16,1 38-8-16,4-12 14 0,4 23 9 15,0-15-6-15,8 8-4 16,1-12-6-16,8 4-1 16,-1-12-7-16,14 5-1 0,-4-9-2 15,12 1 1 1,-8-8-37-16,8-3-15 16,-4-4-65-1,8-16-65-15,-4 1 59 0</inkml:trace>
  <inkml:trace contextRef="#ctx0" brushRef="#br0" timeOffset="33585.4518">16193 12475 240 0,'-9'-26'90'0,"9"26"-48"0,-4-34-23 16,0 34 26-16,-1-19-8 15,1 8 1-15,0-16-18 16,0 5-4-16,4-12-10 16,0 7-6-16,8-3-3 0,9-11 2 15,0 14 0-15,-4 5-2 16,16 6 2-16,-3 1-1 0,12 15-2 15,-8-7 5 1,4 18 1-16,-5 0-3 0,-7 20 1 16,-1-5 0-1,-13 12 2-15,1-4 1 0,-13 3 3 16,-1-6-1-16,-7 3 0 16,3-1-1-16,-12-6 0 15,4-5-11-15,-13 1-5 16,5-4-12-16,-9-8-3 15,4 1-5-15,5-9 0 16,3 1-27-16,5-4-10 16,5 0-34-1</inkml:trace>
  <inkml:trace contextRef="#ctx0" brushRef="#br0" timeOffset="33870.4862">16787 12437 228 0,'8'19'88'0,"-8"-19"-48"0,4 19-25 16,-4-15 26-16,0 3-15 15,0-3-5-15,-4 4-10 16,0-1-3-16,0 1-4 0,0-1-3 0,-1 1 2 16,1-1-4-16,4 1-2 15,0-8-29-15,0 4-12 16,0 3-78 0</inkml:trace>
  <inkml:trace contextRef="#ctx0" brushRef="#br0" timeOffset="34245.6962">17131 11932 220 0,'0'-4'85'0,"4"4"-46"0,-4 0-19 16,0 0 27-16,0 4-12 16,0 4-2-16,0 7-15 15,0-8-6-15,0 16-7 16,0-4-4-16,4 18 0 0,-4 1-1 15,4 7 0-15,-4-3 0 16,5 11 2-16,-5-8-1 16,4 8 2-16,0-8-7 15,0 0-1-15,1-3-42 16,-5-8-19-16,0-4-61 16</inkml:trace>
  <inkml:trace contextRef="#ctx0" brushRef="#br0" timeOffset="34741.4336">17360 12015 184 0,'-4'15'68'0,"4"-15"-36"0,-13 15-18 0,9-11 20 0,-1 0-2 15,1-1 3 1,0 1-2-16,4 4 2 0,0-8-19 16,0 4 2-16,4 3 2 0,0-7-5 15,5 0 0-15,-1 0-5 16,14-7-1-16,-6 3-3 16,14-4-1-16,-4 1-3 15,8-1-2-15,17 1-2 16,-9 3-1-16,0 0 2 15,-8 4 2-15,-4 4 0 16,-13 0 2-16,-4-1-2 0,0 5-1 16,-5-1 3-1,1 5 0-15,-1-1 3 16,-4 12 3-16,1-1 0 0,-1 9 2 16,0-1 3-16,-4 15 1 15,0-11-8-15,-4 7-2 16,4-3-3-16,0 11-2 15,0-15 1-15,0 8-1 16,0-5-16-16,0 5-4 16,0-8-25-16,0 0-9 15,0-4-25-15,4-8-10 16,0-3-34 0</inkml:trace>
  <inkml:trace contextRef="#ctx0" brushRef="#br0" timeOffset="35087.5864">18081 11585 200 0,'9'-8'77'0,"-5"20"-42"0,13 7-12 16,-17-12 26-16,9 8 1 16,8 19 5-16,4 4-6 15,4 3-3-15,1 5-25 16,-1 6 3-16,-8-14 0 0,0 0-8 0,-4 18-2 16,0-6-8-16,-5 21-2 15,1-10 0-15,-14 14 2 16,1-11-16-16,-17 12-8 15,4-9-22-15,-17 5-10 16,8-4-24-16,-16-11-11 16,8-8-53-1</inkml:trace>
  <inkml:trace contextRef="#ctx0" brushRef="#br0" timeOffset="35657.5539">18879 11487 220 0,'-17'0'82'0,"17"0"-44"0,-29 15-16 0,20-11 26 15,-4 11-10-15,-8 11 0 16,-4 12-15-16,-1 19-4 15,5-12-11-15,4-7 4 0,0 37 3 16,4-11 2-16,5 34 1 0,-1-19-7 16,14 12-4-16,-1-16-4 15,17 8 0-15,26 30-2 16,-1-18-1-16,-3-16-30 16,4-22-15-16,-1-16-37 15,18-11-15-15,4-26-31 16</inkml:trace>
  <inkml:trace contextRef="#ctx0" brushRef="#br0" timeOffset="37503.0757">19278 12056 156 0,'0'-3'57'0,"0"3"-30"0,-4 0-27 15,0 0 13-15,0 0-5 16,4 0 3-16,0 3 3 16,0-3 3-16,-5 0-9 15,5 0 15-15,-4 0 7 0,0 0 0 16,0-3 2-16,-1-1-9 16,1-7-2-16,4 3-8 15,0-7 0-15,0 4-8 0,4-4-1 16,1 3-4-16,7-3-1 15,1-4-1 1,8 8 0-16,13 7 0 0,-12-3 0 16,-5 3 2-16,4 8 2 15,-4 3-3-15,-5 5 0 16,1-9 1-16,-13 20 0 16,0-8 0-16,-8 8 2 15,-1-4-1-15,-8 3 2 16,4 1-2-16,-3-8 2 15,-1 4 2-15,-5-8 2 16,5 0-3-16,5-11-1 16,-1 0-12-16,4-11-4 15,1 0-29-15,8-1-11 16,0-6-14-16,8 2-6 16,-3 1-20-16</inkml:trace>
  <inkml:trace contextRef="#ctx0" brushRef="#br0" timeOffset="37746.6829">19461 12026 208 0,'4'27'79'0,"-4"-27"-42"0,4 26-26 16,-4-15 21-16,0 4-13 0,0 4-1 16,0 15-4-1,0-4-1-15,0 12-7 16,0-4-4-16,0 3-1 0,0-3 1 15,0 0 1-15,0-4-1 0,0-4-2 16,0-4 1-16,0-3 1 16,0-4-10-16,0-8-4 15,0 4-38-15,13-15-18 16,-4 0-35 0</inkml:trace>
  <inkml:trace contextRef="#ctx0" brushRef="#br0" timeOffset="37967.6259">19766 12392 224 0,'-21'11'85'0,"21"-11"-46"0,-4 27-24 16,4-20 24 0,-8 1-12-16,3-1-3 0,1 5-17 15,0-5-4-15,0 5-2 16,-1-5-1-16,1 1 2 0,0-1-10 15,0-3-2-15,-1 0-22 16,5-4-6-16,0 0-27 16,17-15-12-16,-4 0-7 15</inkml:trace>
  <inkml:trace contextRef="#ctx0" brushRef="#br0" timeOffset="38493.2472">19991 12026 232 0,'0'-3'88'0,"0"3"-48"0,9-4-31 0,-9 4 19 16,4-4-5-16,5-4 0 15,8-3 5-15,0 0 3 16,0-4-17-16,4 7 7 0,0-14 3 16,0 10-6-16,-8 12 0 15,0-7-9-15,-1 7-1 16,-3 0 0-16,-5 7 2 15,0-3-1-15,-8 19 0 16,0-8-8-16,-5 19 0 16,1-8-1-16,-5 23 2 15,1-4-1-15,-5 8-1 16,4 0 3-16,-4 0 0 0,4-4-4 16,0 4 1-16,5-8 0 15,4 4 0-15,-1-8 0 16,10-3 0-16,-5-8-3 15,8-3 0-15,1-5 2 16,8-14 2-16,-5-1 0 16,10-7 2-16,-5 0-2 15,0-11-1-15,-5 0 7 16,1-8 3-16,-5 4-1 16,-8-12 2-16,0 5-6 15,-12-12-1-15,3 7 0 0,-12-10 0 16,4 3-2-16,-8-11-2 15,-1 7-13 1,1-4-4-16,3 8-18 16,5-3-7-16,5 3-16 0,7 4-6 15,10-8-20-15,3 23-10 16,-4-4-15 0</inkml:trace>
  <inkml:trace contextRef="#ctx0" brushRef="#br0" timeOffset="38837.9119">20246 11502 304 0,'9'4'112'0,"-1"3"-60"0,13 12-34 16,-4-7 31-16,9 10-5 15,4 16 1-15,-1-4-16 16,-3-12-5-16,8 27-14 16,12 42-4-16,-3 11 0 0,-9 15-1 15,-9-4 0-15,-8 0-1 16,-8 0 0-16,-14-3 0 0,-12-1 2 15,-12-22-19 1,-14-8-5-16,-16-15-45 16,-5-26-19-16,1-23-92 15</inkml:trace>
  <inkml:trace contextRef="#ctx0" brushRef="#br0" timeOffset="41693.2154">9843 13788 200 0,'0'0'74'0,"0"0"-40"0,0 7-33 0,0-3 16 15,0 4-9-15,0 3-2 16,0 8 1-16,0 3 0 16,4 20-3-16,-4-8 8 0,0 19 7 15,0-8 1-15,0 11 3 16,0-3-13-16,0 8-6 16,0-5-2-16,0 8 0 15,0-7-1-15,0 7 2 16,0-7-29-16,0-8-9 15,0-4-25-15,0-34-8 16,0 4-23 0</inkml:trace>
  <inkml:trace contextRef="#ctx0" brushRef="#br0" timeOffset="41919.4511">9766 13935 232 0,'-4'4'88'0,"4"-4"-48"0,0 7-27 16,0-7 22-16,4 0-9 0,0 0-1 15,9-7-14 1,0 3-4-16,17-4-5 0,-5 4-2 0,17-3 1 16,-3 3-26-16,7-3-8 15,-7-1-25-15,7-3-9 16,-8-1-32-1</inkml:trace>
  <inkml:trace contextRef="#ctx0" brushRef="#br0" timeOffset="42175.0505">9876 14263 192 0,'-8'11'74'0,"8"-11"-40"0,-4 12-13 0,4-5 25 0,0-7-6 16,0 4-1-16,4 0-9 15,-4-1-4-15,8 1-14 16,-3-4-3-16,16 0-2 16,-4 0-3-16,13 4-1 0,-5 0-30 15,13-1-14-15,-8-3-34 16,8 4-14-16,-4-4-18 15</inkml:trace>
  <inkml:trace contextRef="#ctx0" brushRef="#br0" timeOffset="42637.9625">10479 14112 208 0,'-8'-4'77'0,"8"4"-42"0,-13 0-19 0,9 0 24 16,-1 12-14-16,1-12-5 15,-4 22-12-15,-1-10-6 16,1 10-2-16,4-3 3 0,-1 11 2 16,1-3 2-16,0 14 2 15,0-7-7-15,4 11-2 16,0-7-1-16,0 7 2 15,0-7-1-15,0 11 2 16,0-8-22-16,0-3-9 16,0-4-6-16,0-7-2 15,0-5 6-15,0-14 6 16,0-8 12-16,4-12 4 0,0 5 10 16,0-12 6-16,1 0 11 15,7-19 8-15,-3 16 3 16,16-12 2-16,-4 0-9 15,5-4-1-15,-1 4-13 16,5 0-3-16,-4 4-6 16,-1-4-1-16,-4 4-17 0,0 4-8 15,-4 7-17 1,-4-4-6-16,0 4-36 16,-9 12-30-1,0-1 43-15</inkml:trace>
  <inkml:trace contextRef="#ctx0" brushRef="#br0" timeOffset="42850.2454">10479 14365 208 0,'9'7'79'0,"-9"-7"-42"0,8 15-19 0,-8-11 23 16,13 7-10-16,-5 1-1 15,14 7-4-15,-5 3 1 16,12 5-15-16,-3-5-7 0,8 12-1 15,-9 0-1-15,5 0 1 16,-5-11-18-16,1 11-7 16,4-8-43-16,-5 1-19 0,-4-5-33 31</inkml:trace>
  <inkml:trace contextRef="#ctx0" brushRef="#br0" timeOffset="43149.3229">11095 14225 280 0,'-26'0'107'0,"26"0"-58"0,-4 0-40 0,0 0 27 15,4 0-20-15,0 0-4 16,4 0-7-16,0 0-2 16,17 0-1-16,-4 0-4 0,17-4 1 15,-4 4-1-15,13-11 0 16,-10 4-33-16,10-9-15 16,-5 5-42-1,0-4-57-15,-4 4 42 16</inkml:trace>
  <inkml:trace contextRef="#ctx0" brushRef="#br0" timeOffset="43403.1246">11056 14489 244 0,'-4'8'90'0,"4"-8"-48"0,0 4-29 15,0-1 24-15,4-3-6 16,-4 0-1-16,17 0-1 16,0 0-1-16,22 0-15 15,-10 0-6-15,14 0 0 0,16-11-4 16,-21 7 0-16,-4 0-25 0,9-7-11 16,29 4-54-16,0-1-21 15,-4 12-10 1</inkml:trace>
  <inkml:trace contextRef="#ctx0" brushRef="#br0" timeOffset="124216.8191">12203 14497 208 0,'0'-12'77'0,"0"5"-42"0,0-16-23 0,0 12 19 16,0 0-5-16,0-20-1 15,0-2-9-15,8-13-5 16,9-14-6-16,0-8 1 0,0 4 0 16,4 7-2-16,0 8-1 15,1 12 1-15,-1 6 2 16,4 13-1-16,1 14 2 15,-1 15-6-15,-4 15-1 16,5 20 2-16,-9 7 1 16,0 7-1-16,-4 4-2 15,-5 0 3-15,-4 4 2 0,-4 4 9 16,-8-12 3 0,-5-7-4-16,-8 0-3 0,-5-8-3 15,-3-11 0-15,-14-12-4 16,5-10-2-16,0-12-7 15,-5-8-4-15,14-14-21 16,8-5-7-16,8 1-19 16,9-19-6-16,12 3-54 15</inkml:trace>
  <inkml:trace contextRef="#ctx0" brushRef="#br0" timeOffset="124488.7376">12669 14546 272 0,'0'0'104'0,"0"0"-56"0,0 7-25 0,0 1 31 16,0-8-26-16,0 4-10 15,0 3-11-15,0 4-4 16,0 1-1-16,0-8-8 0,5 7-1 16,-1-4-30-16,0 1-13 0,5-4-40 15,-1-4-16 1,5-8 5-16</inkml:trace>
  <inkml:trace contextRef="#ctx0" brushRef="#br0" timeOffset="124983.5791">12835 13961 216 0,'-42'-11'82'0,"37"11"-44"0,-3-4-22 15,4 4 24-15,-1-7-6 0,5 7 1 16,-4 0-9-16,4 0-4 16,0 0-12-16,0 0 0 0,9-4 3 15,16 4-3-15,5-8 2 16,12 4-3-16,5-3 0 16,0-1-5-16,-5-7-3 15,0 4 0-15,-12 3 1 16,-4 5 3-16,8-1 2 15,-9 0 1-15,5 4 2 0,-5 0 1 16,1 11 1 0,-5-3-2-16,-4 15 1 0,-4-5-2 15,-1 20 2 1,-3-8-2-16,-5 12 0 16,0-4-5-16,1 14-3 0,-1-10-3 15,-4 14 1-15,0-7 3 16,0 4 1-16,0-7-6 15,-4 6-2-15,4-14-16 16,-5 0-6-16,5-8-28 16,-4-7-10-16,4-1-34 15,0-22-13-15,0 0-6 16</inkml:trace>
  <inkml:trace contextRef="#ctx0" brushRef="#br0" timeOffset="125508.0492">13688 13972 276 0,'4'-3'104'0,"1"3"-56"0,3-12-34 0,-8 12 26 16,4-11-7-16,1 4 1 15,3-9-6-15,1 5-3 16,8-11-13-16,-5 3-3 0,10-4 1 15,-5 4-6-15,12-3-2 16,-8 10 1-16,5 1 0 16,-1 3-1-16,-3 20-2 15,-5-5 3-15,-13 20 2 16,0-5-2-16,-8 31-2 0,0-4 0 16,-13 15-1-16,0-7 2 15,-5 22 1-15,-7 45-1 16,7-14-2-16,1-16-2 15,9-15 1-15,3-15 1 16,5-7 2-16,4-15-3 16,4-20-2-16,0-3 2 15,13-8 0-15,0 1 1 16,0-12 2-16,0 0-1 16,9-19 2-16,-5 4-2 15,-4-19-1-15,-4 4 1 16,-13-12 1-16,0 8-1 0,-9-11 2 15,1 0 0-15,-14-8 3 16,5 11-5-16,-4-22-3 16,-4-23-6-16,-1 4-2 15,5 16-26-15,8 10-11 16,5 8-31-16,4 15-14 16,4 4-45-1</inkml:trace>
  <inkml:trace contextRef="#ctx0" brushRef="#br0" timeOffset="126890.469">14456 14063 184 0,'-4'-26'68'0,"4"26"-36"0,-8-15-13 16,3 15 21-16,1-4-11 16,0 0-2-16,4 8-10 15,0-4-2-15,0 11-9 16,0 0 0-16,0 16 4 0,0-5-4 16,0 20 2-16,0-16-3 15,0 20 0-15,0-9-3 16,0 20-2-16,0-12 1 15,0 4-1-15,0-7-20 16,0-1-7-16,0-7-6 16,0-11-2-16,0-1-6 0,-4-14-1 15,-1-8 16 1,1-27 10-16,4 5 8 0,0-16 5 16,0 8 11-16,-4-15 6 15,0-1 27-15,0 1 13 16,-1 7-4-16,5 8-2 15,0 4-12-15,5 11-5 16,-5 0-15-16,12 22-5 16,-3-3-9-16,16 22-2 15,-4 1 2-15,13 18 1 16,-4-11-1-16,13 23 1 0,16 22-2 16,-12-8 2-1,-9-10 0-15,-4-20 1 0,-9-3 6 16,-4-12 6-16,1-14 7 15,-10-24-8 1,1-6-3-16,-4-16-7 16,-5-8-2-16,-4-18-3 15,0-4-1-15,0-4-26 16,0 0-9-16,8 8-37 16,-3 22-16-16,-1 8-50 15</inkml:trace>
  <inkml:trace contextRef="#ctx0" brushRef="#br0" timeOffset="129757.4771">19614 3257 248 0,'-47'-4'93'0,"30"4"-50"0,-4-7-37 0,8 14 22 0,-8 5-19 16,-9 14-5-16,-8 23-1 16,-9 30 0-16,-8 8-1 15,4 19 5-15,4 11 3 0,13 15 3 16,13-12 5-16,13-3-10 16,33-4-4-16,30-3-3 15,9-5 1-15,17-7-3 16,29-11 0-16,13-15 1 15,-4-8 2-15,4-15 1 16,13-23 1-16,-13-14-2 16,-8-27 1-16,-18-27 0 15,-12-26 3-15,-8-15 3 16,-14-26 5-16,-8-27 3 0,-12-19 4 16,-9-18-5-16,-13-19 1 15,-12-5-6-15,-14 9-1 16,5 48-4-16,-38-3 1 15,8 41-4-15,-71 12-2 16,-14 41-11-16,-17 26-4 16,-20 34-4-16,7 31-2 15,5 14-10-15,17 8-6 16,21-11-19-16,22-4-7 16</inkml:trace>
  <inkml:trace contextRef="#ctx0" brushRef="#br0" timeOffset="130718.3887">20522 3438 176 0,'30'-19'66'0,"-5"8"-36"0,5 7-29 0,-17 4 16 0,8 0-9 16,13 0 0-16,21 12-4 16,21 3-3-16,18 11 0 15,-1 8-4-15,22 11 0 0,25 1 2 16,0 6 0-16,9 1-2 15,20 11 0-15,-7 8 2 16,-5 7 0-16,0 4 3 16,-4 4 3-16,-9 0-2 15,-21 7 0-15,-8 19 3 16,-5 19 1-16,-4 8-1 0,0 29-1 16,-12 9-3-1,-14 18 1-15,-3 26 2 0,-18-3 2 16,-8 26-1-16,-9-3 1 15,-12 22 11-15,-9-8 8 16,-4 16-9-16,-12-5-2 16,-5 28-7-16,-22-5 0 15,-16 12-1-15,-17-1 3 16,-13 24-1-16,-4-1 2 16,0 1 0-16,0 10 3 15,-9-14-1-15,-8 14 0 16,-17-21 4-16,0 6 3 15,4-18 7-15,-9-8 4 0,-46 27-6 16,4-27-3 0,13-23-4-16,-17-41 1 15,-4-18-6-15,12-20-3 0,-3-15-5 16,-22-22-2-16,21-27 1 16,17-3 2-16,4-16-3 15,9-15-2-15,0-18 0 16,21-12 1-16,17-4-12 15,18-11-3-15,16-11-21 16,17-12-7-16,17-7-43 16,12-15-16-16,35-15-60 15</inkml:trace>
  <inkml:trace contextRef="#ctx0" brushRef="#br0" timeOffset="131121.6487">20539 13422 220 0,'-30'30'82'0,"18"-22"-44"0,-5 14-27 0,8-7 21 15,1 4 0-15,-1 4 4 16,1-1-9-16,-1 1-2 0,5 0-14 16,0 3 4-16,-5 8 3 15,1 4 1-15,-1-1 1 16,1 16-7-16,-9 8-3 0,-4 3-5 16,4 7-2-16,4 1 1 15,4 0 2-15,5-8 8 16,13-4 3-16,3-15-2 15,14 1-1-15,3-16-6 16,14 0-3-16,-1-19-2 16,1 1 0-16,-1-12-24 15,5-8-8-15,0-3-50 0,16-4-19 16,1 0-59 0</inkml:trace>
  <inkml:trace contextRef="#ctx0" brushRef="#br0" timeOffset="132774.7755">15632 13573 168 0,'0'0'66'0,"0"0"-36"0,-4 0-35 16,0 0 65-16,4 0-22 15,-5 7-2-15,5-7-3 16,-4 8-19 0,0-4 5-16,0-8 2 0,-5 0-3 0,5 4 2 15,0 0 0-15,0-4 0 16,-5 0-7-16,5 4 0 15,0 0-2-15,-5 0 1 16,1-3-4-16,-1 3 0 16,1 0 1-16,-1 7 5 15,1 1-6-15,-1-8-2 16,1 11-1-16,-1-3-1 16,5-1-2-16,-5 1-2 0,5 3 1 15,0 0-1 1,0 12 0-16,-1 0 0 0,-3 11-3 15,8 7 2 1,0 4-1-16,0 16 0 0,0 7 2 16,0 3 0-16,0 8-3 15,4-3 2-15,-4 7 1 16,4 0 2-16,1 0-1 16,-5-4-1-16,4-7 1 15,0-4 1-15,0-4-3 16,1-12 0-16,-1-6 3 15,0-5 1-15,0-3-1 16,-4-23 1-16,0 4-4 0,5-4 0 16,3-4 3-16,5-7 1 15,0-8-4-15,4-7 1 16,4-4-18-16,0 4-5 16,17-23-51-16,9 3-21 15,0-6-59 1</inkml:trace>
  <inkml:trace contextRef="#ctx0" brushRef="#br0" timeOffset="133437.3219">15912 14071 216 0,'-8'-19'82'0,"4"11"-44"0,4-3-16 15,0 7 28-15,-5 0-17 16,1 1-6-16,4-1-10 16,0 4-1-16,0 0-9 15,0 4-4-15,4 3 0 0,1 8 4 16,3 0 4-16,1 4-2 15,-1 4 2-15,1-1-4 16,-1 1 1-16,1 0-3 16,-1 3 0-16,5 4-3 15,0 4 1-15,-1 0-4 0,1 0 0 16,0 4 3 0,-5-12 3-16,-4-3-4 0,5 7-1 15,-5-11 2-15,0 3 1 16,1 1 1-16,-1-8 2 15,0-4-3-15,-4-7-2 16,0 0-3-16,0-15 1 16,4-8-1-16,1 4 0 15,-5 3 0-15,4-3 0 16,0 4-3-16,5 7 1 16,-1-7-3-16,9 11 2 15,4 0 1-15,1 11 2 0,-1 1-1 16,0-5 1-1,4 4 4-15,1-3 1 0,-1 3 10 16,1-3 3-16,-1-1-3 16,-3-3 0-16,-1-4-6 15,4-4-2-15,-4-3 0 16,1-4-1-16,-5-5-2 16,0 1-2-16,-5-7-17 15,1-5-6-15,-4-3-31 16,-1-11-10-16,1-8-33 15,-5-4-12-15,0-11 4 16</inkml:trace>
  <inkml:trace contextRef="#ctx0" brushRef="#br0" timeOffset="134006.3364">16553 13682 220 0,'-8'-11'85'0,"8"7"-46"0,-9-19-28 0,5 16 21 16,4 3-4-16,0 4 1 15,-4-8-8-15,0 5 0 16,4 3-12-16,0-12 3 0,0 12 4 16,0-3-4-16,8 6 3 15,9 1-5 1,0-11 2-16,-4 7 2 0,-5 0-6 15,18-4-2-15,-5 0-3 16,13 0-3 0,-4 4 3-16,8 0 0 0,17 0-1 15,-4 4 1-15,-4-4-2 16,-13 8-1-16,-5-1 5 16,-7 1 4-16,-1 3-1 15,-4 0 1-15,0 4-3 16,-5 4 1-16,1 4-4 15,0 7-2-15,4 8 0 16,-4 3 1-16,4 16-3 16,0 11 0-16,0 3 1 0,-5 9 2 15,1-9 8-15,0 20 3 16,-1-8 7 0,-3 11 2-16,-5-3 2 0,0-1 2 15,-4-3 1-15,0-15 1 16,-4-8-7-16,-4-8-2 15,-5-11-7-15,-4-7-2 16,-8-11-2-16,-5-12 0 16,-4-8-9-16,0 1-4 15,-9-16-28-15,1-3-11 16,4-12-60-16,0-14-22 16,8-24-74-1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7:33:39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10640 6225 144 0,'-12'-3'55'0,"-1"3"-30"0,0 11-23 0,1-3 14 0,-1 7-4 15,-4 19 1-15,4 15-5 16,0 18 0-16,1 5-5 15,-5 19 3-15,4 26 0 0,-4 11 2 16,0-19 2-16,0 1 6 16,0-5 4-16,0-7-6 15,4-7-1-15,1-12-5 16,3-4 0-16,1-22-5 16,-1-8-2-16,5-22-25 15,0-19-11-15,-1-15-42 16,5-31-44-1,-8-7 39-15</inkml:trace>
  <inkml:trace contextRef="#ctx0" brushRef="#br0" timeOffset="1152.26">10348 6161 172 0,'-9'-7'66'0,"5"11"-36"0,0 7-31 0,4-4 12 15,0 9-1-15,4 2 1 16,4 5-5-16,9 0-2 0,13 7-2 16,17 0 9-16,25-4 8 15,4-3-4-15,5-4 2 0,21-12-10 16,34 1-4 0,-9-4-2-16,9-8-1 15,21-7 0-15,4-4 0 0,0 3 2 16,18-7 1-16,-1 4 5 15,-8 4 3-15,12 7-6 16,9 4-1-16,-12 0-2 16,16 15 1-16,4 0-4 15,-8 16 0-15,22-1-1 16,-5 0 0-16,12-4 2 16,5-7 0-16,-17-4 0 0,9 4 2 15,-9-8 5 1,-17-7 6-16,4 15-9 15,0-4-2-15,-25 0-2 16,-9-3 2-16,5 3-1 16,-5 0 2-16,-21-4-2 0,-8 0-1 15,-5-11 1-15,5 0 1 16,-5-7 1-16,-17-12 3 16,14-11-3-16,-18-4-2 15,-13-4 0-15,-12-3-1 16,-5 3 0-16,-12 8 0 15,-9 3 2-15,-8 5 1 16,-9 7-1-16,-8-8-2 16,-5 8 1-16,-4 4-1 0,-8-1 2 15,-5 1 1 1,-3 3 3-16,-5 1 3 16,-5 3-4-16,5 4-3 0,-8 4-1 15,0 3-1-15,-5 5-3 16,4 3 2-16,-3 0 1 15,-1 11 0-15,4 20-3 16,1-5 2-16,8 12-1 16,4-4-2-16,0 11 3 15,5 8 0-15,4 4-2 16,-1 15 2-16,1 3 1 16,0 4 0-16,-5-11 0 15,1 8 0-15,-5-12 4 16,0 12 2-16,-4-1 6 15,-4 1 3-15,-5-12-2 16,1-19 2-16,-5-7-2 0,1-12 0 16,-1-7-1-16,-4-7 2 15,-4-5-3-15,-5-3-1 16,1-4-6-16,-9-3-1 16,-5-1 1-16,-3-3 0 15,-9-5 2-15,-25-6 3 16,-26 3-2-16,-13-12-2 15,-8 12 0-15,-42-11 1 16,-9 7-1-16,-9 0 0 16,-29 1-3-16,0 3-2 15,-35 0 1-15,14 7-1 16,-26-3-3-16,9 7 2 16,-9-11 1-16,4 0 2 0,9 0-1 15,-13 0-1-15,21 0-2 16,-21-7 1-1,26 3 3-15,4-4 1 0,-5 1-4 16,30-1 1-16,-4 1 0 16,-4-8 2-16,30 7-3 15,8 4 0-15,-5-3-6 16,14-1-3-16,25 1-3 16,17-1-2-16,8 1-1 15,9-12 0-15,-9 4-9 16,18-8-2-16,16 4-7 15,9 4-2-15,12 0-13 16,9 7-4-16,-4 5-67 16</inkml:trace>
  <inkml:trace contextRef="#ctx0" brushRef="#br0" timeOffset="5523.9762">4477 8960 124 0,'5'-68'46'0,"3"42"-24"0,-8-31-24 0,0 34 9 16,0-7 19-16,0 0 12 15,0 7 5 1,0 12 4-16,-4 0-15 15,0-1-7-15,4 12-14 16,0 12-7-16,0 10-1 0,0 16 0 0,0 15 3 16,-5 7 1-16,5 1 1 15,-4 7-2-15,4 11-1 16,0 4-3-16,0-8-2 16,-4 4 3-16,4-11 0 15,-4-11-4-15,-1-8 1 16,1-11-29-16,0-12-10 15,0-11-27-15,-5-22-11 16,5-20-14 0</inkml:trace>
  <inkml:trace contextRef="#ctx0" brushRef="#br0" timeOffset="5702.7999">4465 8707 252 0,'0'-26'96'0,"4"3"-52"0,13 4-38 0,-13 12 20 0,4-1-19 15,5 1-5-15,4-1-2 16,4 1-1-16,13-1 1 16,-4 4 0-16,13 1 0 0,7 3 0 15,-3 0 2-15,-4 3-41 16,-5 5-16-16,-8 11-54 16</inkml:trace>
  <inkml:trace contextRef="#ctx0" brushRef="#br0" timeOffset="5882.9515">4473 9190 228 0,'0'4'88'0,"9"-12"-48"0,12-11-34 0,-13 1 22 16,9 2-15-16,9-14-4 15,12 8-6-15,9 3-3 16,16 4 1-16,5 11-26 0,0 4-8 15,4 11-73 1</inkml:trace>
  <inkml:trace contextRef="#ctx0" brushRef="#br0" timeOffset="6272.344">5152 9149 236 0,'-4'-12'88'0,"0"20"-48"0,-5-4-29 16,5 3 21-16,0 4-17 15,-1 12-6-15,1 7-5 16,4 12-4-16,-4 3 1 16,4 0-1-16,0 4 2 0,0-4-1 15,0-11-1-15,0-11 9 16,0 0 4-16,0-8 5 15,0-11 3-15,4-12-9 0,0-15-2 16,5-11-6-16,4-22-3 16,4 3 0-1,0 4 1-15,0 4-3 0,0 7-2 16,0 15-1-16,0 12 0 16,-5 11 3-16,1 11 0 15,4 12 1-15,4 15 0 16,5 7-16-16,3 4-4 15,5 4-39-15,5 3-16 16,-5-7-41 0</inkml:trace>
  <inkml:trace contextRef="#ctx0" brushRef="#br0" timeOffset="6618.377">6039 9643 264 0,'17'-23'101'0,"-17"23"-54"0,-12-11-17 15,7 11 31-15,-7-8-16 16,3 4-6-16,-16 4-18 16,3-7-6-16,-12-5-9 15,5 1-2-15,-5-8 2 0,-17-15-5 16,4 0-1-16,0-11 0 16,13 4 2-16,13-1-6 15,13 1 1-15,8 3-4 16,4-4 2-16,9 9 1 0,8 2-1 15,4 9 1 1,1 10 3-16,-1 1-2 16,-3 11 1-16,-5 11 2 0,-5 1 0 15,-3-1 0-15,-5 12 0 16,-4 3-9-16,0 0-4 16,-8 5-20-16,-1-9-6 15,-4 1-22-15,-4-12-7 16,5-7-53-1</inkml:trace>
  <inkml:trace contextRef="#ctx0" brushRef="#br0" timeOffset="7084.8472">6341 8881 180 0,'4'-49'68'0,"-4"26"-36"0,0-7-22 0,0 19 17 16,0-1-7-16,0 8-1 15,4 12-11-15,0 11-5 16,1 11-2-16,-1 15 7 0,0-7 7 15,0 11 2-15,1 4 1 16,-1 7-9-16,0 8-3 16,0 4-4-16,-4-19 1 15,0-12-7-15,0 12 1 16,5 19-41-16,-5-27-16 16,0-8-48-16</inkml:trace>
  <inkml:trace contextRef="#ctx0" brushRef="#br0" timeOffset="7263.6113">6264 9273 204 0,'13'0'77'0,"-5"-26"-42"0,18 3-30 16,-13 19 19-16,12 0-15 15,18 4-2-15,8 4-5 16,12 4-2-16,9-1-63 0,-8 8-30 15,0-7 11 1,-5-1 8-16</inkml:trace>
  <inkml:trace contextRef="#ctx0" brushRef="#br0" timeOffset="7581.0104">7033 9039 184 0,'-5'-4'71'0,"1"4"-38"0,-4 0-19 0,3 0 20 15,1 0-13-15,4 0-2 0,0 0-9 16,0 0-2-1,0 0-4-15,4 0 2 0,5-3 3 16,16-1-3-16,5 0-1 0,8 0 0 16,9 0-1-16,4 4-5 15,0 0 1-15,0-18-35 16,4 6-15-16,4-3-58 16</inkml:trace>
  <inkml:trace contextRef="#ctx0" brushRef="#br0" timeOffset="7807.905">7296 9360 220 0,'-43'7'85'0,"35"-11"-46"0,-5 8-26 0,9 0 22 15,4-4-18-15,0 0-5 16,8 8-5-16,9-5-2 15,9 1-3-15,3-4 1 0,1-4 0 16,4 1-1-16,4-5-2 16,9 0-43-16,12 1-19 15,5-8-48-15</inkml:trace>
  <inkml:trace contextRef="#ctx0" brushRef="#br0" timeOffset="8420.6672">8005 9020 244 0,'-9'-4'90'0,"13"8"-48"0,-8 0-38 16,4 4 21-16,0 3-16 15,0 4-2-15,0 4-3 16,0 3 2-16,0 1-3 15,0 11 0-15,0 0 1 0,0-4 2 0,0 4 1 16,0-4 1 0,0-7 2-16,0-8-3 0,4-7 1 15,1-8-3-15,-1-8 2 16,0-18-2-16,5-8 0 16,-1-12-3-16,5 9-2 15,4-5-2-15,0 1 1 16,0 3 1-16,0 12 0 15,0 10-3-15,-5 5 0 16,1 11-3-16,4 11 1 16,-4 5 3-16,0 6 1 15,4 8 5-15,0 1 5 16,-5-1-1-16,5-4 1 16,0 1-1-16,0-5 0 15,0-7 2-15,0-3 4 0,0-20 1 16,0-3 0-16,4-8-3 15,1-11-2-15,3-4-6 16,0-8-3-16,-3 1-3 16,-1 3 1-16,0 0 1 15,0 12 0-15,1 3-5 16,-1 12 1-16,0 11 0 16,0 11-1-16,1 4 4 15,-1 16 0-15,0 2-2 16,0 1 2-16,9 8-8 15,0 3-2-15,-1 0-32 16,1-3-14-16,-5-4-47 16,1-12-62-16,-5-7 52 15</inkml:trace>
  <inkml:trace contextRef="#ctx0" brushRef="#br0" timeOffset="8797.4402">9023 9277 212 0,'-8'-8'79'0,"4"4"-42"0,-1-14-12 0,5 6 25 15,0-3-12-15,5-4-4 0,3-3-14 16,5-12-5-1,4 4-8-15,0-1-3 0,0 1 2 0,0 8-5 16,0 10-1-16,4 8 0 16,-4-3 0-16,0 14-3 15,0 1 0-15,-4 15 4 16,-9 3 1-16,0 0 2 16,-8 8 0-16,-5 12-2 15,1-9 1-15,-5 9 0 16,-4-9 1-16,-8-6-18 15,-1-5-5-15,-4-11-22 16,5-11-7-16,4-16-18 0,8-21-7 16,13-9-24-1</inkml:trace>
  <inkml:trace contextRef="#ctx0" brushRef="#br0" timeOffset="8951.9968">9231 8971 252 0,'30'34'96'0,"-22"-19"-52"0,5 27-36 0,-9-16 24 15,1 8-18-15,3 11-5 16,1-7-3-16,8 7-2 16,4 1-2-16,4-12-2 0,-8-1 3 15,-4-6-48-15,-4-8-22 16,-5-8-50 0</inkml:trace>
  <inkml:trace contextRef="#ctx0" brushRef="#br0" timeOffset="9339.7187">8892 8481 148 0,'0'-4'55'0,"-5"4"-30"0,5 0-10 15,0 0 18-15,0 0-5 0,0 0 0 16,0 8-4 0,0-1-1-16,5 1-12 0,3-1 7 15,5-3 4-15,4 4-2 0,8-8 0 16,9 0-9-16,-4 0-2 15,0 0-5-15,4 0-3 16,4 3 0-16,4 5-1 16,-3-4 0-16,3 7 0 15,5-3-7-15,-9-1-3 16,-8-3-38-16,-1-4-17 16,1-8-52-1</inkml:trace>
  <inkml:trace contextRef="#ctx0" brushRef="#br0" timeOffset="9456.6056">9405 8436 208 0,'-21'-4'77'0,"4"4"-42"0,26-8-21 15,-9 8 20-15</inkml:trace>
  <inkml:trace contextRef="#ctx0" brushRef="#br0" timeOffset="9711.3057">9393 8417 409 0,'17'-4'26'0,"4"4"-14"16,0 0-1-16,4 0 1 0,1 4 3 16,-1 0 3-16,1-1 1 15,-1 1 3-15,-3 0-1 0,-1 3-1 16,-4 1-2-16,-5 0 1 16,1-1-1-1,-4 1-2-15,-1 3 3 16,-4 0 0-16,-4 4-4 0,-4 0 1 15,-4 4-9-15,-9-4-2 16,-4 4-5-16,-5-4-1 16,1 4-12-16,-1-4-7 15,5 0-29-15,0-3-11 16,-1-5-42-16,-3 4-17 16,0 1-14-1</inkml:trace>
  <inkml:trace contextRef="#ctx0" brushRef="#br0" timeOffset="19412.3534">6290 10770 240 0,'-9'-7'90'0,"1"3"-48"0,4-4-40 0,4 8 19 16,0 0-13-16,0 0-4 0,4 0-6 16,4 0 1-1,1 0 1-15,-1 0 0 0,13 0 0 16,-4 0 0-16,22 0 0 15,-5 0 0-15,12 4 2 0,-3 0-50 16,3 4-21-16,-7-5-30 16</inkml:trace>
  <inkml:trace contextRef="#ctx0" brushRef="#br0" timeOffset="19670.9611">6285 10974 212 0,'-8'-30'79'0,"4"41"-42"0,4-22-23 0,0 11 20 16,0-4-6-16,8 0-2 15,5 1-14-15,-5-1-5 16,18 0-5-16,25-4-2 0,-9 5 1 15,-8 3-8-15,17 0-3 16,-8 0-43-16,8-8-17 16,-9 4-36-1</inkml:trace>
  <inkml:trace contextRef="#ctx0" brushRef="#br0" timeOffset="27683.8198">7457 10653 168 0,'-4'-7'66'0,"4"7"-36"0,-4-8-22 0,-1 5 16 0,5-1-8 15,0 0-1 1,0-4-9-16,0-3-2 0,0 4-2 16,0 3 1-16,0 4 0 0,0 0-1 15,0 7 1-15,0 1 0 16,5 11 3-16,-1-4-1 16,0 15 2-16,0-7 2 15,-4 7 2-15,0-4 1 16,0 4 2-16,0-3 4 15,0 3 1-15,0 0-6 16,0-7-3-16,0-1 1 16,0-10 0-16,0-5-3 15,0-10 0-15,0-1-5 0,-4-15 0 16,4 4-10 0,0-4-3-16,0 4-8 0,0-8-2 15,0 1 9-15,4-1 3 16,0 4 6-16,1 4 3 15,-5 0-2-15,4 0 0 16,0 7 1-16,0-3 0 16,1 0-3-16,-1 3 2 15,0 4 1-15,0-7 2 16,1 3-1-16,-1 1-1 16,0 3-2-16,0-3 1 15,1 3 1-15,-1 0 2 16,0 0-3-16,-4 1 0 15,0-1 1-15,4 0 0 16,-4 0 0-16,0 0 2 16,0 1-3-16,0-1 0 0,0 0 1 15,0 4 2-15,0 0-3 16,0 0 0-16,0 0-1 16,5 0 0-16,-1 0 2 15,0 0 2-15,0 0-1 16,1-4 2-16,-1 1-4 15,0-1 0-15,0 0 1 16,1 0 0-16,-1 1-3 16,0-5 0-16,0 4 2 15,1 0 2-15,-1 4 0 16,4-7 2-16,-3 3-4 0,3 4 0 16,-4-7 1-16,5 3 0 15,-1 4 0-15,1 0 2 16,-5 0-3-16,5 0 0 15,-5 0 1-15,0 0 0 16,0 4-3-16,5 3 2 16,-5 4 1-16,0-3 2 15,0 3-1-15,5 4 2 16,-5-3-2-16,5 7-1 16,-1-4 1-16,1 0-1 15,3 0 0-15,-3 4 2 16,-5-4-1-16,0 4 2 0,1-4-4 15,-1 4 0 1,4 3 1-16,-3-7 0 0,-1-3 2 16,0-1 1-1,5 0-4-15,-5-7 1 16,0 4 4-16,-4-16 2 0,0 4 0 16,0-7-1-16,0 0-3 15,4-8 1-15,1 4-4 16,3-16 0-16,1 5-1 15,8-12 0-15,8-14 2 16,0 6 0-16,-3 5 0 16,-10 11 0-16,1 7 0 0,4 8 0 15,0 0 0-15,4 15 0 16,-4 0 0-16,5 15 2 16,-5-4 1-1,-1 23 3-15,1-11-1 0,-4 7 0 16,0 0-3-16,-5 8-2 15,1-8 1-15,-1 4 1 16,-3-4-23-16,-1 0-8 16,0-7-39-16,13-4-16 15,0 0-18 1</inkml:trace>
  <inkml:trace contextRef="#ctx0" brushRef="#br0" timeOffset="28210.4577">8539 10850 320 0,'-4'11'121'16,"0"-11"-66"-16,0-11-42 0,-1 11 30 0,5-12-17 16,0 5-3-16,0-16-9 15,0 4-4-15,5-19-5 16,-1 8-6-16,9-15 0 0,-5 4-1 15,9-1 0-15,0 8 0 16,4 4-2-16,1 7 0 16,-1 16 3-16,-4-1-2 15,-5 23 1-15,1-3 2 0,-9 18 0 16,1-8 2 0,-10 9 1-16,1-5-6 0,-9 15-2 15,1-7-14 1,-5 4-3-16,-9 15-6 0,1-19-2 15,4-11-6-15,4-20-1 16,4-6 3-16,9-9 3 16,4-7 7-16,8-15 4 15,1-3 5-15,-1-1 4 16,5-7 9-16,-5 18 3 16,1 5 16-16,4 7 8 15,-5 3 5-15,5 20 2 16,0-4-2-16,-1 18-1 15,1-3-10-15,0 15-1 16,-1-8-11-16,5 16-2 16,-4-8-3-16,0 15-2 15,-5-15-24-15,-3 7-9 0,-1-7-21 16,-8-7-8-16,-1-1-47 16</inkml:trace>
  <inkml:trace contextRef="#ctx0" brushRef="#br0" timeOffset="28539.7563">8310 10099 240 0,'-13'-4'90'0,"13"4"-48"0,-4-11-36 0,4 11 22 16,0-8-8-16,9 5-2 15,-1 6-6-15,9 5-2 16,0-8-6-16,-4 4 6 0,12 3 5 16,-3-7-1-16,3 0 2 15,-4 0-7-15,9 0-3 16,-5 0-6-16,14 0 0 16,-5 0 2-16,12 0 1 15,-8 0-6-15,9 0 0 16,17 0-17-16,-17 0-4 15,-9 0-8-15,-17 0-3 16,-4 0-13-16,-4 0-8 16,-1 0-46-1</inkml:trace>
  <inkml:trace contextRef="#ctx0" brushRef="#br0" timeOffset="28958.1072">8845 9899 228 0,'-25'-11'88'0,"20"3"-48"0,-12 8-25 0,13 0 24 16,0-4-8-16,4 4-1 15,0 0-8-15,0 0-1 16,4 0-12-16,0 0-3 0,5 4 0 15,8 4 3-15,4 3 5 16,13 0-4-16,4-7 0 16,5 7 0-16,-5-3 1 15,-4 3 1-15,0-7 2 16,-5 7 2-16,-7 1-1 16,-5 3-1-16,-13 0 1 15,0-4-4-15,-4 12 1 16,0-4-7-16,-8 11-1 15,-1-7-2-15,-8-1 1 16,0 5-2-16,-4-5-1 16,4-3-21-16,-4 0-11 15,-5 0-33-15,14-8-13 16,-1-7-74 0,4 3-45-16</inkml:trace>
  <inkml:trace contextRef="#ctx0" brushRef="#br0" timeOffset="38296.6845">5093 10355 260 0,'8'8'96'0,"-4"-8"-52"0,1 0-34 16,-5 0 25-16</inkml:trace>
  <inkml:trace contextRef="#ctx0" brushRef="#br0" timeOffset="38448.0731">5110 10389 490 0,'0'34'27'0,"0"8"-14"0,0 11-4 16,0 3 1-16,0 5-6 0,0 3 0 15,0 7-2-15,0 1 1 16,0 0-2-16,0-4 2 16,0-8-29-16,0 4-9 15,-5-15-27-15,5-19-11 16,0-18-47 0</inkml:trace>
  <inkml:trace contextRef="#ctx0" brushRef="#br0" timeOffset="38672.2141">5093 10367 260 0,'8'-15'99'0,"-4"7"-54"0,1-3-35 0,-5 7 25 0,4 4-19 15,0 0-4-15,9-4-7 16,0 0-2-16,12 1-1 15,-4-1-2-15,18 0 3 0,-5 0-22 16,8-3-7-16,-4 3-44 0,0 0-20 16,-4 1-13-1</inkml:trace>
  <inkml:trace contextRef="#ctx0" brushRef="#br0" timeOffset="38866.7476">5190 10699 248 0,'-12'22'93'0,"12"-22"-50"0,-5 4-24 0,5 0 29 15,0-4-15-15,5 0-4 16,3 0-14-16,-8 0-7 16,13 0-5-16,-5 0-3 0,22 0 1 15,-4 0-34-15,16 0-13 16,26 4-94-1</inkml:trace>
  <inkml:trace contextRef="#ctx0" brushRef="#br0" timeOffset="39303.1448">5751 10744 308 0,'-5'-8'115'0,"5"8"-62"0,-8 4-44 16,4 0 27-16,-1 3-13 0,1 5-1 15,4 7-9 1,0 7 0-16,0 4-8 0,-4 8-5 16,4 7-1-16,0 4 3 15,0 4 1-15,0-8-4 0,0 4 1 16,0-3-13-16,0-9-5 15,4-7-19-15,-4-18-6 16,0-1-22-16,4-18-7 16,1-1-3-1,-1-11-41-15,-4 4 24 16,0-11 227 15,8-12-37-31,-3 0 0 16,7-3-44-16,-3 3-23 15,8 4-18-15,-4-4-6 16,12 4-5-16,-4 8-10 0,5 7-5 16,-5-3-37-16,0 3-15 15,-4 4-55 1</inkml:trace>
  <inkml:trace contextRef="#ctx0" brushRef="#br0" timeOffset="39514.1133">5763 10948 304 0,'-8'11'115'0,"8"-11"-62"0,0 23-31 16,0-16 31-16,4-3-8 0,0 3 0 15,5 5-19 1,-1-1-7-16,9 8-12 0,-4 0-5 16,17 7 1-16,-5-3-2 15,9 7-1-15,-4-7-48 0,4 3-22 16,-4-3-58-16,-5-5-24 15,9-10 30 1</inkml:trace>
  <inkml:trace contextRef="#ctx0" brushRef="#br0" timeOffset="42245.6429">4083 12924 200 0,'-5'-4'74'0,"5"4"-40"0,-12-19-27 0,7 12 20 0,-3 3-7 15,4-7 0 1,-5-1-5-16,1-33-1 0,3 11-8 15,1 0-2-15,4 8 2 0,0 3-3 16,9-11 0-16,-5 8 1 16,13-8 2-16,-4 4 1 15,12 3 3-15,-4 5 1 16,9 7 3-16,-5 3-1 16,5 16 2-16,-4-4-2 15,-5 26 0-15,-4-3 1 0,-4 19 2 16,3-8-3-1,-16 26 2-15,0-15 1 16,-8 8-1-16,-5-8-3 16,-4 8-2-16,5-19-4 15,-10-4-1-15,5-7-6 0,-8-12 1 16,4-3-13-16,4-20-7 16,-5 1-31-16,10-12-13 15,3 4-76 1,9 4-52-16,0 4 85 15</inkml:trace>
  <inkml:trace contextRef="#ctx0" brushRef="#br0" timeOffset="42442.021">4757 12867 348 0,'-17'0'132'0,"17"0"-72"0,-17 15-59 0,13-7 25 0,-4-4-14 16,3 3-2-16,-3 5-8 16,-1-5-1-16,5 4-1 15,0-3-27-15,0 0-9 0,0-1-37 16,4-3-14-16</inkml:trace>
  <inkml:trace contextRef="#ctx0" brushRef="#br0" timeOffset="42860.449">4787 12543 264 0,'-42'-8'101'0,"42"8"-54"0,0-11-37 0,0 11 23 16,0-4-12-16,0 1-1 15,12-1-1-15,-3 0 0 16,12 0-10-16,-4 1-1 0,17-1 2 15,-4 0-2-15,4 0 3 16,-5 0 3-16,5 1 1 16,-4-1-6-16,13 4-1 15,-14 0-2-15,9 0-1 16,-8 0 1-16,8-4 1 16,-4 4 1-16,0 0 0 15,-4 0 2-15,-9 4 4 0,-4 0-4 16,-13 11 0-1,1-4-2-15,-10 12 0 0,1-1-2 16,-4 12-1 0,-1-11-3-16,-4 18-2 0,5-7-2 15,0 12 1-15,-1-9-4 16,1 5-1-16,3 3-35 16,1-19-15-16,0 1-15 15,4-16-7-15,0 0-74 16</inkml:trace>
  <inkml:trace contextRef="#ctx0" brushRef="#br0" timeOffset="43429.2543">5695 12415 300 0,'-4'11'112'0,"4"-11"-60"0,0-7-45 0,0 7 23 16,0-4-7-16,0 4 0 16,0 0 1-16,0-8 0 15,4 4-13-15,1-7 11 0,7 0 5 16,1-4-6-16,13 0 1 16,-5 0-11-16,13-1-4 15,-4 5-4-15,8 4-3 0,-4-1 1 16,0 16 1-16,-9-5 1 15,-8 16 1-15,0-4-2 16,-17 16 1-16,0-5-4 16,-21 19 0-16,0-7-4 15,-13 26 1-15,4-15 0 16,0 23-1-16,5-8 1 16,-1-11 3-16,5-4-5 15,8 0 2-15,1-12 0 16,12-6-1-16,0-9 4 15,17-7 0-15,-5-3-2 16,14-12 2-16,-1 0-1 16,5-15 0-16,-5 3 2 15,-3-10 0-15,-5 3-5 16,-9-8 1-16,1 5 0 0,-22-12 2 16,0 7-4-16,-12-3 0 15,-1 4 0-15,-8-8 4 16,5 4 1-16,-10-4 1 15,5 4-25-15,9-8-10 16,-1 8-22-16,18-8-7 16,4 8-70-1,21 0-41-15,-5 3 83 16</inkml:trace>
  <inkml:trace contextRef="#ctx0" brushRef="#br0" timeOffset="43839.4307">6353 12475 196 0,'0'-19'74'0,"0"19"-40"0,-4 23-22 0,4-19 19 15,0 7-5-15,0 0-1 16,0 12-7-16,0-4-3 15,0 11-9-15,0-4-4 0,0 8 1 16,0-4-2-16,0 8 2 16,0-4-4-16,-4-4 0 15,4 0-17-15,-4-7-8 16,4 0-13-16,0-23-3 16,0 11-5-16,0-49 0 15</inkml:trace>
  <inkml:trace contextRef="#ctx0" brushRef="#br0" timeOffset="44106.6539">6349 12419 244 0,'9'33'90'0,"-9"-33"-48"0,17 42-31 15,-17-34 21-15,8 18-11 16,1 0-1-16,16 8-1 16,1 0 0-16,12 15-10 15,-4-3 10-15,8-5 4 0,-8-3-3 16,0-1-1-16,-4 1-5 0,-5-8-1 15,-4-11-3 1,-4-11-1-16,-4-5-5 16,-4-25-1-16,-1 3-6 15,-8-26 0-15,0-1-10 16,-4-14-4-16,0 0-13 16,4-12-4-16,0 8-26 0,4 0-9 15,0 11-63 1</inkml:trace>
  <inkml:trace contextRef="#ctx0" brushRef="#br0" timeOffset="44738.5377">7364 12004 228 0,'-5'-12'88'0,"5"12"-48"0,-4 0-27 15,4 0 22-15,-8 4-3 16,3 0 1-16,-7 0-7 16,-1-1-2-16,-8 1-13 0,4 0 0 0,-9 0 2 15,5 0-1-15,-4-4 1 16,-1 0-7-16,5 3-4 15,0 1-1-15,4 7-1 16,0-3-3-16,0 11 2 16,4-4 1-16,0 26 0 15,1-14 0-15,3 26 2 16,1-12-1-16,3 19 2 16,1-7-4-16,4 19 0 15,0-12 5-15,4 27 2 16,-4-19 2-16,13 15 0 15,0-19 2-15,-1 15 1 0,1-15 3 16,0-7 2 0,0-8-9-16,-1-8-2 0,1-3-3 15,4-12 1-15,0-3-18 16,9-19-4-16,-5 3-33 16,9-18-12-16,-5 0-45 15,13-23-19-15,-8 7 13 16</inkml:trace>
  <inkml:trace contextRef="#ctx0" brushRef="#br0" timeOffset="45202.1804">7559 12513 268 0,'-26'-19'101'0,"26"19"-54"0,-17-23-33 0,13 23 26 16,0-3-11-16,0-1-2 15,-1 8-11-15,1-4-5 16,4 7-6-16,0 1 3 0,0 14 2 16,0-3 1-16,4 11 1 15,1-7-4-15,3 7-3 16,1-3 0-16,3 6-1 16,-3-2-5-16,-1-1 1 15,1-11-11-15,4-4-3 16,-5-4-11-16,5-15-2 15,0 1-3-15,-1-13 1 16,1 5 3-16,-4-8 3 0,-1 8 11 16,1 7 4-1,-1 4 12-15,5 0 7 16,-5 0 10-16,9 12 7 0,0-1-6 16,13 15-1-16,-9-3-3 15,9 3-2-15,-5-3 5 16,1-4 1-16,-5 3-7 15,0-10-4-15,-4-9-6 16,0-3-4-16,-4 0-5 16,0-15 0-16,-1 4-22 0,1-34-11 15,0 15-27 1,4-31-12-16,-4 12-58 16</inkml:trace>
  <inkml:trace contextRef="#ctx0" brushRef="#br0" timeOffset="45785.2355">8187 11917 236 0,'-4'-11'88'0,"4"11"-48"0,-4-15-29 0,-1 15 21 16,1 0-6-16,4 0 2 15,0 0-7-15,0 0-1 0,4 0-11 16,-4 0 3-16,9-4 4 0,-1 0-2 16,14 0 2-16,-5 0-5 15,12-3-1 1,14-1-4-16,-1 1-1 0,1 3-1 16,-9 4 2-16,-5 0 1 15,-3 11 1-15,-9-3 2 16,-5-1 1-16,-3 1-5 15,-1 0-4-15,1-1 3 16,-1 1 1-16,5 3 0 16,-4 0-1-16,-5-7-3 15,4 7-2-15,1 1-2 16,4 3 1-16,-5 0 1 16,9 7 0-16,-4-3-3 0,4 15 2 15,-5-4 3-15,5 19 3 16,-4-7 0-16,0 11 2 15,0-8 2 1,-5 15 2-16,1-7 3 0,-5 11 2 16,-4-11-1-16,-9 15 1 15,1-11-2-15,-9 7-1 16,0-8-1-16,-4 1 0 16,4-1-4-16,-4-18-3 15,-1 0 0-15,-7-12-1 16,3-3-9-16,1-8-2 15,3-11-31-15,5-16-13 0,0 5-34 16,17-23-11 0,0 3-83-1</inkml:trace>
  <inkml:trace contextRef="#ctx0" brushRef="#br0" timeOffset="46181.5802">9261 12324 216 0,'-4'15'82'0,"4"-15"-44"0,-9 8-20 0,9-4 25 15,0-4-11-15,0 0-1 16,17-4-12-16,-8 4-4 15,20-8-8-15,-3 1-5 0,21-5-1 0,-9 1-6 16,13 0 1 0,-9 3-51-16,9 1-23 0,-8-1-42 31</inkml:trace>
  <inkml:trace contextRef="#ctx0" brushRef="#br0" timeOffset="46390.673">9452 12705 320 0,'-4'0'121'0,"4"0"-66"0,25-7-55 16,-25 7 23-16,21-4-13 0,-4 4-3 15,13-8-9-15,-4 5-3 16,12-1 2-16,-4 0-61 0,29 0-23 15,-12 0-41 1</inkml:trace>
  <inkml:trace contextRef="#ctx0" brushRef="#br0" timeOffset="47606.0238">10517 11525 232 0,'-8'-61'88'0,"8"61"-48"0,0-19-18 16,0 19 28-16,-4 8-13 16,-1-8-3-16,-7 11-5 15,3 1-1-15,-8 18-15 16,0-4 1-16,0 27 0 0,-8 26-7 0,4 8-2 15,4 11-1 1,4 15 0-16,9 4-2 16,4-19 1-16,4 4-4 0,4-8 0 15,9-7 1-15,5-4 0 16,7-11-36-16,9-16-15 16,9-10-36-16,4-24-15 15,-4-18-21 1</inkml:trace>
  <inkml:trace contextRef="#ctx0" brushRef="#br0" timeOffset="47977.9992">10938 12494 348 0,'-13'-15'132'0,"4"0"-72"0,-3-12-48 16,7 9 32-16,1-9-16 15,0-7-4-15,0-15-11 16,4 4-6-16,0-15-4 16,4 7-7-16,4 19 0 0,-3 7 0 15,12 5-1-15,0-5 1 16,4 16 0-16,0 0 0 16,5 18 3-16,-5 1 0 15,0 18 3-15,-4-3 1 16,-9 22 1-16,1-3-2 0,-13 7 1 15,4-4-2 1,-9 4 2-16,1-4-2 0,-5 0 2 16,0-7-2-16,-4-8 2 15,5-7-11-15,-5-15-4 16,0-8-16-16,4-16-8 16,9-6-38-16,4-1-17 15,0 8-47 1</inkml:trace>
  <inkml:trace contextRef="#ctx0" brushRef="#br0" timeOffset="48190.7371">11451 12392 276 0,'-13'23'104'0,"9"-19"-56"0,0 3-38 0,0-7 23 0,0 4-18 15,-1 3-3-15,1-3-10 16,0 7-2-16,0 1 0 16,4-5-20-16,0 1-7 0,0 3-32 15,0-3-15-15,0-1-34 16</inkml:trace>
  <inkml:trace contextRef="#ctx0" brushRef="#br0" timeOffset="48460.1326">11702 11702 320 0,'-22'-8'121'0,"10"8"-66"0,3 8-51 0,5-1 24 16,-5 9-14-16,1 6-3 15,4 1 0-15,-1-4 0 16,1 11-5-16,0-4 0 0,0 16 1 15,0-1-6-15,4 20-2 16,0-12 2-16,0 15 1 16,0-8-3-16,0 5 1 15,0-12-20-15,0 3-7 16,0-6-30-16,8-9-14 0,-4-3-64 31</inkml:trace>
  <inkml:trace contextRef="#ctx0" brushRef="#br0" timeOffset="48894.8986">11837 11823 212 0,'-21'3'79'0,"21"-3"-42"0,-4 12-30 15,0-9 18-15,4 5-2 16,0-4 3-16,8 3-1 15,-3 1 2-15,11-4-15 16,-3-1 6-16,13 1 5 0,-5 0-6 16,4 0 1-16,-3-4-5 0,7 0 2 15,-3 0-2-15,3 4 0 16,-3-4-3-16,4 0 1 16,-5 0 0-16,5 0 3 15,-5 0 2-15,-3 0 2 16,-5 0-8-16,0 0-3 15,-5 0 0-15,-8 7 0 16,1 1-6-16,-5 14 0 16,0 1-1-16,-9 15 2 15,5-8-1-15,-4 23-1 16,-1-8 1-16,1 11 1 16,-1-7-3-16,1 8 0 0,-1-12-19 15,5 4-7 1,0-7-28-16,4-5-10 15,0-6-37-15,0-12-15 0,29-4-6 32</inkml:trace>
  <inkml:trace contextRef="#ctx0" brushRef="#br0" timeOffset="49212.0052">12470 11280 236 0,'17'33'90'0,"-9"-21"-48"0,14 10-18 0,-22-22 27 16,12 19-4-1,-3-4-1-15,8 16-10 16,13 21-3-16,4 12-18 0,-1 12-2 0,-11-31 0 16,-5-3 4-16,4 18 4 15,-4-11-2-15,-9 23-2 16,1-12-9-16,-18 27-3 15,5-16 1-15,-13 12 1 16,0-11-3-16,-13 19-1 16,5-12-21-16,-13 8-8 15,4-12-25-15,0-11-10 16,8-7-22-16,14-23-9 0,-1-4-47 31</inkml:trace>
  <inkml:trace contextRef="#ctx0" brushRef="#br0" timeOffset="49931.4011">13442 12354 260 0,'-21'-7'96'0,"21"7"-52"0,-17-27-23 0,13 24 30 15,-1-16-14-15,1 4-1 16,8-15-21-16,1 7-7 16,11-22-5-16,-3 11-5 0,17-4 1 15,-5 8-1-15,9 3-2 16,-4 5 3-16,0 11 0 0,-5-1-2 15,1 16 2 1,-5 0 3-16,-8 18 3 0,-1-3-2 16,-12 23 0-16,0-8-1 15,-12 18-2-15,-1-6-6 16,-13-1-4-16,5-7-12 16,-13-4-6-16,5-4-5 15,-1-15-2-15,4 4-3 16,14-42 1-16,-1 12 0 15,21-38 1-15,1 11 0 16,8-15 0-16,0 8 26 16,4-8 13-16,0 12 26 0,1 7 14 15,-5 7-2 1,0 20-2-16,-1-1-14 0,1 27-2 16,-4-4-3-16,0 30 0 15,0-3-9-15,-1 11-4 16,1-8-2-16,0 4-1 15,-5-7-2-15,1 3 1 16,-1-11-26-16,1-8-12 16,-5 1-18-16,-4-12-4 15,0 0-45 1</inkml:trace>
  <inkml:trace contextRef="#ctx0" brushRef="#br0" timeOffset="50249.0419">13179 11393 260 0,'0'-4'99'0,"0"4"-54"0,4 0-37 15,0 0 24-15,5 0-9 16,8 0 1-16,12 0-4 15,5 0-3-15,13 0-9 16,8 0-1-16,5 0 0 0,-1 0-3 16,-4 0-3-16,-4 0 0 15,-4-4 1-15,-5 0-1 0,-3 4 2 16,-5 0-22 0,-9 0-7-16,-4 0-18 15,-4 0-7-15,-8 0-26 0,-5 0-9 16,-4 0-7-1</inkml:trace>
  <inkml:trace contextRef="#ctx0" brushRef="#br0" timeOffset="50592.9165">13697 11268 180 0,'0'-7'68'0,"0"-1"-36"0,8 1-7 0,-8 7 25 15,4 0-3-15,-4 0-1 0,5 3-14 16,-1 1-5-16,0-4-16 15,5 8 0-15,3 3 0 0,10-3 2 16,7-1 3-16,9 1-1 16,9-1 4-16,4-3-2 15,0 3-1-15,-4 5 3 16,-22-8 0-16,-4 3 1 16,-4 4 0-16,-4-3 0 15,-13 11 2-15,-8 11-8 16,-14-4-1-16,-3 1-7 15,-5 3-4-15,-4 0 1 16,-4 0 0-16,0-3-10 16,8-5-3-16,5-3-30 15,3-8-14-15,1 1-12 0,9-12-4 16,3-12-37 0,13-21-16-16,-4-1 3 15</inkml:trace>
  <inkml:trace contextRef="#ctx0" brushRef="#br0" timeOffset="53685.7554">5857 14455 232 0,'-9'-41'88'0,"9"41"-48"0,-17-4-27 0,13 4 24 0,-4-11-17 16,3 11-6-16,1-19-4 16,0 4-2-1,4-8-4-15,0 4-3 0,13-22 2 16,-5 7-4-16,22-11-2 0,-5 7 2 15,18-4 2-15,20-10-2 16,-24 29-2-16,-5 4 4 16,-5 19 1-16,5 15 0 15,-8 19 1-15,-9 8 4 16,-9 10 6-16,-8 5-3 16,-4 7 0-16,-9 0-6 15,-4 4-3-15,-4-8 0 16,-5-7 1-16,-3-4-1 0,-9-11-1 15,4-4-6 1,0-23-4-16,4-7-25 0,9-4-10 16,4 0-41-1,8-11-59-15,13-19 35 16</inkml:trace>
  <inkml:trace contextRef="#ctx0" brushRef="#br0" timeOffset="53883.7839">6375 14316 284 0,'-5'34'107'0,"5"-34"-58"0,-8 30-37 0,4-23 26 16,-1 8-22-16,1-3-8 0,4 7-4 16,0-8-1-16,0 4-1 15,0-4-32-15,4-3-13 16,-4-1-35-16,5-3-14 0,-1 0-8 15</inkml:trace>
  <inkml:trace contextRef="#ctx0" brushRef="#br0" timeOffset="54286.6763">6566 13946 172 0,'-22'-11'66'0,"22"11"-36"0,-21-8-13 0,17 8 22 15,-5 0-11-15,5 0-4 16,4 0-7-16,0 0-1 16,4-4-9-1,9 1 5-15,0-1 3 0,0 0 6 0,8 0 2 16,-4 1-4-16,13-5-1 16,-5 1-8-16,9-5-4 15,-4 5-3-15,12-1-3 16,-8 4 1-16,9 4-1 15,20 4 6-15,-25 0 4 16,-4 0-1-16,-4 11 2 16,-4-4 3-16,-9 19 1 15,0 0-2-15,-13 8 2 16,0-4-6-16,-8 23-3 0,0-12-3 16,-5 19-3-1,1-11 1-15,-1 11-1 0,1-7 2 16,-1-5 1-1,5-6-32-15,0-9-13 0,-1-3-36 16,5-11-16-16,0-12-45 16</inkml:trace>
  <inkml:trace contextRef="#ctx0" brushRef="#br0" timeOffset="54795">7262 13961 260 0,'12'-26'96'0,"-12"26"-52"0,26-34-34 0,-26 30 23 15,13-7-9 1,-1-1-2-16,5-6-4 0,13-9-1 16,-9 16-9-16,1-8 6 0,3 15 3 15,-4-7-7-15,0 22-3 16,-4-11 0-16,-4 23 2 15,-4-4-2-15,-9 22-2 16,0-3-2-16,-13 15-3 16,4-8 1-16,-3 27 1 15,-1-16-1-15,0 16-1 16,1-4 1-16,-1 3-1 16,4-3 0-16,5-7 2 15,0-9-3-15,4-3 0 0,0-7 1 16,4-4 2-16,0-8 1 15,9-11 3 1,-4 3-3-16,7-29 0 0,1 7 1 16,5-15 0-16,-5-8-2 15,-5-11-2-15,1 0 3 16,-9-4 2-16,1 8-2 16,-18-15-2-16,0 7 2 15,-8-11 0-15,4 8-1 16,-13-16 1-16,-12-30-18 15,16 35-6-15,5 10-23 0,13-3-8 16,3-15-25-16,18 11-9 16,8 7-38-1</inkml:trace>
  <inkml:trace contextRef="#ctx0" brushRef="#br0" timeOffset="55412.7291">8132 13573 236 0,'0'3'88'0,"0"-3"-48"0,-9 0-18 15,5 0 26-15,0 0-10 16,0 0 0-16,-5 0-4 15,5 0-1-15,-5 0-18 16,1 0 0-16,-5-3-1 0,5-1-5 16,-5 4-1-16,0-4-2 0,5 8 1 15,-1 0-4 1,-3 7 0-16,3-3-3 16,1 7-1-16,-1 0 1 0,5 19 0 15,0-4 0-15,4 26 0 16,0-3-3-16,0 15 0 15,0-11 4-15,0 11 1 16,4 30 0-16,0-12-2 16,-4-6 1-16,4-5 1 15,1-11 3-15,-1-7 4 16,-4-16-2-16,4-3-2 16,0-4-2-1,5-19-3-15,-5-4 1 16,0-3-17-16,9-8-6 0,-4-8-27 15,3-7-11-15,1 4-17 16,4-23-5 0,-4 4-43-16</inkml:trace>
  <inkml:trace contextRef="#ctx0" brushRef="#br0">8374 14018 260 0,'-4'-4'99'0,"4"4"-54"0,-17-4-13 16,8 8 33-16,9-4-14 15,-4 4-3-15,0 0-18 16,-1 3-7-16,5 4-13 16,0 1-2-16,5 10 2 0,-1 1 0 15,4 0 4-15,-3-1-7 0,3 12-2 16,1-7-3-16,3 6 1 16,-3 1-2-16,-1-3 2 15,1-5-2-15,-1 0 2 16,1-3-2-16,-1-8 2 15,1 4 0-15,-1-19 1 16,1 4-2-16,3-8 1 16,-3 4-4-16,-1-11-2 15,1 3 2-15,-1 4 0 16,1 1-2-16,-1 3 2 16,1 0 1-16,4 3 2 15,-5 1 10-15,9 4 4 16,-4 3 1-16,8-7 2 0,-4 3-8 15,4-3-4 1,-4 4-2-16,4-8-1 16,-4 0 0-16,5-12 2 0,-5 5-8 15,0-16 0-15,-5 4-38 16,1-11-15-16,0 7-30 16,-5-14-9-16,1-5-34 15,-1-18-11-15,9-31 21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7:36:39.0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10T17:37:08.001"/>
    </inkml:context>
  </inkml:definitions>
  <inkml:trace contextRef="#ctx0" brushRef="#br0">7372 9254 128 0,'9'-19'49'0,"-1"0"-26"0,-4 8-27 0,1 7 10 16,-1 1-5-16,0 3-1 15,-4 0 23-15,0 0 9 16,0 0-16-16,0 3 14 0,0 5 6 16,0-1-4-16,0 8 12 15,4 12-11 1,1 11-9-16,-5-1-3 15,4 20-1-15,-4 3 0 16,0 8 0-16,0 11 2 16,-4 4-6-16,-1 8-1 0,1-4-7 15,0-1 0-15,-5-6-7 16,5-9-1-16,0-3-16 16,0-8-4-16,-1-18-32 15,1-12-14-15,4-22-80 16</inkml:trace>
  <inkml:trace contextRef="#ctx0" brushRef="#br0" timeOffset="723.7627">16006 9318 140 0,'-30'-30'55'0,"17"19"-30"0,-8-19-18 15,13 14 15-15,-5 1-2 0,4-3 3 16,1-1 4-16,-1-4 4 16,5 12-17-16,0-1 5 0,4 12 4 15,0 4-1-15,4 15 1 16,0 4-1-16,5 11-2 16,-1 22-6-16,1 8-1 15,-1 8-4-15,1 7 0 16,-5 4-3-16,0 8-1 15,1 11-6-15,-5-12 1 16,0 4 2-16,-5-11 1 16,-3-3-6-16,-1-13-2 15,1-14-31-15,-5-11-14 16,-4-27-45-16,0-19-17 0,0-15 13 16</inkml:trace>
  <inkml:trace contextRef="#ctx0" brushRef="#br0" timeOffset="2179.6839">7529 9635 188 0,'-13'8'71'0,"9"-8"-38"0,0 0-21 0,4 0 21 16,0 0-8-16,0-8 0 16,8 4-10-16,5 4-4 15,4-7-6-15,4 7-4 0,18 0 2 16,3 7-2-16,5-3-1 15,8 4 5-15,-4-1 1 16,-4 1 0-16,3-1 1 16,6 1-2-16,16-1 2 15,8-3-4-15,10 0 0 16,-10-4-1-16,-3 0-2 16,3-4 3-16,14 0 0 0,3 1-4 15,5-1 1-15,-13-4 0 16,-4 1 0-16,0-5 2 15,13 1 3-15,8 7 0 16,4-3 0-16,-16 3-1 16,-5-4 0-16,0 5-2 15,13-9-2-15,4 1 1 16,0 0-1-16,-17-1 2 16,-4 5 1-16,0 3-1 15,0 0 1-15,12 4 0 16,1 0 1-16,-5-3-2 0,-12 6 1 15,0 1 0-15,-1 0 1 16,18-4-2-16,4 0 1 16,0 0-4-16,-13 4 0 15,-4-1 3-15,4 1 1 16,13-4-1-16,4 4-2 16,25 3-2-16,-24 1-1 15,-6-8 2-15,-3 4 2 16,12 3 4-16,5-3 2 15,-5 4-3-15,-20-5-1 16,-1 5-1-16,0-8 1 0,17 11-2 16,4-7 2-1,-8 4-2-15,-8-8-1 16,-1 0 1-16,13 3 1 16,9 1-3-16,-5 0 0 15,-17 0-1-15,-3-4 0 0,3 0 6 16,9 0 2-1,8 0-2-15,-4 0-1 0,-17 0 1 16,-4-4 0-16,4 0-2 16,13 4 1-16,0 0-2 15,-4 4-1-15,-9 0 1 16,-13-1-1-16,-4 1-3 16,1 0 2-16,7 0 1 15,5 0 2-15,-4-1 3 16,-5 1 2-16,-8-4-3 15,-13 0-1-15,1 0-1 0,-10 0-2 16,-3 4 1-16,-1-4-1 16,1 0 0-1,-9 0 2-15,4 0 3 0,4 0 4 16,-8 0 0-16,0-4 2 16,-8 0-4-16,-5 1-2 15,-4-1-2-15,-5 0 0 16,-3 0-7-16,-5 0 1 15,-4 1-34-15,0 3-13 16,-8 0-28-16,-5 7-9 16,-12 1-48-1</inkml:trace>
  <inkml:trace contextRef="#ctx0" brushRef="#br0" timeOffset="6351.5324">10874 8390 200 0,'0'-34'74'0,"-9"16"-40"0,9 6-20 15,-4 9 22-15,0-1-11 16,4 4-5-16,0 7-11 15,0 16-6-15,4 0-2 16,-4 7 1-16,4 4 3 0,-4 7 0 16,5 1 2-16,-1 3 0 15,0 0 1-15,0-3 2 16,1-8 4-16,-1-8 1 16,0-11 0-16,-4-11 4 15,0-15 2-15,0-12 0 16,0-15-1-16,0-22-6 0,4-16-4 15,5-22-8-15,4 34-1 16,-5 4-3-16,13-8 0 16,-4 11 0-16,22 5-2 15,-10 6-35-15,14 12-16 16,16 0-34-16,-8 19-12 16,-8 12-12-1</inkml:trace>
  <inkml:trace contextRef="#ctx0" brushRef="#br0" timeOffset="6700.1348">11375 8545 276 0,'-4'-26'104'0,"-1"7"-56"0,14-11-41 16,-5 18 23-16,5-7-10 15,-1-3-1-15,1-1-11 16,-1 8-5-16,5 4-2 16,-1 11-1-16,-3 4 0 0,-1 3-3 15,-3 4 2-15,-1 1 3 16,-4 10 1-16,0-3-1 0,-4 11 1 16,-1 16-2-1,-3-5-1-15,-5 1 1 16,1-8 1-16,-1-12-1 0,-4-7 2 15,-4-7-2-15,-5-20-1 16,-4-6-8-16,5-16-5 16,4-4-35-16,8 0-16 15,13-7-62 1</inkml:trace>
  <inkml:trace contextRef="#ctx0" brushRef="#br0" timeOffset="7000.1731">11770 8379 192 0,'-5'23'71'0,"5"-23"-38"0,-8 11-14 0,4-7 23 0,-1 7-3 15,5 8-1-15,0 0-2 16,0-4 3-16,5 4-22 15,7 3 4-15,1-3 2 0,0-7-6 16,8-5 1-16,13 1-9 16,-4-5-1-16,-5-6-4 15,-4-9-1-15,1-3-3 16,-5-7-3-16,0 3-45 16,-5 0-17-16,-3 0-34 15,4-7-11-15,3-16-3 16</inkml:trace>
  <inkml:trace contextRef="#ctx0" brushRef="#br0" timeOffset="7506.6617">12198 8356 260 0,'9'12'99'0,"-5"-12"-54"0,0 0-37 0,-4-8 21 15,9 4-4-15,8 4 0 16,-5-11-14-16,5-4-4 15,5 0-5-15,7 0-2 0,-3 7 3 16,4 5-4-16,-9 6 0 16,0 9-1-16,-8 3 0 15,-5-4 2-15,-4 15 2 16,5-3-3-16,-9 7 0 0,-9 0 1 16,1-7 0-1,-1-4 0-15,-3 7 2 0,-1-11-14 16,-8 4-5-16,4-7-2 15,0-12-1-15,0-8 4 16,4-7 5-16,17-4-1 16,1 4 3-16,-1 4 3 15,13-4 3-15,-4 3 6 16,12 9 3-16,-4-1 17 0,5 11 10 16,-5 1-6-1,-4 22-1-15,4 27 5 16,-8 10 4-16,-9 5-12 0,-4-4-3 15,-8-4-8-15,-5 0-2 16,-8-3-6-16,4-24-1 16,4-7 1-16,-12 1 0 15,3-9-7-15,-7-7-2 16,-14-7-27-16,9-16-9 16,9 5-12-16,-1-39-3 15,1-56-11-15,12 0-3 16,22-11-37-1</inkml:trace>
  <inkml:trace contextRef="#ctx0" brushRef="#br0" timeOffset="7881.8151">12759 7776 184 0,'12'-12'68'0,"-7"16"-36"0,-1 11-22 0,-4-4 20 0,0 1-5 16,0 7 0-16,0 11-5 15,0 11-2-15,0 12-10 16,0 11 4-16,-4 0 3 0,-1 4 4 16,1-26 3-16,0-1-8 15,0-3-1-15,-1-4-3 16,1 0-1-16,0 0-3 16,0-8-1-16,-1-3-3 15,5-12-2-15,0-3 3 0,5-12 0 16,-1 0-1-1,13-19-2-15,17-10-2 16,4-5 1-16,0 11-1 0,5 20 0 16,-5 11 4-16,-4 15 3 15,-4 14 0-15,-5 1 0 16,-4 4-6-16,0 7 1 16,1 12-20-16,-1-12-7 15,0-3-39-15,5-1-17 16,-1-18-41-1</inkml:trace>
  <inkml:trace contextRef="#ctx0" brushRef="#br0" timeOffset="13559.2742">16409 9620 292 0,'4'-8'110'0,"-4"8"-60"16,0 8-52-16,0-8 22 0,0 4-8 15,0 3 1-15,4-7-1 16,1 4 0-16,7 4-6 0,1-8-2 16,13 0 0-16,-5 0 2 15,9 0 1-15,-5 0-3 16,17 0-3-16,-8 0 2 15,30 0 0-15,-9 0-1 0,17-8-2 16,-8 4-2 0,13 4 1-16,-10-7 1 0,27 7 2 15,-14 0 1-15,14-4 3 16,-13 4-5-16,20-8-3 16,-16 5 1-16,26 3 0 15,-18-8 1-15,17 4 2 16,-16 4-3-16,20 0 0 15,-16 0 1-15,17 0 0 16,-14 0-3-16,14 0 2 16,-17 0 1-16,25 4 0 15,64-4-3-15,-86 0 2 16,-11 0 1-16,16 0 2 16,-17 0-1-16,21 0 2 15,56 0-4-15,-73 8 0 0,-12-8 3 16,16 11 1-16,-12-11-4 15,17 11-1-15,51-7 1 16,13 4 0-16,-26-1 1 16,-5 1 2-16,-7-5 1 15,-9 1 1-15,-13-4-5 16,-9 0-1-16,-3 0 3 16,3-4 3-16,5 1-3 15,-42-1-1-15,-14 4-5 16,10-4-1-16,45-3-24 15,-16-1-10-15,-17 4-10 16,-13-3-5-16,-4 3-22 16,0-4-53-1</inkml:trace>
  <inkml:trace contextRef="#ctx0" brushRef="#br0" timeOffset="13918.0476">21732 9397 216 0,'-21'0'82'0,"16"12"-44"0,-7-8-14 0,7-4 27 16,5 0-17-16,0 0-5 0,5 3-11 15,7 5-3-15,5 3-9 16,5-7 0-16,7 3 4 0,9 5-6 15,5-1-2-15,8 8 1 16,0 0 0-16,0 0 5 16,-17-4 5-16,-5 0 2 15,-3 7 3-15,-5-3-6 16,-12 15-2-16,-9 12-1 16,-9 3-1-16,-12 0-2 15,-5-8-1-15,-3 1-14 16,-5-8-7-16,4-12-9 15,4-11-5-15,5-11-30 16,9-11-13-16,12-27-66 16</inkml:trace>
  <inkml:trace contextRef="#ctx0" brushRef="#br0" timeOffset="14623.5388">18841 8349 208 0,'0'-23'79'0,"-4"20"-42"0,-13-1-23 0,4 0 20 16,-4 8-15-16,-8 3-3 15,-9 12-8-15,-4 4 0 16,-1-8-5-16,5 7-2 0,0 5 0 16,5 3 1-16,8 0 1 15,4 0-4-15,8 1-1 16,13-5 1-16,13 0 0 0,13-7 1 16,12 0 0-1,5 0 6-15,0 0 4 16,0 3 3-16,-14 1 3 0,-11 3 2 15,-10 5 3-15,-12-1-5 16,-4-8 1-16,0-3-6 16,-17 0-1-16,0-4-4 15,-13 0-1-15,4 0-6 16,-8-11 1-16,4 0-29 16,0-8-13-16,4 0-27 15,9-3-12-15,4-1-38 16</inkml:trace>
  <inkml:trace contextRef="#ctx0" brushRef="#br0" timeOffset="15225.7791">19087 8492 252 0,'-4'-15'93'0,"4"11"-50"0,-4 1-33 0,4 3 23 16,-4 3-18-16,4 9-3 15,-5 3-4-15,5 7 0 16,0 1-4-16,0 11 4 0,0 0 2 0,0 4-1 16,0-4 2-1,0 0-2-15,0-4 2 0,5-8-4 16,-5-3 1-16,0-7-5 15,4-5 0-15,0-7 3 16,0-11 3-16,1-8-4 16,-1-11-1-16,4 0-4 15,1-4-1-15,4 0-1 16,4 3 0-16,0 9 2 16,-1 7 0-16,-3 7 0 15,0 8 0-15,-5 8-3 16,1 7 2-16,-1 7 1 15,1 5 0-15,4 7 0 16,-1-8 2-16,5 1-1 0,-4-12-1 16,0-4 3-16,4-3 2 15,-4-5 7 1,4-6 4-16,0-1-6 16,-1-15-1-16,-3 4-3 0,4-12 1 15,-4 5 0-15,4-8 1 16,-4 3-7-16,4 5 0 15,-5 3-1-15,5 7 0 16,9 5 0-16,-5 11 2 16,-4 7-14-16,0 8-7 15,0 11-32-15,4 11-13 16,5-3-19-16,12 0-8 16,0 0-26-1</inkml:trace>
  <inkml:trace contextRef="#ctx0" brushRef="#br0" timeOffset="15568.8734">20076 8858 328 0,'-21'-15'123'0,"21"15"-66"0,-13-34-42 16,9 27 31-16,0-9-16 15,0 5-5-15,4-12-6 16,0 5-2-16,4-9-9 15,0 5-5-15,5-5 0 0,-5 5-2 16,13-1 2-16,-4 4-7 16,12 8 1-16,-4 3-1 15,1 16 2-15,-1 11 1 0,-4 7 3 16,-9 8-1 0,-4 0 2-16,-8 4-2 15,0-12 2-15,0-3-2 0,-5 3-1 16,1-11-10-16,-5 4-4 15,5-4-15-15,-5-4-7 16,4-3-5-16,-3-12-2 16,-10-11-3-16,10 0 1 15,3-8-79 1</inkml:trace>
  <inkml:trace contextRef="#ctx0" brushRef="#br0" timeOffset="15916.6187">20424 8911 272 0,'0'-8'104'0,"0"-3"-56"0,0-12-34 16,-4 12 26-16,4-4-5 16,0-19 2-16,4 0-12 15,1 0-5-15,3 4-11 16,5 0-6-16,0 18-2 0,-5-6-1 15,9 10 0-15,-4 1-3 16,4 10 0-16,-4 1 2 16,-1 11 2-16,1 0 2 0,0 8 1 15,-5 0-2 1,-4 3-2-16,1-3 1 0,-5 3 1 16,-5 4-3-1,-3-11 0-15,-1 4-21 16,-3-16-10-16,-9 4-15 0,-5-11-4 15,5-11-10-15,4-8-1 16,8-3-46 0</inkml:trace>
  <inkml:trace contextRef="#ctx0" brushRef="#br0" timeOffset="16157.1285">20726 8251 248 0,'4'-23'93'0,"-4"23"-50"0,4-7-28 15,-4 7 26-15,0 0-15 16,0 0-5-16,0 7-10 16,0-7-3-16,5 19-4 15,-1-4 2-15,0 12 3 0,-4-5-1 16,0 23 1-16,0-11-5 16,0 15-1-16,0-7 1 15,4 11 0-15,1-8-16 16,-1 8-6-16,0-4-35 15,0-8-16-15,5 27-61 16</inkml:trace>
  <inkml:trace contextRef="#ctx0" brushRef="#br0" timeOffset="16351.1242">20662 8545 288 0,'26'-15'107'0,"-26"15"-58"0,17 0-37 0,-17 0 26 16,12 0-22-16,-3 0-6 16,16 0-5-16,-4 0-1 15,22 0-2-15,25-11-30 0,-4 3-11 16,3 4-27-16,-7-7-9 16,-9 7-33-16</inkml:trace>
  <inkml:trace contextRef="#ctx0" brushRef="#br0" timeOffset="16768.8543">21146 8157 264 0,'-8'-38'99'0,"8"38"-54"0,0-11-39 16,0 11 22-16,0 0-8 15,4 15-2-15,0 15-6 16,-4 15 0-16,4 0-7 16,-4 4 10-16,0-7 5 0,0-4 3 0,5 11 3 15,-1-8-8 1,0 4-3-16,0 1-4 0,0-16 0 16,1 0 0-16,-5-7 1 15,0-1-4-15,4-18-3 16,0 3 0-16,5-18 1 15,-5-4-5-15,9-11-1 16,-5 3 0-16,13 0 2 16,-4 5-3-16,5-1 0 15,7 15 1-15,-12 8 0 16,0 3 0-16,-4 23 0 16,0-3 2-16,-5 18 1 15,1-7-43-15,3 11-18 16,-3-8-59-16,12 8-26 15,0 4 12-15</inkml:trace>
  <inkml:trace contextRef="#ctx1" brushRef="#br0">19924 10638 0</inkml:trace>
  <inkml:trace contextRef="#ctx0" brushRef="#br0" timeOffset="29683.3278">6680 8266 244 0,'-8'-23'90'0,"4"20"-48"0,-1-16-34 0,1 15 24 16,4 4-14-16,0-8 3 16,4 20-11-16,5 7-5 15,3 7 5-15,1 4 5 0,0 4 4 16,0 15 1-16,4-7 0 15,-5 3 2-15,1 0-6 16,0 0-1-16,0-3-3 16,-5-4 0-16,1-5-4 15,-1-10-3-15,1-8 4 16,-1-15 4-16,1-15-5 16,-1-4-2-16,1 4-3 15,3-23 0-15,1 5-4 0,4-13 0 16,0-3-19-16,4 0-7 15,-4 8-26-15,9 7-9 16,12-8-44-16,-13 31-20 16,-4 3 14-1</inkml:trace>
  <inkml:trace contextRef="#ctx0" brushRef="#br0" timeOffset="30028.1809">7270 8752 192 0,'0'-11'71'0,"0"11"-38"0,-4-7-12 16,0 7 22-16,4 0-6 15,0 0 1-15,0 0-11 16,0 0-2-16,0 7-14 16,0-3 4-16,0 7 5 0,0-3-7 15,0 3-2-15,0 0-6 0,0 12-4 16,0-12 0-16,0 12 1 16,0-12-19-1,0 8-8-15,0-4-25 16,0-7-11-16,0-1-49 15,4-14-42-15,0-1 63 16</inkml:trace>
  <inkml:trace contextRef="#ctx0" brushRef="#br0" timeOffset="30176.7137">7258 8436 288 0,'-5'-8'107'0,"5"8"-58"0,-8 0-44 0,4 0 22 16,-1 4-15-16,1-4-4 15,4 4-10-15,0-1-3 16,4 1 2-16,1 0-45 0,3 7-18 16,1-3-54-1</inkml:trace>
  <inkml:trace contextRef="#ctx0" brushRef="#br0" timeOffset="30402.4095">7470 8458 208 0,'-9'-3'77'15,"9"3"-42"-15,-4 0-28 0,0 0 20 0,4 0-10 16,0 0-2-16,0 0-6 0,0 0-4 16,4 0-2-1,0 0-3-15,9 0 1 0,-5 0-1 16,9 0 0-16,0 0-14 0,17 0-3 15,-4 0-90 1</inkml:trace>
  <inkml:trace contextRef="#ctx0" brushRef="#br0" timeOffset="30631.1383">7474 8575 248 0,'-13'15'93'0,"13"-15"-50"0,-4 4-24 0,4 0 29 16,4-4-15-16,-4 0-1 15,13 0-13-15,12-4-1 0,1 0-11 16,8 4-2-16,-9 0-1 16,-3 0-20-16,12 0-9 0,-5 0-93 15,9-3-75 1,1 3 67-16</inkml:trace>
  <inkml:trace contextRef="#ctx0" brushRef="#br0" timeOffset="35009.7887">7962 8228 176 0,'-8'-11'68'0,"3"0"-36"0,1 3-20 0,4 8 21 0,-8 0-6 16,8 0 1-16,-5 8-9 15,1-8-1-15,0 11-11 16,4-7 2-16,0 15 4 0,0-8-1 15,0 11 3-15,4 5-4 16,-4-1 1-16,0 8-5 16,0 0-2-16,0 4 0 15,-4 0 1-15,0-1-3 16,-1 1 0-16,5-4-1 16,0 0-2-16,0-4-13 15,0-4-4-15,5-14-35 16,-1-24-16-16,13-10-53 15</inkml:trace>
  <inkml:trace contextRef="#ctx0" brushRef="#br0" timeOffset="35372.9338">8064 8270 188 0,'-4'7'71'0,"4"-7"-38"0,-9 4-21 0,5 0 21 0,0 0-10 16,0-4-4 0,4 0-6-16,0 0-3 0,0-4-6 15,4-4-5-15,0 1 0 16,0-1-1-16,5-3 0 0,-1 0 4 16,5-1 1-16,0 1-1 15,-1 3-2-15,1 5 1 16,0 3-1-16,-5 0 6 15,1 11 6-15,-5-7-2 16,-4 15 2-16,0-4-5 16,-4 7 1-16,0-3-3 15,-9 0 2-15,4-4-4 0,-3 4 0 16,3 0-3-16,1-15-1 16,-1-4-34-16,9-4-17 15,0 4-70 1</inkml:trace>
  <inkml:trace contextRef="#ctx0" brushRef="#br0" timeOffset="35571.3493">8196 8168 252 0,'4'4'96'0,"-4"-4"-52"0,0 22-32 0,0-18 24 16,0 15-13-16,0-8-3 15,0 12-14-15,0-1-6 16,0 9 0-16,0-9 1 0,4 20 2 15,0-8-1-15,5 3 1 16,-1-3-29-16,1 12-11 16,-1-12-48-16,5 0-19 15,0-4 9-15</inkml:trace>
  <inkml:trace contextRef="#ctx0" brushRef="#br0" timeOffset="36123.3459">8421 8466 244 0,'-5'-8'90'0,"5"8"-48"0,-4 0-34 15,4 0 24-15,0 4-9 16,0 0 1-16,0 3-11 16,0 1-3-16,-4 7-6 0,0-4-1 0,-1 12 3 15,1-12-3 1,0 4 0-16,0-3-1 0,-1-1-2 15,1 0 1-15,4-7 1 16,0 0-1-16,4-8 2 16,-4 0-4-16,9-11 0 15,-5 4 1-15,5 0 0 16,-1-8-3-16,5 7 0 16,-5 1 2-16,1 7 0 15,-1-3 1-15,1 7 0 16,-5 0 0-16,0 7 0 15,0 5 4-15,1-1 2 16,-1-7-2-16,0 7-3 16,0-3 0-16,1-1 1 15,-1 1-1-15,0-8 2 16,0 0-2-16,1-8-1 16,-1 4 1-16,4-7 1 15,-3 0-3-15,-1-1 0 0,0 1 1 16,0 0 0-16,1 3 0 15,-1 4 0-15,0 1 4 16,0 3 2-16,1 0 0 16,-1 7-1-16,0 1-3 15,0 11-2-15,1-8-13 16,-1 19-4-16,4 15-33 16,-3-14-15-16,-1-5-52 15,4-3-34 1,1-5 69-16</inkml:trace>
  <inkml:trace contextRef="#ctx0" brushRef="#br0" timeOffset="36352.5933">8896 8240 252 0,'0'-12'96'0,"0"12"-52"0,-17 4-27 0,13 4 25 15,-1-5-16-15,1 5-4 16,-4 11-9-16,-1-4-3 15,-3 7-6-15,-1-3-3 0,0 11 0 16,5-7-1-16,-1 7 0 16,1-3 0-16,-1-1 2 15,5-3-10-15,0-8-2 16,-1 4-33-16,10-16-14 0,-1 5-72 16</inkml:trace>
  <inkml:trace contextRef="#ctx0" brushRef="#br0" timeOffset="36678.845">9019 8372 292 0,'4'-4'110'0,"-4"4"-60"0,-8-8-43 16,4 8 26-16,-1 8-19 0,1-8-5 16,-4 4-5-1,3 3-1-15,-7 8-2 16,3-4-3-16,-4 8 1 0,5 0 1 15,4 4 0-15,-1-4 0 16,5 3 0-16,0-7 0 0,13 4 0 16,-4-4 0-1,8 0 0-15,-5-3 13 0,1 3 8 16,0-4 3-16,0 4 1 16,-5-3-10-16,1 3-2 15,-5-4-7-15,-4 8-2 16,0-8-2-16,-4 0 1 15,-1 1-20-15,-7-1-8 16,3-3-27-16,-4-8-10 16,1 0-88-1</inkml:trace>
  <inkml:trace contextRef="#ctx0" brushRef="#br0" timeOffset="37414.4833">9210 8179 268 0,'-8'-11'101'0,"3"7"-54"0,5 0-48 16,0 4 18-16,0 0-12 15,0 0-1-15,-4 4-2 16,4 0-2-16,-4 3 1 0,4 1 1 0,-4 7 3 15,-1-4 4-15,1 8 5 16,0-7 1-16,0 6 0 16,4-3-5-16,0 4-4 15,0-4 1-15,0 1 0 16,0-1-1-16,0 3 1 16,0-6-2-16,0-12 0 15,0 0-3-15,0-8 1 16,0 4-4-16,4-14-2 15,-4 6 4-15,4-7 1 16,0 4-3-16,1-4-1 16,-1 1 1-16,0 3 0 15,0-4 1-15,1-4 2 16,-5 0-1-16,0 5-1 16,4-9 5-16,-4 12 4 0,0 0-3 15,0 4-1 1,0-1-2-16,0 1-3 15,0 0 5-15,0 11 4 0,0-8-1 16,-4 4 3-16,-1 4-2 16,1 0 0-16,4 0-1 15,-4 12 0-15,0-1-2 16,4 12 1-16,0-8 0 16,-5 19 1-16,5-8-4 15,0 16-1-15,0-8-1 16,0 3-2-16,0-3 3 15,0 15 2-15,0-7 2 16,5-1 3-16,-5-3-3 16,4 3 1-16,-4-7-5 0,4 0 0 15,-4-7-1-15,4-5 1 16,-4-3-2-16,5-8 2 16,-1 1-20-16,0-12-8 15,0-8-18-15,5-7-8 16,-5 4-2-16,5-12 0 15,-1 4-1-15,5-3-1 16,-5 3-67 0</inkml:trace>
  <inkml:trace contextRef="#ctx0" brushRef="#br0" timeOffset="37686.3908">9185 7991 264 0,'-9'-4'101'0,"9"4"-54"0,-4 0-35 16,4 0 24-16,0 4-6 16,0-1 0-16,4-3-9 15,-4 0-2-15,13 0-11 16,-5 0-3-16,9-3 1 0,0-1-3 0,17-4-2 15,-8 5-3-15,8-1-1 16,-5 0-56-16,10 4-22 16,-10 0-61-1</inkml:trace>
  <inkml:trace contextRef="#ctx0" brushRef="#br0" timeOffset="38108.299">9210 8643 264 0,'-8'0'101'0,"8"0"-54"0,-5-7-42 16,5 7 22-16,0 0-11 15,0 0-1-15,5 0-1 0,-1 0 4 16,4 0-10-16,1 0 0 16,4 0 2-16,-1 0-4 0,5-4-1 15,-4 0-16 1,8 0-5-16,-4 0-56 0,4 1-25 16,-4-1-25-1</inkml:trace>
  <inkml:trace contextRef="#ctx0" brushRef="#br0" timeOffset="38528.6917">9354 8285 160 0,'17'-8'63'0,"-17"8"-34"0,5-7-5 16,3 7 24-16,-8 0-4 0,0 0-1 15,0 0-7 1,0 0 0-16,0 3-20 16,9 5-3-16,-5 0-1 0,0-1-7 15,0 4-3-15,1 1 1 0,-1 3 0 16,0 0 1-16,0 4 0 16,1-8-5-16,-5 4 1 15,0 0-18-15,4 0-8 16,0 0-33-16,5-7-14 15,-5 0-48 1</inkml:trace>
  <inkml:trace contextRef="#ctx0" brushRef="#br0" timeOffset="38738.7099">9414 8209 208 0,'-26'-3'79'0,"26"3"-42"0,0-8-12 0,0 8 25 15,0-4-16-15,0 4-5 16,5 0-13-16,-1-7-3 0,4 3-7 16,9-4-4-16,-8 5 1 0,-1-1-2 15,9 4-1-15,13-4-2 16,-13 4 1-16,0 0-37 16,4-4-14-16,9 1-75 15</inkml:trace>
  <inkml:trace contextRef="#ctx0" brushRef="#br0" timeOffset="38934.2671">9520 8323 260 0,'-21'7'96'0,"12"-3"-52"0,-4 0-36 0,9 3 24 16,0-3-18-16,0 3-2 15,4-7-8-15,0 4-3 16,12-4 0-16,-3 0-1 0,16-4 0 15,-3 4 0-15,3-11 0 16,1 0-44-16,3 0-20 16,-3-1-54-1</inkml:trace>
  <inkml:trace contextRef="#ctx0" brushRef="#br0" timeOffset="39154.9131">9503 8470 268 0,'4'-12'101'0,"-4"12"-54"0,0-7-28 0,0 7 29 0,0 0-15 16,0 0-4-16,4 0-16 16,1 0-6-16,3 0-5 15,1 0-4-15,3-4-1 0,14-7-1 16,-9 3 0-16,0 1-41 15,4-9-20-15,13-10-75 16</inkml:trace>
  <inkml:trace contextRef="#ctx0" brushRef="#br0" timeOffset="39606.6969">9775 7893 240 0,'-13'-12'90'0,"13"12"-48"0,-13-11-23 0,5 11 26 16,3 0-14-16,1 0-6 16,0 0-8-16,0 0-1 15,-1 0-9-15,1 0 0 0,0 0 0 16,4 0 1-16,0 0 0 16,4-4 7-16,0 4 2 15,1 0-6-15,3-4-2 16,1 1-5-16,8-1-1 0,-5 0-1 15,10 4 1-15,3 0-4 16,-8 8-2-16,0-5 4 16,0 16 3-16,-4-4-3 15,4 15-1-15,0-7 6 16,0 19 4-16,-5-8 6 16,1 18 4-16,0-14 3 15,-5 7 3-15,-3-7-1 16,-10 7 2-16,1-3-11 15,-4 3-2-15,3 4-6 16,-3-15 0-16,-1 0-3 0,-3-4 0 16,3-7-3-1,-8-4 1-15,4-8-26 0,-8-19-12 16,4 8-51-16,0-22-19 16,5 3-87-1</inkml:trace>
  <inkml:trace contextRef="#ctx0" brushRef="#br0" timeOffset="41694.8437">16035 10627 260 0,'0'19'96'0,"-8"0"-52"0,-1 26-36 0,1-26 24 16,-1 19-7-16,-3 14 0 16,-5 20-7-16,0 7-1 15,0 8-10-15,0-4 0 0,4 0 3 16,0-11-6-16,5-5 0 15,-1-6-4-15,9-8-1 16,0-8-30-16,0-11-14 16,-8-19-79-1,-1-15-3 1</inkml:trace>
  <inkml:trace contextRef="#ctx0" brushRef="#br0" timeOffset="41991.1606">15649 10861 272 0,'4'-8'104'0,"-4"8"-56"0,13-15-32 15,-13 15 29-15,9-11-6 16,-1 0-1-16,13-5-10 0,-4 1-5 16,13-11-13-1,-4 3-2-15,3-3-1 0,-3 3-3 0,-1 1-3 16,9 14-3-1,-4 8 1-15,-5 11 1 0,-3 8 2 16,-5 4-3-16,-5-8-2 16,1 0 2-16,4 8 2 15,0-4 0-15,8-1-1 16,-3-2-6-16,-1-5-1 16,-4 0-50-16,4-7-22 15,-4 4-76 1</inkml:trace>
  <inkml:trace contextRef="#ctx0" brushRef="#br0" timeOffset="42665.0546">14940 11672 284 0,'-8'-34'107'0,"4"26"-58"0,4 4-44 0,0 4 24 0,4 0-7 16,0 12-1 0,0-1-5-16,1 0 0 15,3 12-9-15,1 0 2 0,3 11 2 16,-3-4-2-16,4 19 0 0,8 26-1 15,-4 1 0-15,0-8 4 16,0-4 3-16,0-15 0 16,-5-19 1-16,-3-4-6 15,4-11-2-15,12-7 0 16,1-27 0-16,-1-4-2 16,-8-7-1-16,0 8-6 0,4-24-1 15,13-40 1-15,-13 25 0 16,-4 12-32-1,13-7-15-15,4-16-25 0,-13 27-9 16,-4 11-69 0</inkml:trace>
  <inkml:trace contextRef="#ctx0" brushRef="#br0" timeOffset="43089.8904">15535 12215 264 0,'-5'-8'99'0,"5"8"-54"0,0 8-48 0,0-4 19 16,0 7-8-16,0 0 1 0,0 12 1 15,0-8 4-15,0 15-8 16,0-3 6-16,5-1 3 0,-5-3 6 16,4-1 2-16,-4-3 5 15,0 0 3-15,0-4 0 16,0-7 1-16,0-1-4 16,0-7-3-16,0 0-5 15,0-23-2-15,0 8-8 16,0-37-2-16,0 10-6 15,4-22-4-15,-4 15-6 16,9-15 0-16,-1 11-20 16,5 0-9-16,0 8-17 0,3 7-3 15,1 1-21-15,9 18-8 16,-5 4-50 0</inkml:trace>
  <inkml:trace contextRef="#ctx0" brushRef="#br0" timeOffset="43297.0451">15462 12302 304 0,'-8'-12'115'0,"8"9"-62"0,8-5-42 16,-3 4 26-1,-1-7-11-15,0 3-1 0,13-3-12 16,0 0-5-16,13 7-5 15,-5-7-14-15,18 11-2 0,-5 0-58 16,13 3-23-16,-9-3-42 16</inkml:trace>
  <inkml:trace contextRef="#ctx0" brushRef="#br0" timeOffset="43675.336">15955 11985 280 0,'-17'7'104'0,"17"-7"-56"0,-4 0-23 0,-1 0 33 0,5 0-18 16,0 0-5-16,9-3-20 15,8-9-8-15,0 5-4 16,-4 3-3-16,8 0 3 15,-4 4-20-15,12-7-8 0,-3 3-38 16,4 4-15-16,-5 0-63 16</inkml:trace>
  <inkml:trace contextRef="#ctx0" brushRef="#br0" timeOffset="43869.4023">15921 12275 252 0,'-13'38'96'0,"17"-38"-52"0,9-8-29 0,-4 5 26 16,3-1-18-16,5-4-4 15,5 1-12-15,3-1-5 16,0 8-1-16,-3-7-15 0,16 3-3 16,-4-4-77-1,13 5-72-15,-9-9 46 16</inkml:trace>
  <inkml:trace contextRef="#ctx0" brushRef="#br0" timeOffset="44185.7914">16384 11619 288 0,'0'-30'110'0,"0"30"-60"0,29-34-36 0,-25 30 28 16,18-11-12-16,-5 4 0 0,8-8-13 15,-4 4-5-15,9 0-7 16,-4 3-4-16,-1 12 0 0,-4-7 3 16,0 18 2-16,-4-3 2 15,-8 18 2-15,-1-3-1 16,-8 22 0-16,0-7-5 0,-4 14-1 15,0-6-19 1,0 14-7-16,-1-15-37 16,5 12-16-16,9 15-75 15</inkml:trace>
  <inkml:trace contextRef="#ctx0" brushRef="#br0" timeOffset="44380.0071">16693 12490 388 0,'-12'15'145'0,"12"-15"-78"0,-9 19-60 0,5-8 31 15,0 1-22-15,4-1-6 16,0-3-6-16,0 3-4 16,0-11 1-16,4 0-15 0,0 0-3 15,-4-8-55-15,4-18-25 16,1 3-60-16</inkml:trace>
  <inkml:trace contextRef="#ctx0" brushRef="#br0" timeOffset="51496.5042">11383 9963 196 0,'9'0'74'0,"-5"8"-40"0,0-5-24 0,-4-3 20 15,0 0-1-15,0 4 5 16,0 0-7-16,0 0-2 15,0-4-14-15,5 0 7 0,-5 0 4 16,0 0 2-16,0 0 1 0,-5 0-1 16,-3-8 0-16,-1 4-5 15,1-3 1-15,-1-1-7 16,-8 5 0-16,0 3-2 16,-4-8 1-16,-4 8-2 15,-9 0-1-15,0 0 1 16,0 8 4-16,4-8-4 0,0 0 2 15,1-8-5 1,-1 8-2-16,0 0-2 16,5 8 0-16,-1-8-2 0,5 7 2 15,4 4 0-15,0 1 1 16,4 3-5-16,5-4-1 16,-1 1 1-16,1 6 0 15,-1 1 1-15,5-7 0 16,-4 3 0-16,3-4 2 15,1 0-1-15,4 1 2 16,0-1-4-16,-4 4 0 16,4-7 3-16,0-1 1 15,0 1-1-15,0-1 1 16,0 1-4-16,0-5 0 16,0 1-1-16,0 0 0 15,0 0 0-15,4-4 0 16,0 0 0-16,9 0 0 15,0 0 2-15,4 0 0 16,0 0-3-16,4 11 2 0,-4-11 1 16,0 23 2-16,-4-12-1 15,-5 12 2-15,1-4-2 16,-5 14-1-16,0-2 1 16,-4 6 1-16,0-6 10 15,-8 3 7-15,-1-4-4 16,-3 0 0-16,-10 4-5 15,1-8-1-15,0 1-5 16,-5-12-3-16,1 0-3 16,-1-8 1-16,5 1-8 15,4-8-2-15,5 0-34 16,7-4-13-16,1 0-25 16,8 1-9-16,1-1-40 0,7-8-17 15,1 5 29 1</inkml:trace>
  <inkml:trace contextRef="#ctx0" brushRef="#br0" timeOffset="51965.0802">11502 10616 236 0,'0'-15'90'0,"0"15"-48"0,-4-4-9 0,0 4 31 15,-1 0-5 1,1 0 1-16,0 0-15 0,4 0-5 16,0 0-22-16,0 0 2 0,0 7 3 15,0 5-6-15,0-5 1 16,0 1-9-16,0 3-3 15,0 0-3-15,0 1 0 16,0 3-2-16,0 4-1 16,0-8-32-16,0-7-16 15,0 3-34-15,4-7-11 16,-4 0-78 0</inkml:trace>
  <inkml:trace contextRef="#ctx0" brushRef="#br0" timeOffset="52337.2264">11833 10005 236 0,'0'-12'88'0,"0"20"-48"0,0-1-16 15,0-7 29-15,-4 4-5 16,0 4-1-16,4 3-7 16,0 0 0-16,0 1-22 15,0-5 5-15,4 8 4 0,-4-3-6 0,4 7 0 16,0-1-8 0,5 16-3-16,-1-7-3 0,1 14 0 15,-1-7-4-15,1 19 0 16,-1-4-1-16,1 0 1 15,-5-4-2-15,0-3-1 16,1-5-15-16,-5-3-5 16,0-3-28-16,0-5-11 15,0-3-27-15,-5-16-8 16,5 1-56 0</inkml:trace>
  <inkml:trace contextRef="#ctx0" brushRef="#br0" timeOffset="52951.6964">12105 10295 244 0,'-4'4'90'0,"4"-4"-48"0,0 7-16 0,0-3 29 0,0 4-14 16,0-1-1-16,0 5-6 15,0-5 1-15,0 4-19 16,0 1-3-16,0 7 1 0,0-8-6 16,0 4 0-16,0 0-4 15,0-7-1-15,0-1-1 16,0-3 1-16,0 0-2 0,4-12 2 16,-4 1-2-1,4-5-1-15,0 1-2 0,9-4 1 16,-4-4 1-1,3-4 2-15,-3 5-1 0,4 2-1 16,-5 1-2-16,1 4 1 16,-1 4-1-16,5 10-2 15,0 5 0-15,3 7 3 16,1 4 0-16,-8-8 3 16,-1 0-1-16,1 8-1 15,-1-4 7-15,5 4 3 16,0 4-3-16,-5-8-2 15,1-4 0-15,-1-7 1 16,5-8 1-16,0-3 1 16,-5-1-7-16,9-14 0 0,-4 3-1 15,8-8 0 1,-4 1 0-16,4 3 0 16,-4 4 0-16,0 4 2 0,0 0-1 15,0 11-1-15,-4 1 1 16,4 14 1-16,-4 0-3 15,4 4 0-15,-4 0-1 16,-1 16 0-16,1-5-25 16,0 8-11-16,-1 19-36 0,-7-23-14 15,-1 0-72 1</inkml:trace>
  <inkml:trace contextRef="#ctx0" brushRef="#br0" timeOffset="53536.6354">9533 9956 204 0,'21'-57'77'0,"-13"38"-42"0,9-7-12 15,-12 22 26-15,-1 0-7 0,0 4 15 16,-8 19-14 0,-9 8-23-16,-4 6 1 0,0-2 2 15,4-5-8-15,-12 8-3 16,4 0-10-16,-9 11-1 16,5-11-1-16,-5 23 0 15,4-16 0-15,1 12 2 16,4-8-30-16,-1 4-11 15,5-3-26-15,9-16-10 16,-1-4-59 0</inkml:trace>
  <inkml:trace contextRef="#ctx0" brushRef="#br0" timeOffset="53898.6516">9550 9982 308 0,'-5'8'115'0,"5"-5"-62"0,0 5-49 16,0-1 24-16,5 5-12 16,3 7-1-16,1-4-5 15,-1 4 1-15,9-4-6 16,-4 4-1-16,4 7 2 0,0 0 3 16,0 8 2-16,-5-4-1 15,1 4 1-15,0-3 0 0,-5 10 3 16,1-7 2-1,-9 11-1-15,0-11 1 16,-4 8 3-16,-1-8 0 0,-16 0 3 16,4-8-8-16,-25-3-1 15,8-5-5-15,-17 1-3 16,8-4-2-16,-3-7-3 16,-14 7-4-16,14-15 0 15,12 0-29-15,12-11-11 16,14 3-32-16,12-3-13 15,0 3-82 1</inkml:trace>
  <inkml:trace contextRef="#ctx0" brushRef="#br0" timeOffset="54289.939">9978 10612 304 0,'-25'-15'115'0,"25"15"-62"0,-21-11-29 15,16 11 33-15,-3-12-16 16,-1-10-1-16,5-1-21 16,0 4-7-16,4-11-7 15,0 4-4-15,8-8 0 0,18-12-6 0,-5 20 1 16,-4 3 0-16,9 8 2 15,-5 0-1 1,0 15 1-16,-4 0 2 0,-4 11 0 16,-1-3 0-16,-7 15 2 15,-1-5-1-15,-8 16-1 16,-1-3-2-16,-7 3-1 16,-1-4-18-16,-12 0-9 15,3-4-6-15,1-7-4 16,4 0-21-16,-4-15-9 15,4 0-1-15,4-31 2 16,0 4-17 0</inkml:trace>
  <inkml:trace contextRef="#ctx0" brushRef="#br0" timeOffset="54484.4066">10017 9937 264 0,'8'-4'99'0,"1"4"-54"0,-5 0-53 0,0 11 75 16,4 4-29-16,1 8-8 15,-5-4-9-15,5 15-13 16,-5-8-3-16,0 31-1 0,0-8-5 16,1 30 1-16,-1-19 4 15,0 12 2-15,-4-12-24 16,9 1-13-16,-5-8-39 16,9-12-16-16,-1-3-41 15</inkml:trace>
  <inkml:trace contextRef="#ctx0" brushRef="#br0" timeOffset="54727.3943">10297 10325 312 0,'0'4'115'0,"0"-4"-62"0,0 0-46 0,0 0 23 15,0 0-14-15,0 0-4 16,4 0-7-16,0 0-2 16,9 0-1-16,0 0-4 0,8-4 1 15,-4 0-12-15,13-3-7 0,-5-1-44 16,5 1-19 0,-5-1-41-16</inkml:trace>
  <inkml:trace contextRef="#ctx0" brushRef="#br0" timeOffset="54903.6271">10309 10586 280 0,'-4'22'107'0,"4"-14"-58"0,0-12-24 16,0 8 33-16,4-8-18 16,5 0-5-16,4-3-20 15,4 3-8-15,0 0-4 16,4 4-36-16,9 0-12 0,8 0-88 15,0 0-67-15,-4 0 78 16</inkml:trace>
  <inkml:trace contextRef="#ctx0" brushRef="#br0" timeOffset="60788.7833">2104 12954 208 0,'-16'-26'77'0,"7"3"-42"0,-4-15-28 15,9 16 20-15,4-1-21 16,4-3-7-16,9-4-3 16,8 3 2-16,5-14 1 15,3 3-4-15,-3 15 1 0,-9 4 6 16,4 1 4-16,0 6 3 0,5 1 5 15,8 3-2 1,-5 16 1-16,-12 15-5 16,-12 11-3-16,-5 15-2 0,-9-4 0 15,1-15 0-15,-5 23 1 16,-12 18-2-16,-1-14 1 16,1-15 0-16,-5-12 1 15,9-11-9-15,-13-16-4 16,4-6-4-16,9-20 0 15,12-11-37-15,13-11-15 16,9-12-30 0</inkml:trace>
  <inkml:trace contextRef="#ctx0" brushRef="#br0" timeOffset="60984.6699">2380 12509 220 0,'5'11'85'0,"-1"4"-46"0,0 16-30 16,-4-16 22-1,4 7-10-15,1 16-2 0,-1 7-11 16,0 8-3-16,0 0-3 16,1 11-2-16,-1-15 3 0,-4 4 0 15,0-4 1-15,-4-4-27 16,-1-11-9-16,1-7-55 16,0-9-52-1,-5-10 42-15</inkml:trace>
  <inkml:trace contextRef="#ctx0" brushRef="#br0" timeOffset="61270.241">1824 11819 264 0,'-17'-8'99'0,"9"8"-54"0,-1 4-37 0,5 4 24 15,0 7-22-15,4 0-5 16,4 0 5-16,5 0 4 16,3 4-6-16,5 0-2 0,13 0-2 15,13 3-2-15,3-7 1 16,9-3-2-16,1-9 2 16,-6-6-2-16,-7-1 2 15,-1 0-18-15,18 0-4 16,42-3-40-16,-17 3-14 0,-13 0-44 31</inkml:trace>
  <inkml:trace contextRef="#ctx0" brushRef="#br0" timeOffset="61660.3715">2351 11823 244 0,'-13'-8'90'0,"0"16"-48"0,-4-8-36 0,13 0 22 16,0 7-13-1,0 1-1-15,4-5-6 0,0 1-3 16,4 4-2-16,0-1 4 0,17-3 3 16,-4 0 6-16,17 0 2 15,-4-1-5-15,17 5-3 16,16 0-1-16,-3-1 1 15,-9 1 6-15,-22 3 2 16,1 4-1-16,-13 8 0 16,-4-1-7-16,-13 5-2 15,0-5-2-15,-17 1 1 16,-9 7-4-16,1-15 0 16,8 4-3-16,-26-8-1 15,9 4-17-15,9-3-8 16,4-5-30-16,12 1-15 15,9-4-28-15,13-1-13 16,8 1 9-16</inkml:trace>
  <inkml:trace contextRef="#ctx0" brushRef="#br0" timeOffset="61930.926">2830 12535 260 0,'-17'12'96'0,"9"-5"-52"0,4-7-27 0,4 0 25 16,0 0-22-16,0 0-6 15,0-7-9-15,4 3-4 16,13 4 0-16,0-8-1 0,21 5 2 15,-4-1-3-15,17 4 0 16,21-4-43-16,-8 4-18 16,-5 4-64-1</inkml:trace>
  <inkml:trace contextRef="#ctx0" brushRef="#br0" timeOffset="62142.1147">2847 12792 268 0,'-4'-4'101'0,"4"4"-54"0,4-11-37 15,1 7 25-15,-1 0-17 16,0 1-4-16,13-5-9 16,-4 0-4-16,21 8 0 15,-9 0-1-15,13 0 0 0,30 0-25 16,0 4-8-16,0-4-60 15</inkml:trace>
  <inkml:trace contextRef="#ctx0" brushRef="#br0" timeOffset="64678.8745">3964 12079 232 0,'0'0'88'0,"-5"11"-48"0,1 1-34 15,4-1 22-15,0 4-11 16,0 12-2-16,0 6-2 15,-4 9 1-15,4-4-7 0,0 3 7 0,0-3 3 16,0-4-3-16,0 0 2 16,0-4-7-16,0 0-1 15,0-3-4-15,0-5-3 16,0 1 0-16,4-4 1 16,0-8-1-16,1-7 2 15,-1 3-2-15,13-14-1 16,-9 3 1-16,9-4-1 15,0 5-22-15,17-9-8 16,-4 1-42-16,12-4-19 16,-16 0-25-1</inkml:trace>
  <inkml:trace contextRef="#ctx0" brushRef="#br0" timeOffset="64932.8263">4316 12079 288 0,'-26'11'110'0,"26"-11"-60"0,-38 27-47 15,30-20 23-15,-5 20-13 0,5-5-2 16,-1 27-6 0,1-7-2-16,3 18-1 15,1 42 1-15,4-8 0 0,0 4-1 16,0-11-2-16,0-8 3 15,4-7 0-15,5-12-15 16,-1-3-4-16,1-12-49 0,4-11-23 16,-1-11-29-1</inkml:trace>
  <inkml:trace contextRef="#ctx0" brushRef="#br0" timeOffset="65099.6389">4532 12788 304 0,'0'8'115'0,"-4"-5"-62"0,0 20-60 0,0-15 19 15,4 7-8-15,4 7 0 16,-4-10-44-16,4 3-20 0,0-8-63 16,1-7-24-16</inkml:trace>
  <inkml:trace contextRef="#ctx0" brushRef="#br0" timeOffset="65428.2302">4817 12211 272 0,'-26'-15'101'0,"26"15"-54"0,-21 8-31 16,17-5 27-16,-5 5-21 16,1-1-7-16,-1 12-12 15,-8-4-2-15,5 19-1 16,-1-7-3-16,0 7 2 0,5-4 1 0,8 8 0 15,0-8-3-15,8 4 2 16,5-4 1-16,12 0 0 16,-3-7 0-16,12 3 2 15,-5-3 1-15,5-1 1 16,13 12 4-16,-17 0 3 16,-9 0-4-16,-8 0 1 15,-9 0-3-15,-8 4 0 16,-9-4-10-16,-8-12-4 15,-9-3-35-15,-12-11-14 16,3-8-23-16,5-15-7 16,5-19-13-1</inkml:trace>
  <inkml:trace contextRef="#ctx0" brushRef="#br0" timeOffset="65607.4001">4698 12094 280 0,'0'8'107'0,"0"-8"-58"0,0 3-31 15,0 5 28-15,0-4-20 16,0 3-4-16,13-3-12 16,-5 4-4-16,22-5-3 15,-5 1-3-15,18 0 1 0,-5 0-1 16,9 0 2-16,21-1-41 16,-26-3-18-16,-4 0-88 15</inkml:trace>
  <inkml:trace contextRef="#ctx0" brushRef="#br0" timeOffset="66119.0112">5432 12287 260 0,'5'-42'99'0,"-5"42"-54"0,8-38-33 0,-8 35 26 15,9-9-13-15,-1 1-3 16,9 0-3-16,-4-1-1 16,8 1-9-16,-4 3-3 0,4 1-2 15,-4-1-2-15,-4 8 1 0,0 0 2 16,-5 12 2 0,-4-5-3-16,-12 27-1 0,-13 23-3 15,-9 7-1 1,-21 11-6-16,17-22 0 15,4-8 1-15,1 19 3 0,3-7 2 16,9 3 3-16,0 27-3 16,9-42 0-16,3-3-1 15,18-1 0-15,21-7 4 16,9-19 1-16,3-11-1 16,-3-11 1-16,-5-5 0 15,-8-10 3-15,-5-12-1 16,-4 0 2-16,-8 0-4 15,-4-4-2-15,-14 4 2 16,-3 0 2-16,-1 12-2 0,-25-16-2 16,9 4-3-16,-13-15 1 15,4 7-1-15,4-14 0 16,5 11-22-16,20-1-12 16,1 9-36-16,17 3-15 15,12-4-38 1</inkml:trace>
  <inkml:trace contextRef="#ctx0" brushRef="#br0" timeOffset="66809.3084">6035 12498 228 0,'9'-15'88'0,"-9"15"-48"0,0 0-34 0,0 0 22 16,0 7-15-16,0 1-4 16,0 14-6-16,0 1-3 15,0 11 1-15,0-8-1 0,0 16 2 16,4 11 3-16,-4-8 2 16,0-11 8-16,-4-8 4 15,-1-14 8 1,1-12-14-16,0-12-5 15,0-10-5-15,4-1 0 16,0 4-4-16,12-15 0 16,14-11-1-16,3 7-2 15,-3 8 3-15,-1 7 0 16,-3 12-2-16,-5 7 0 16,-5 8 2-16,1 7 2 15,0 8 2-15,-5-7 1 16,-3 3-5-16,-1-4 1 0,0 0 0 15,0-3 2-15,1-4-1 16,-1-8-1-16,0-4 3 16,0-7 0-16,5-4 5 15,-5 4 3-15,0 4-4 16,5-8 1-16,-1 8-5 16,5-1 0-16,-5 5-3 15,5 11-1-15,-4-1-1 16,3 20 0-16,-3-4-3 0,4 22 1 15,-1-7-27 1,5 19-11-16,-4-15-37 16,4 11-14-16,13 4-13 15</inkml:trace>
  <inkml:trace contextRef="#ctx0" brushRef="#br0" timeOffset="67065.6775">7003 12000 332 0,'4'0'126'0,"-4"0"-68"0,0 30-54 0,0-22 24 16,-8 22-18-16,-1-8-6 16,-8 24-2-16,4-5 0 15,-8 23-1-15,-9 34-1 0,1 0 3 16,-5-3-2-16,0-5 2 0,4-7-9 15,5-15-3-15,3-8-35 16,10-11-14-16,7-7-25 16,10-31-11-16,7-18-7 15</inkml:trace>
  <inkml:trace contextRef="#ctx0" brushRef="#br0" timeOffset="67393.8142">7368 12241 300 0,'-21'15'112'0,"21"-15"-60"0,-39 46-58 15,31-39 17-15,-9 20-7 0,0-5 0 16,-4 5-2-16,4-5 1 16,-4 12-2-16,4-7 4 0,8 3 1 15,1-4 2-15,12 4 0 16,9-3 0-16,8-1 2 15,4 1-3-15,1-5 1 16,-1-3 8-16,-4 4 7 16,-4-1-1-16,-4 5-1 15,-4-1-5-15,-5 0 0 16,-8 5-11-16,-9-1-3 16,-4-8 0-16,0-3 1 15,4-11-23-15,-12-1-12 16,4 1-36-16,-13-16-15 0,0-18-66 15</inkml:trace>
  <inkml:trace contextRef="#ctx0" brushRef="#br0" timeOffset="67784.371">7597 11962 264 0,'-13'0'99'0,"5"4"-54"0,-9 3-31 16,13-3 28-16,-5 0-14 16,1 0-4-16,-1-4-7 15,1 0-1-15,8-4-9 16,0 0 0-16,8-7 0 0,1 7-3 0,12-15-1 16,-4 16-1-16,8-5 1 15,-3 4-4-15,-5 8 0 16,0-4 7-16,-9 19 6 15,0-8-2-15,-12 16 0 16,0-5-2-16,-9 20 2 16,5-5-1-16,-5 5 2 15,0 18-6-15,5-22-1 16,-1-4-2-16,5-4-2 16,0-7 1-16,8-4-1 15,0-1 0-15,18-10 0 16,16-12-22-16,4-11-10 15,9-4-37-15,0-3-14 16,4 3-66-16</inkml:trace>
  <inkml:trace contextRef="#ctx0" brushRef="#br0" timeOffset="68444.9998">8722 12053 276 0,'-4'-23'104'0,"4"23"-56"0,-9-11-34 0,5 11 26 16,0-4-18-16,-1 4-2 15,-3-4-6-15,-1 4-1 0,-3 0-7 16,-5-4 5-16,0 4 2 16,-4 0-2-16,-1 0 1 0,1 0-5 15,0-3 1-15,0-1-7 16,-1 4-1-16,5 0-2 16,0 0 0-16,5 4 0 15,-1 7 0-15,5 8 0 16,3 7-2-16,5 19 0 15,0 12 3-15,0 11 0 16,-4 0 1-16,0 7 0 16,0 8 0-16,-1 4-3 15,1 4 2-15,0-5 1 0,0-7 2 16,-1 1-1 0,1-16-1-16,4 0 1 0,0-15 1 15,0-8 3-15,4-10 2 16,1-9-6-16,7-3 0 15,5-19 1-15,0 0 3 16,4-11-9-16,9-8-4 16,0-11-65-16,4-8-26 15,8-3-49 1</inkml:trace>
  <inkml:trace contextRef="#ctx0" brushRef="#br0" timeOffset="68956.5764">8883 12471 316 0,'-8'-11'121'0,"8"11"-66"0,-9 0-47 16,5 0 27-16,4 4-14 15,0 0 1-15,0 11-9 16,0-4 0-16,0 19-8 15,8 12-1-15,1-1 2 0,-1 1-1 16,1 3 2-16,-1 0-4 16,1-7 0-16,-1-4-1 15,-3 0 1-15,-1 0 2 16,0-23 2-16,0 0-3 16,1-11-3-16,3 0 2 0,1-11 0 15,-1 0-4-15,1-12 1 16,-1 4 0-16,5 0 0 15,0 4-3-15,-1 4 2 16,1 3-1-16,4 5 0 16,-4-1 0-16,-1 15 0 15,1 0 8-15,0 1 4 16,0-1 6-16,4 0 4 16,0 1 7-16,0-12 6 15,0 0-7-15,-9-8-3 16,1 4-11-16,3-14-5 15,-3 2-4-15,4-17 0 16,-5 6-20-16,5-7-6 0,-5-4-50 16,1-7-20-1,-1-19-71 1,5 11-66-16,12 8 89 0</inkml:trace>
  <inkml:trace contextRef="#ctx0" brushRef="#br0" timeOffset="69497.3222">9571 11973 284 0,'-13'-11'107'0,"5"4"-58"0,-5 3-33 0,9 4 27 15,-5 4-17-15,1 3-4 16,3-7-9-16,1 4-1 16,4 0-7-16,0-1 6 0,9 1 2 15,-1-4 0-15,13-4 0 16,13 1-3-16,-12-1-1 16,-5 0-8-16,8 4 0 15,-4-7-1-15,5 3 0 16,-1 4 0-16,1 0 2 15,-5 0 3-15,-4 11 4 16,4 0-2-16,-8 5-2 16,0-5-2-16,-5 12-3 0,1-5 1 15,-1 24-1-15,0-1-3 16,1 16 0 0,4 41 2-16,-5-4 0 0,1 16-2 15,-5 3 2-15,0-4 7 16,0-11 6-16,-4 0 14 15,0-18 5-15,0-9 4 16,0-10 1-16,-4-12-13 16,0-8-4-16,-5-15-11 15,1-10-3-15,-9-13-8 16,-4-6 0-16,0-9-41 16,-13-3-16-16,-9 0-51 0,-12 4-19 15,0 11-47 1</inkml:trace>
  <inkml:trace contextRef="#ctx0" brushRef="#br0" timeOffset="70321.2543">2898 13908 232 0,'-29'0'88'0,"16"-3"-48"0,4-1-31 15,5 0 22-15,4 0-17 16,0 4-5-16,9-3-5 15,8-1-4-15,12 0 1 0,22 4-1 0,17-4 0 16,9 0 0-16,-14-3 2 16,14 3-17-16,-18 0-6 15,-4 16-94 1</inkml:trace>
  <inkml:trace contextRef="#ctx0" brushRef="#br0" timeOffset="70534.7003">2886 14274 244 0,'-22'-11'93'0,"22"7"-50"0,9-7-28 0,-1 3 26 16,9 4-20-16,13-7-4 0,8 4-10 15,17-1-3-15,18 1-2 16,-14-5-2-16,17 8 1 0,-4 8-43 15,26-8-19-15,4 1-62 16</inkml:trace>
  <inkml:trace contextRef="#ctx0" brushRef="#br0" timeOffset="70938.7488">3985 14052 244 0,'-17'0'90'0,"13"0"-48"0,-5 0-25 16,9 0 27 0,0 0-19-16,0 0-6 0,0 0-14 15,0 3-5-15,4 1-1 16,9 0-2-16,4 0 1 0,-8 0 4 15,16-4 3-15,-4 0-20 16,22-4-9-16,16-4-50 16,1-3-22-16,-9-4-5 15</inkml:trace>
  <inkml:trace contextRef="#ctx0" brushRef="#br0" timeOffset="71357.9989">4613 13678 200 0,'0'-11'77'0,"0"11"-42"0,0-11-21 0,0 11 22 16,0 0-3-16,0 0 1 15,0 0-11-15,0 0-3 16,0 0-12-16,0 0 4 0,4 3 1 16,-4 5-4-16,0 3-1 15,0-7 2-15,0 19 1 16,0-4-5-16,-4 14-4 16,0-6-1-16,0 18-1 0,-1-15 0 15,1 16 2-15,0-5 1 16,4-3 1-16,0-4-5 15,4-4 1-15,0-4 2 16,9-3 3-16,-4-8-2 16,12-7 0-16,0-5-3 15,21-6-1-15,-8-5-41 16,13-7-19-16,13-19-57 16,-5 0-52-1,-17 4 64-15</inkml:trace>
  <inkml:trace contextRef="#ctx0" brushRef="#br0" timeOffset="71568.6711">5029 13716 264 0,'-8'0'101'0,"-5"0"-54"0,9 0-22 0,-1 0 31 16,5 8-26-16,0-1-6 16,0 16-15-16,0 18-6 15,0 8-2-15,0 15 1 0,0 8 1 16,-4-12-1-16,4 8 1 15,0 0-2-15,0 4 2 16,0-4-7-16,4-4-1 16,-4 0-47-16,5-19-18 15</inkml:trace>
  <inkml:trace contextRef="#ctx0" brushRef="#br0" timeOffset="71733.9538">5169 14270 364 0,'-4'0'134'16,"4"0"-72"-16,-4 4-70 0,4 4 23 0,0-4-12 15,0 3-2-15,0 4-27 0,0 1-12 16,4-1 19 0,0 0-50-16,5-3-20 0,-1-1-25 15</inkml:trace>
  <inkml:trace contextRef="#ctx0" brushRef="#br0">5521 13863 348 0,'-8'-23'132'0,"8"23"-72"0,-26-3-66 0,26 3 25 16,-12 3-13-16,3 1-1 15,-3 4-5-15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7:38:33.13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2041 11287 324 0,'-55'15'121'0,"16"-4"-66"0,-11 12-73 16,24-12 16-16,-12 12-16 16,-13 34-4-16,-13 33 12 15,-29 19 5-15,-1 24 4 16,14 14-2-16,-1 15 0 0,13 11-1 16,5 12 3-16,20-11-2 15,18-1-1-15,12-7 3 16,17-19 0-16,17-11 3 0,30-15 1 15,22-20 1-15,11-18 0 16,6-22 4 0,24-16 5-16,9-34 2 0,-4-22 3 15,0-34-4 1,13-27 2-16,-5-22-7 0,9-19-1 16,-17-12-4-16,-22-18-1 15,-12-4 12-15,-17-4 5 16,-17-4 1-16,-21 8-1 15,-22 0-6-15,-16 8-4 16,-18 10-3-16,-33 1-2 16,-13 19-6-16,-13 11 1 15,0 15-9-15,-13 7-2 16,5 8-38-16,-5 8-16 0,9 11-89 16</inkml:trace>
  <inkml:trace contextRef="#ctx0" brushRef="#br0" timeOffset="1141.9404">7151 7591 200 0,'-17'-34'77'0,"-12"26"-42"0,-5 1-39 0,21-5 15 0,-4-3-2 16,-4 4 2-16,-5 0-3 15,1 11 0-15,-9 4-5 16,-4 7 3-16,-9 4 3 0,-4 11-5 16,0 20-2-16,-17 14-8 15,0 15-1-15,0 23 1 16,-4 31 3-16,0 14-3 15,0 23 2-15,4 15 0 16,9-15 2-16,8 4-1 16,25-4 1-16,18-16 6 0,20-21 5 15,18-16 1-15,8-19 4 16,13-26 4-16,17-11 3 16,13-20 0-16,8-22-1 15,9-18-2-15,-1-31-1 16,18-27-5-16,-1-18-2 15,1-15-4-15,-13-23-1 16,-13-23-1-16,-8 1 0 16,-18-8 0-16,-12-4 2 15,-12-4-3-15,-18 19-2 16,-13 12-3-16,-12 15 1 16,-26 18-34-16,-25 19-15 15,-34 20-89-15</inkml:trace>
  <inkml:trace contextRef="#ctx0" brushRef="#br0" timeOffset="2299.5784">9584 9548 300 0,'12'-45'112'0,"-3"34"-60"0,-5-1-61 15,-4 12 18-15,0 0-12 16,-13 4 2-16,-12 19-8 16,-26 11-2-16,-9 15 6 15,-3 34 0-15,-5 19 1 0,-4 3 3 16,-5 1 2-16,9 18-2 15,9 12-2-15,12-19-1 16,5 4 3-16,16 3 0 16,18 1 3-16,12-8-3 15,17-19 0-15,13-12 3 16,13-14 1-16,12-15 5 0,31-23 3 16,16-19 0-16,4-27 3 15,5-22-1-15,25-30 0 16,0-15-5-1,-9-11 0-15,-3-16-1 0,3-30 1 16,-20 15 4-16,-14-26 3 16,-20-7 0-16,-26 7 1 15,-30 18-6-15,-34 9-2 16,-17 18-13-16,-21 15-6 16,-29 23-15-16,-26 19-4 15,0 18 0-15,-9 24 1 16,-8 18-43-16,-21 11-18 0,20 8-17 31</inkml:trace>
  <inkml:trace contextRef="#ctx0" brushRef="#br0" timeOffset="3182.7875">15072 11566 292 0,'-13'-79'110'0,"5"56"-60"0,-1-11-45 16,1 23 24-16,-1-4-16 0,-4-4-2 15,-3 4-12 1,-6 4-1-16,-12 11 0 15,-12 15-6-15,-10 19 1 0,-20 34 1 0,-5 33 1 16,1 9-2-16,-1 29 2 16,5 24 3-16,8-9 1 15,13 23-2-15,12 5 2 16,22-13 1-16,21-3 0 16,25-15 0-16,18-23 0 15,33-18 8-15,26-27 7 16,13-27 6-16,25-37 4 0,17-30-4 15,4-38-3-15,13-27 1 16,4-22 0 0,-16-30-4-16,-18-15-1 0,-21-27-6 15,-21-11 0-15,-34-4-3 16,-26-3 0-16,-25 10-6 16,-25 20 1-16,-26 22-11 15,-25 19-5-15,-22 15-10 16,-13 23-1-16,-20 30-52 15,-35 15-23-15,-12 34-35 16</inkml:trace>
  <inkml:trace contextRef="#ctx0" brushRef="#br1" timeOffset="8590.5894">5780 13754 200 0,'0'0'77'0,"-4"0"-42"0,4 0-17 0,0 0 23 0,-4 0-12 16,-5 0-2-16,1 0-7 15,-1 0-1-15,1 0-10 16,-5 3 3-16,0-3 4 0,-4 0-2 15,0 0 0-15,-4 0-6 16,0 0 0-16,0 0-3 16,-5 0 0-16,1 4-3 15,-1 0-2-15,1 4-2 16,4 7-1-16,4 4-3 16,0-8 1-16,-4 8 3 15,8 3 3-15,4 1-2 0,9 0 0 16,0-1 1-16,0 1 0 15,0-1 0-15,5-3 0 16,-1 0 2-16,0-4 1 16,5 0-4-16,-1-3-1 15,5 3 1-15,0-4 0 16,3 0 1-16,1 1 0 16,5-1 0-16,-1 0 2 15,0 1-3-15,0 3 0 16,1-4-1-16,-5 4 0 0,0 0 2 15,0 4 0-15,-1 4 0 16,-3 7 0-16,0 0 0 16,-5 4 0-16,-3 4 0 15,-1-1 2-15,-4-3 5 16,-4-3 4-16,-5-5 2 16,-4-7 5-16,-4-4-10 15,-4-8-2-15,-8-10-4 16,-5-9 1-16,0-3-11 15,8-4-4-15,5 1-30 16,8-5-12-16,9 0-54 16,12 1-63-1,5-12 49-15</inkml:trace>
  <inkml:trace contextRef="#ctx0" brushRef="#br1" timeOffset="9175.8">6124 13761 228 0,'-13'8'88'0,"5"-4"-48"0,-1-1-25 0,9-3 26 15,0 0-9-15,0 0-1 16,0-3-11-16,5-1-5 15,3-4-8-15,5 1-5 0,0-5 1 16,-1 5-4-16,1-1 0 16,0 1 1-16,0-1 2 15,-5 4 1-15,1 1 1 0,-9 14-7 32,-5 8 2-32,-7 15 2 0,-14 15-2 15,-8 7 0-15,0 16 1 16,-8-8 2-16,4 4-1 15,4-4-1-15,8-3-2 16,5 6-1-16,8-14 2 16,5-4 0-16,16 0-2 15,13-15 2-15,9-4-1 16,13-7 0-16,3-8 2 16,1-7 2-16,-5-8-1 0,1-12 2 15,-1-6 0 1,-12-1 1-16,-5-4 4 0,-12-3 5 15,-4-8 2-15,-9 0 3 16,-9 0-8-16,1-4-1 16,-13-7 4-16,-9-12 3 15,-13-3-4-15,5 3 1 16,8 12-10-16,-4-4-4 16,9 4-20-16,4 3-7 15,8 8-25-15,13 4-9 16,9 8-33-16,12 10-13 15,8 1 1 1</inkml:trace>
  <inkml:trace contextRef="#ctx0" brushRef="#br1" timeOffset="9866.6643">6617 14097 260 0,'-13'-11'96'0,"9"11"-52"0,-5 0-36 16,9 0 21-16,-4 3-20 15,0 5-6-15,4 3-10 0,0 12-1 16,0-4 4-16,0 7 0 0,4 4 2 16,-4 4 2-16,0-4 2 15,4 1 8-15,-4-5 3 16,0-3-4-16,0-4-3 16,0-8-1-16,0-4-1 15,0-7 2-15,4-7 1 16,1-8 1-16,-1-8 0 15,4-3 2-15,1-8 4 16,4 0-6-16,-5 4 0 16,1 7-4-16,3 8-1 0,1 4-1 15,-5 7-2-15,-3 8-2 16,-1 7-1 0,0 4 2-16,0 0 2 0,1 4-2 15,-1 0 0-15,0 3 1 16,0 1 0-16,1-8 0 15,3 0 2-15,1-7 1 16,-1-4 3-16,1-8 3 16,-1-4 2-16,1-3-5 15,-1-4-2-15,1 0-2 16,3-8 1-16,-3 0-2 0,4 5-1 16,-1 3 1-1,1 3 1-15,-4 12-1 16,-1 8-1-16,0-1-2 15,1 8 1-15,-5 4-1 0,0 4-2 16,1 0-11-16,-1-1-5 16,4-3-16-16,1 0-5 15,-1 0-18-15,1-4-5 16,4-15-50 0</inkml:trace>
  <inkml:trace contextRef="#ctx0" brushRef="#br1" timeOffset="10170.2226">7461 13784 276 0,'9'0'104'0,"-5"0"-56"0,0 0-32 16,-4 0 27-16,0 11-8 15,-4 1 2-15,0-1-12 16,-5 15-3-16,1 8-13 15,-5 11-5-15,-4 4-3 0,-4 8-1 16,0 0 2-16,-5-12-1 16,5 4 2-16,-5-4-2 15,9-7-1-15,0-8 1 16,5-7 1-16,3-4-21 16,5-8-9-16,4-11-24 15,9-8-7-15,3-7-48 16,14-22-59-1,8-1 51-15</inkml:trace>
  <inkml:trace contextRef="#ctx0" brushRef="#br1" timeOffset="10512.1583">7860 13874 256 0,'30'-11'96'0,"-17"26"-52"0,-1-7-36 0,-7 3 21 15,-5 0-6-15,0 4-2 16,-5 8-3-16,-3 3 1 15,-5 5-10-15,-4-1 1 0,-4 0 3 16,4 4 2-16,0-11 3 16,4-1-8-16,5-3-1 15,4-4-3-15,4-4-1 16,4 1-3-16,9-5-2 0,4 1 1 16,4-4-1-16,0 3 0 15,0 1 0 1,-8-1 0-16,0 5 2 0,-9-1 1 15,0 8 1-15,-8-4-2 16,-9 7 1-16,-4 1-2 16,-8 4-1-16,-5-5-15 15,0-3-7-15,-4-4-18 16,0-19-5-16,0-3-47 16,30-5-20-16,8-3-1 15</inkml:trace>
  <inkml:trace contextRef="#ctx0" brushRef="#br1" timeOffset="10947.5549">8263 13546 232 0,'-25'19'88'0,"25"-23"-48"0,0 4-18 0,4 0 26 0,-4 0-5 15,5-3-1 1,3-1-19-16,0-4-9 16,1-3-8-16,4-4 0 0,-1 0 0 15,5 3 0-15,-4 1 1 0,0 0-4 16,-5 11-2-16,-3 11-3 15,-5 0-1-15,-9 12 2 16,1 0 2-16,-5 3 2 16,-4 8 1-16,-4 0-5 15,4 0 1-15,4 0 0 16,0-4 0-16,13 4 0 16,5-4 0-16,3-7 0 15,5-4 2-15,8-8-1 0,9-11-1 16,4-4-26-1,0-7-12-15,12-4-52 16,5-8-20-16,-4-30-8 16</inkml:trace>
  <inkml:trace contextRef="#ctx0" brushRef="#br1" timeOffset="11472.4948">9104 13493 316 0,'-9'-18'121'0,"14"14"-66"0,-14-11-36 0,1 11 32 0,-1-4-19 15,-4-3-6-15,1 0-15 16,-1 0-5-16,0 3-4 16,1 0-2-16,-5 1 1 0,0 7-1 15,4 0 2-15,-4 0 3 16,4 0 2-16,-4 4-6 16,4 3 0-16,1 1-3 15,3 14 0-15,1 9 0 16,-5 14-2-16,0-4 0 15,1 12 3-15,-1 19 0 16,9 3 1-16,-1 16 0 0,1-5 0 16,-4 1-3-1,8 0 2-15,0 0 3 0,4-1 1 16,4-14 7-16,1 0 4 16,4-12-3-16,-1-7-1 15,5-8-2-15,0-18 2 16,9-5-3-16,-1-7-2 15,5-15-2-15,0-3-3 16,-1-9-15-16,1-3-5 16,0-8-39-16,-1 5-14 15,1-20-99 1</inkml:trace>
  <inkml:trace contextRef="#ctx0" brushRef="#br1" timeOffset="11777.8812">9380 13795 196 0,'-47'12'74'0,"39"-9"-40"0,-1 24-11 16,5-12 24-16,0 0-11 15,-1 4-3-15,1 0-13 16,4 3-5-16,0 8-8 0,0-7-5 0,4 7 1 16,-4-3-2-16,5-1 2 15,-5 8-2-15,0 0-1 16,0-8-15-16,0 4-7 16,-5 1-33-16,1-1-15 15,0-8-40 1</inkml:trace>
  <inkml:trace contextRef="#ctx0" brushRef="#br1" timeOffset="12061.1782">9325 13871 224 0,'8'-49'85'0,"-4"37"-46"0,18-3-30 0,-18 4 19 0,0 3-3 16,0 1 0-16,9-5-10 16,-4-3-4-16,3 4-6 15,1 4 1-15,4-1 0 0,4 0-2 16,0 1-1-16,5 3-3 16,4 0-1-16,-5 1-12 15,1-1-5-15,3 0-10 16,-7 0-5-16,-6-7-15 15,-3 3-8-15</inkml:trace>
  <inkml:trace contextRef="#ctx0" brushRef="#br1" timeOffset="12298.7698">9312 14048 244 0,'8'7'90'0,"-3"-10"-48"0,20-1-27 0,-12 4 24 15,0-4-15-15,4 0-1 16,4-3-15-16,0 3-6 16,9 0-1-16,-1 1-4 0,5-1 0 15,0 0-23-15,0 0-10 16,0 0-14-16,-4-3-5 15,-5-1-45 1</inkml:trace>
  <inkml:trace contextRef="#ctx0" brushRef="#br1" timeOffset="12540.9796">9452 14252 280 0,'-4'18'104'0,"4"-18"-56"0,8 12-36 16,-4-12 24-16,5 0-10 16,8 0-3-16,4 0-13 15,5 0-4-15,3-8-4 16,1 4-2-16,4 4 1 0,0-7-19 0,0-16-8 16,-4 1-26-16,-1-5-12 15,-3-7-52 1,-5-3-30-16,5-5 70 15</inkml:trace>
  <inkml:trace contextRef="#ctx0" brushRef="#br1" timeOffset="12675.1309">9932 13558 260 0,'-17'-8'96'0,"17"1"-52"0,0 3-51 16,0-4 49-16,0 1-17 0</inkml:trace>
  <inkml:trace contextRef="#ctx0" brushRef="#br1" timeOffset="13047.8793">9927 13516 486 0,'13'0'12'0,"0"0"-5"0,4 0-1 16,0 0 3-16,4 0-4 16,5 4-1-16,-1-4 4 15,5 4 3-15,-1-4-9 16,-3 0-2-16,-1 3-1 15,-3 5 0-15,-1 0 3 16,-4 7 3-16,0 7-2 0,-5 1-2 16,1 7 0-16,-4-4-1 15,-1 8 0 1,1 4 0-16,-1 15 0 16,1-8 2-16,-1 8 1 15,1 4 1-15,-1 7-2 0,5-4-2 16,-5 0 5-16,1-3 4 15,-5-8 12-15,0-4 9 16,-4-7 2-16,-4 0 1 16,-4-8-5-16,-5-8-3 15,-4-3-5-15,-9-7-2 16,-8-9-10-16,-12-6-3 16,-5-5-10-16,-4-3-2 15,-1-4-23-15,6 0-10 16,3 3-43-16,4 1-20 0,5 3-71 15</inkml:trace>
  <inkml:trace contextRef="#ctx0" brushRef="#br1" timeOffset="14189.0214">13633 14135 188 0,'-9'0'71'0,"5"0"-38"0,4 7-25 16,0-3 16-16,4 11-12 16,5 4-2-16,4 7-6 15,-1 16-1-15,5 7-1 16,0 11-2-16,5 8 1 0,-5 0 10 0,4 4 5 15,0-12 7-15,0-3 3 16,-4-16 2-16,4-7 0 16,-4-15 4-16,0-8 3 15,0-11-11-15,5-15-4 16,3-19-11-16,-4-22-4 16,9-12-3-16,0-4 1 15,-1 4-2-15,1 4-1 16,4-4-10-16,-4 12-4 15,-5 10-33-15,-3 12-12 16,-5 15-66-16</inkml:trace>
  <inkml:trace contextRef="#ctx0" brushRef="#br1" timeOffset="14596.6772">14295 15100 240 0,'0'-15'90'0,"0"4"-48"0,4 15-45 0,1-1 19 16,3 9-12-1,1 7 0-15,-1 7-2 0,-4 12-2 16,5-4 1-16,-5 7-1 0,0-7 0 15,1-4 8-15,-1-3 7 16,-4-5 13-16,0-3 4 16,0-11 1-16,0-8 2 15,0 0-10-15,0-19-3 16,-4-4-7-16,-1-22-1 16,1-15-2-16,0-5 0 15,4-2-6-15,0 2-4 16,4-2-4-16,0 21 1 15,1 9-1-15,7-9-2 16,1 9-19-16,4-1-10 16,-4 8-36-16,8 7-16 15,17-3-57-15</inkml:trace>
  <inkml:trace contextRef="#ctx0" brushRef="#br1" timeOffset="14792.5015">14113 15168 296 0,'12'-11'112'0,"1"11"-60"0,25-23-50 16,-21 16 23-16,9-5-17 0,3-3-2 15,1 0-33 1,4 0-12-16,0-8-90 0,26 5-41 15</inkml:trace>
  <inkml:trace contextRef="#ctx0" brushRef="#br1" timeOffset="15196.4019">14749 14063 208 0,'-4'23'79'0,"0"-20"-42"0,12 9-15 0,-8-5 26 16,5-7-3-16,7 0 0 0,1 0-11 16,0-7-4-16,4 3-17 15,0-7-1-15,0-4 1 0,0 3-7 16,-5 5-1-16,1 3-1 15,-4 4 0-15,-5 7-2 16,-4 5 1-16,-9 7 0 16,1 15 3-16,-5-12-3 15,0 8 0-15,-4 1-3 16,5-1-1-16,-1 0-1 16,9 0 0-16,-1 0 0 15,10-3 0-15,3-1 0 16,9-3 0-16,4-12-14 0,5 0-6 15,8-18-42-15,13 3-16 16,16-4-60 0</inkml:trace>
  <inkml:trace contextRef="#ctx0" brushRef="#br1" timeOffset="15483.0909">15263 14689 316 0,'4'-4'118'0,"0"1"-64"0,9-9-37 16,-9 5 33-16,1-1-26 15,7-7-7-15,5 8-11 16,5-1-3-16,3 0-1 16,1 1-10-16,3 3-5 0,1 4-46 15,0 4-21-15,-1 3-65 16</inkml:trace>
  <inkml:trace contextRef="#ctx0" brushRef="#br1" timeOffset="15694.4248">15284 14885 328 0,'-13'12'123'0,"22"-12"-66"0,4 3-47 0,-5-3 28 16,5 0-19-16,-5 0-3 15,18 0-8-15,8 0-3 16,0 0-2-16,0 0-20 0,4 8-9 15,9-8-33-15,12 11-14 16,9-11-66-16</inkml:trace>
  <inkml:trace contextRef="#ctx0" brushRef="#br1" timeOffset="16037.268">16133 14086 280 0,'-17'-27'104'0,"13"27"-56"0,0 0-43 16,4 0 24-16,0 12-14 15,0 6-1-15,0 13-10 16,0 3-3-16,4 7-1 16,0 12 0-16,5 11 0 0,-1 11-3 15,5 1 2-15,0-1 5 16,4-7 2-16,-5-15 13 0,1-12 7 15,4-7-2 1,0-11 0-16,0-15-2 0,0-8-2 16,0-8-4-16,-4-15-2 15,4-26-8-15,0-7-2 16,0-1-4-16,4-11-3 16,0 0-16-16,4 1-5 15,1 10-30-15,-5 4-10 16,0 12-95-1</inkml:trace>
  <inkml:trace contextRef="#ctx0" brushRef="#br1" timeOffset="16324.1683">16761 14666 252 0,'0'12'96'0,"0"-8"-52"0,5 7-27 15,-5-4 25-15,4 16-9 16,0 0-2-16,0-1-17 16,1 8-7-16,-1 1-4 15,0 3-5-15,0 0 1 0,-4-4 3 16,4 0 1-16,-4-4-1 15,0-7-2-15,0-23-26 16,0-7-25-16,-4-4-12 16</inkml:trace>
  <inkml:trace contextRef="#ctx0" brushRef="#br1" timeOffset="16472.8061">16795 14353 324 0,'0'0'121'0,"0"-3"-66"0,0-1-64 0,0 4 18 16,-4-4-36-16,4 0-11 15,0 1-91-15</inkml:trace>
  <inkml:trace contextRef="#ctx0" brushRef="#br1" timeOffset="16936.6372">17122 13893 288 0,'-4'0'107'0,"0"4"-58"0,12-19-35 16,-4 7 26-16,1 1-5 0,3-4 2 15,5-5-12-15,4-2-5 16,0 3-11-16,0-4-4 0,0 7-1 16,-5 9-5-16,-3 3 1 15,-5 11 0-15,-4 12 2 16,-4 3-1-16,-5 8-1 15,1 7 1-15,-5 8 1 16,0-3-3-16,-3 6 0 16,-1 1 1-16,8-11 2 0,5-1 1 15,4-3 1 1,0-4-5-16,8-4 1 16,5-15 0-16,4 0 0 15,4-7-5-15,9-8 1 16,8-8-42-16,13-3-17 0,8-8-80 15,9-11-54 1,-4-4 86-16</inkml:trace>
  <inkml:trace contextRef="#ctx0" brushRef="#br1" timeOffset="17344.6947">17912 14142 228 0,'-17'-22'85'0,"8"10"-46"0,-4 1-17 0,9 11 26 16,0 0-19-16,0 0-3 16,-1 4-16-16,1 26-6 0,0-4-3 15,0-3-4-15,-1 26 2 16,5 19-1-16,0 4 0 15,0 3 2-15,0-15 2 0,5 12-21 16,-1-12-9-16,-4-3-24 16,0-12-7-16,0-3-46 31</inkml:trace>
  <inkml:trace contextRef="#ctx0" brushRef="#br1" timeOffset="17525.897">17572 14497 308 0,'4'-4'115'0,"5"8"-62"0,20-12-49 0,-12 4 24 15,5 1-18-15,7-5-6 16,10-3-2-16,3 3 0 16,13-3-1-16,13-8-60 0,9 4-27 15,-1 4-43 1</inkml:trace>
  <inkml:trace contextRef="#ctx0" brushRef="#br1" timeOffset="18006.0541">18081 14210 304 0,'17'-34'115'0,"5"12"-62"0,16-20-55 15,-25 27 22-15,8-15-14 16,4 3-1-16,5 1-5 15,0 3-1-15,-5 12 1 16,-4 3 2-16,-4 16 1 0,-4 0-1 16,-4 14-2-16,-5 8 7 0,-13 16 3 15,1-1-1 1,-13 4 2-16,-1 19-8 16,-3-4-2-16,-1 8 1 0,1-1 1 15,4-14-1-15,4 3 1 16,4-11-2-16,5-4-1 15,8-7 5-15,4-8 4 16,8-7-5-16,10-4-2 16,3-8-4-16,9 0 1 15,4-7-26-15,5-15-9 16,12-4-53-16,9 0-22 16,-1 0-4-1</inkml:trace>
  <inkml:trace contextRef="#ctx0" brushRef="#br1" timeOffset="18513.5639">18947 14768 288 0,'-29'-11'107'0,"16"0"-58"0,-13-8-33 15,14 15 29-15,-5-7-13 16,4-12-3-16,0-3-11 16,5-8-3-16,3 0-9 0,10-11-4 0,3 3 1 15,5 1 0-15,8 7 1 16,0 0-5-16,1 7 1 16,-1 8 0-16,-4 12 0 15,-4 7-3-15,-5 7 2 16,-4 5-6-16,-4 22-3 15,-4 0-5-15,-4-4-4 16,-5 8-5-16,0-5 0 16,-4-2-20-16,0-1-9 15,0-11 10-15,4-8 8 16,1-3-2-16,3-8 1 16,9-8 13-16,4-7 8 15,5 0 27-15,4-4 14 16,4 4 5-16,0 7 2 0,0 5 1 15,0 6 4-15,4 9-8 16,-4 6-3-16,0 9-15 16,-5 18-5-16,-3-3-3 15,-1-5 2-15,1-3-25 16,-1 0-10-16,1-7-23 16,4-8-9-16,8-4-45 15</inkml:trace>
  <inkml:trace contextRef="#ctx0" brushRef="#br1" timeOffset="22852.2893">19563 13946 208 0,'0'-23'77'0,"0"12"-42"0,0-23-19 0,0 27 24 0,0-1-12 15,-4 1-4-15,-1-1-9 16,5 0-2-16,0 5-8 15,0 3-1-15,0 0 2 0,-4 19-3 16,0 7-2-16,-5 12 0 16,1 11 1-16,-5 11 1 15,-4 8 1-15,0 4 4 16,-4 7 3-16,0-11-2 31,-1 3 0-31,1-10-5 0,4-8-3 0,0-12-31 16,5-11-13-16,3-26-16 0,5-15-3 15,4-20 9 1,4-6 7-16,5-5 19 0,8-22 12 16,-1 4 4-16,1-1 5 15,0-6 4-15,5 6 3 16,-5-10 0-16,-5 14-1 16,1 4 14-16,0 12 7 15,-5 3 14-15,1 8 8 16,-1 7-17-16,-3 4-4 15,-1 16-3-15,4 3 2 16,1 3-2-16,4 16-2 16,3 8-3-16,6 10-1 15,7 16-5-15,14-4-3 16,8 8-5-16,0-1 0 16,0-3 2-16,4 0 1 0,-4-8-4 15,-9 8 1-15,-4-4 9 16,-4 0 5-16,-4-4 3 15,-9-7 1-15,-4-4-3 16,-8 0-1-16,-9-12 5 16,-4 1 5-16,-9-12-11 15,-13 1-2-15,-16-5-7 16,-13 5-3-16,-13-5 0 16,-4-3-1-16,4-4-3 15,8 4 2-15,1-4 1 16,-1 0 2-16,1 0-1 15,4-8-1-15,4-7-6 16,8 0-4-16,14-4-25 0,12-4-12 16,8-7-16-16,18 8-4 15,12-5-56 1</inkml:trace>
  <inkml:trace contextRef="#ctx0" brushRef="#br1" timeOffset="23257.4192">20607 14546 244 0,'-17'7'93'0,"4"-10"-50"0,-8-5-39 0,8-3 19 0,-4-4-2 15,0-8 2-15,0-7 3 16,0-12 3-16,9-3-15 16,8-4 1-16,8-4 1 0,9-3-4 15,5 3-2-15,3 11-8 16,0 16-1-16,1 3-3 16,-1 16 0-16,-3 11 2 15,-1 11 0-15,-4 19 0 16,-9-4 2-16,-3 11-1 15,-5 4-1-15,-5 1-6 16,-7 3-1-16,-5 4-6 16,-9-1-2-16,1-3-7 0,-5-11-1 15,-4-11-21-15,0-5-7 16,0-22-6-16,0-11 0 16,17-23-35-1</inkml:trace>
  <inkml:trace contextRef="#ctx0" brushRef="#br1" timeOffset="23514.8759">20535 13818 148 0,'21'-83'57'0,"-17"64"-30"0,0-4-3 0,-4 20 22 15,0-5-10-15,0-7-1 16,5 4-11-16,-1-1-5 0,-4 12-11 16,0 0 1-16,4 0 2 15,5 12-2-15,-1 10 0 0,1 5 1 16,-1 14 1-16,1 23 1 15,-1 12 2 1,1 10-3-16,-1 5 1 16,5 0-5-16,0 7 1 0,-1-4-5 15,5 4-2-15,0-15-16 16,0-4-7-16,-4-15-33 16,-4-11-13-16,-1-8-57 15</inkml:trace>
  <inkml:trace contextRef="#ctx0" brushRef="#br1" timeOffset="24685.7639">13748 15907 124 0,'12'-19'49'0,"-12"19"-26"0,0-11-20 0,-8 11 10 16,8-4-11-16,0 4 0 15,0 0-2-15,0-3 2 16,0 3-1-16,4 0 13 0,0 3 7 16,1 5 1-16,-1 7 1 15,0 8-3-15,5 3-1 16,-1 16-10-16,5-5-3 16,8 20-2-16,-4 11 2 15,4-8 3-15,-4 0 5 0,4 1-2 16,5-8 1-1,-1-4 1-15,-3-8 2 0,-10-11 4 16,1-7 2-16,0-12 0 16,-1-7-2-1,-3-12-6-15,-1-18-1 0,1-27-2 16,-1-7 3-16,5-16-7 16,4-3-4-16,4-7-5 15,1-1 1-15,3 8-8 16,5 3-2-16,-1 12-45 15,-7 23-18-15,-5 7-66 16</inkml:trace>
  <inkml:trace contextRef="#ctx0" brushRef="#br1" timeOffset="25329.8565">14380 16417 276 0,'-4'-23'104'0,"4"23"-56"0,-4 0-43 15,4 0 24-15,0 4-18 0,0-1-4 16,0 16-4 0,0 0-3-16,4 15 1 0,-4-4 1 0,4 16 1 15,0 18-4-15,-4-15 1 16,0-8-2-16,0 8 0 15,0-15 2-15,0-4 0 16,0-3 6-16,0-12 6 16,0-4 5-16,0-22 2 15,0 0 1-15,5-20 2 16,-1 5-6-16,4-23-1 16,1 0-7-16,8-15-3 15,-5 15-5-15,14-15-2 16,-1 11-8-16,5 0-4 0,-4 11-17 15,3 5-5-15,-3 7-25 16,3 7-11-16,10 12-57 16</inkml:trace>
  <inkml:trace contextRef="#ctx0" brushRef="#br1" timeOffset="25560.0524">14214 16688 212 0,'-8'8'82'0,"8"-8"-44"0,21 3-20 16,-12-3 23-16,3 0-6 0,5-3 0 16,-4-1-20-16,0 4-9 15,12-4-4 1,-3 0-2-16,20 1 0 0,26-5-42 0,4 4-17 15,-4 0-63 1</inkml:trace>
  <inkml:trace contextRef="#ctx0" brushRef="#br1" timeOffset="26305.1402">15025 16092 192 0,'-4'0'71'16,"4"0"-38"-16,-9-4-14 0,5 4 23 0,0 0-6 15,0 0-1-15,0 0-8 16,-1 0-3-16,1 0-13 15,0 0 4-15,0 0 3 0,-1 0-4 16,5 0 0-16,0 0 0 16,9-3 2-16,-1-1-9 15,22-4-4-15,-5 5-7 16,18-1 0-16,-5 0 4 0,13 0 2 16,-4 4-9-16,4 0-3 15,-9 0-28-15,13 4-11 16,-12 0-14-1,8 3-4-15,-9-3-47 16</inkml:trace>
  <inkml:trace contextRef="#ctx0" brushRef="#br1" timeOffset="26547.4079">15038 16579 296 0,'-9'3'112'0,"9"-3"-60"0,0 0-36 16,0 0 27 0,5 0-8-16,-1 0 0 0,4 0-18 15,1 0-5-15,12 0-8 16,-4 0-3-16,17 8 2 0,-4-8-2 16,16 4 2-16,18-4-26 15,-17 0-12-15,-5 0-33 16,22 7-12-16,34-3-57 15</inkml:trace>
  <inkml:trace contextRef="#ctx0" brushRef="#br1" timeOffset="27763.8533">15963 16730 224 0,'-8'-8'85'0,"8"16"-46"0,0-8-28 0,0 11 23 15,0-7-7-15,4 7-1 0,5 15-10 16,3 12-5 0,5 4-6-16,4 10-4 0,1-6 0 0,3 3-4 15,5 0 2-15,4-4 3 16,8 0 1-16,-4-7 1 15,1-8 2-15,-5-7 10 16,-5-12 5-16,-7-3 4 16,-10-12 4-16,-3-11-9 15,-9 3-2-15,0 1-10 0,-9-27-3 16,1 8-3-16,-9-30 1 16,0 3-4-1,-4-26 0-15,4 15 1 16,4-37 0-16,0 18-3 15,5-11 0-15,-1 8 4 0,5-9 1 16,0 20-3-16,4-8 1 16,0 16 0-16,0-5 2 15,0 12-3-15,4 4-2 16,0 7 2-16,9 4 0 16,-5 11-2-16,14-11 0 15,-5 12 2-15,8-5 2 16,-4 1-2-16,9 3 0 15,-4 4 1-15,3-8 0 16,-3 12-3-16,3-4 2 16,-3 8 1-16,8 0 0 15,-4 3 0-15,8 4 0 0,-4-4 0 16,21 5 2 0,30-13-3-16,-26 13-2 15,-4 2 2-15,5-6 2 16,-9 3 0-16,12-4-1 0,-7 8 1 15,20-7-1-15,-12 7 0 16,12 3 0-16,-8 1 0 16,4 3 2-16,-8 1-3 15,16 3-2-15,-12 0-1 16,17 4 3-16,-13 0 2 16,13 0 2-16,-13 0-4 15,18 0 1-15,-14 0 0 0,22 4 0 16,59 0 0-16,-34 3 2 15,-9 5-3 1,-7-1 0-16,-1 0 1 16,0 4 0-16,-4-3 0 0,-9-5 0 15,-8-3 0-15,-30-4 0 16,-8 0 2-16,21 0 1 16,-9 0-1-16,18 0 1 15,37-4-4-15,-12 4 0 16,-9-7 3-16,1 3 1 15,-1 4-1-15,26 0-2 16,-4 0 1-16,-14 0-1 0,-11 0 0 16,-1 0 2-1,4 0-3-15,5 0 0 16,4 0 3-16,-5 0 1 0,-8 0 1 16,1-8 2-1,11 5-1-15,1 3 2 0,9 0-4 16,-18 3 0-16,-8 5-1 15,0-4-2-15,-5 3 3 16,1 5 0-16,0-12-1 16,-9 0 1-16,-8 0-9 15,-18 0-1-15,-8 0-34 16,-12-8-13-16,-9 4-18 16,-13 4-9-16,-4-7-52 15</inkml:trace>
  <inkml:trace contextRef="#ctx0" brushRef="#br1" timeOffset="29516.7524">17292 15938 108 0,'-4'-42'44'0,"4"42"-24"0,-5-15-10 0,5 15 12 0,0-4-8 16,0 0-3-16,0-7 2 16,0 4 2-16,0-9-8 15,0 5 2-15,5-4 4 0,-1-4 4 16,0 0 4-16,0 0 0 15,1-3 2-15,-5 3-7 0,0 4 1 16,0 0-1 0,0 4-1-16,0-1 6 0,0 5 1 15,0 3-7-15,-5 15-2 16,5-7 4-16,-4 26 1 16,-4 12-5-16,3-5 0 15,1 1-6-15,-4 11 1 16,-1 42-1-16,5-5 1 15,0 1-4-15,4-27-3 16,0-11 2-16,4 4 0 16,0-7-1-16,0 3 1 15,1-4-2-15,3-4 2 16,1-7-18-16,3 0-6 16,5 8-34-16,-4-8-15 15</inkml:trace>
  <inkml:trace contextRef="#ctx0" brushRef="#br1" timeOffset="29863.5451">17682 16039 236 0,'0'-11'90'0,"-4"7"-48"0,0 1-23 16,4 3 26-16,0 0-12 0,0 0-2 16,-4 7-14-16,-1 4-5 15,1 8-7-15,0 4-4 0,0 11 0 16,4-8-1-16,0 16 0 15,0 3 2-15,0 4 3 16,0-8-4-16,0-3-1 16,0 0-29-16,0 0-10 15,0-4-54-15,0-4-20 16</inkml:trace>
  <inkml:trace contextRef="#ctx0" brushRef="#br1" timeOffset="30374.6832">17895 16115 232 0,'-9'0'88'0,"9"0"-48"0,-8-8-23 0,3 8 25 15,1-4-16-15,4 4-2 16,0-7-12-16,0-1-5 15,9-7-4-15,-1 4 0 0,5-4 0 16,0 4-1-16,12-1-2 16,1 1 1-16,-1 3-1 15,-4 1 0-15,0 7 2 16,-4 0 1-16,-8 11 3 16,-1-3-3-16,-16 11 0 15,4-4-3-15,-9 4-1 16,0-4 3-16,0 7 1 0,1-3-1 15,-1-8 1 1,0-7-4-16,1-8 0 16,-1 4-8-16,4-18-4 0,1 6-13 15,4-3-6-15,-1 0-10 16,10-11-3-16,-5 3-64 16</inkml:trace>
  <inkml:trace contextRef="#ctx0" brushRef="#br1" timeOffset="30618.4528">18149 15885 204 0,'13'7'77'0,"-13"8"-42"0,4 8-10 16,-4-19 27-16,0 7-8 0,0 0-2 15,0 12-10-15,0-4-5 16,5 19-15-16,-5-8-3 0,4 19 1 16,4 26-6-1,1 4-2-15,-1-7-1 0,-4-8-1 16,1-3 2-16,-1-12 1 15,0-8-4-15,0-7-1 16,-4-8-21-16,0-7-8 16,0-7-19-16,0-12-9 15,0-4-15-15,0-4-3 16,5-14-16 0</inkml:trace>
  <inkml:trace contextRef="#ctx0" brushRef="#br1" timeOffset="30974.7926">18400 15839 212 0,'0'-3'82'0,"0"-5"-44"0,0 4-14 16,0 4 27-16,0 0-11 15,0 0-1-15,0 4-9 16,0 4-4-16,4 3-14 15,0-3-1-15,5 10 2 0,-1-3 4 16,9 16 4-16,-4-9-5 16,4 16 1-16,-4-8-10 15,8 23-2-15,-4-8-1 16,-4 16 0-16,-5-12-2 16,-4 11 1-16,-4-11 0 0,0 8 1 15,0-8-5-15,-8 3 1 16,-1-10-22-16,-3-1-8 15,-1-7-9-15,0-11-2 16,5-8 1-16,-1-7 0 16,1-5-22-16,8-10-10 15,0-1-39 1</inkml:trace>
  <inkml:trace contextRef="#ctx0" brushRef="#br1" timeOffset="31828.9101">17937 16251 148 0,'0'-16'55'0,"0"9"-30"0,0 11-10 15,0-4 20-15,-4-12 1 16,0 5 2-16,-1-4-5 15,1-1-3-15,0-3-16 16,0 0 4-16,4-4 5 0,0 4-6 16,4-8-2-16,-4 5-6 0,8-9-1 15,-3 5-3 1,7-5 0-16,1 5-6 0,13 3 1 16,-5 4 0-16,13 0 0 15,-9 7-3-15,9 8 2 16,13 11 1-16,-13 4 2 15,-5 8-1-15,-3 3 2 16,-9 5 0-16,-4-1 3 16,-5-4 8-16,-8 8 3 15,-4-11 0-15,-9-1 2 16,-4-7-6-16,0-3-3 16,0-1-8-16,-17-7-1 15,5 0-14-15,-10-12-7 16,5 1-11-16,0-1-6 15,9 0-11-15,4 1-5 16,4-1-55 0,13-3-47-16,25-12 57 15</inkml:trace>
  <inkml:trace contextRef="#ctx0" brushRef="#br1" timeOffset="32505.0445">18705 15560 236 0,'-8'-11'88'0,"-1"3"-48"16,5 1-29-16,4-1 21 16,0 5-11-16,4-9 1 0,1 1-4 15,3-8-2-15,5 8-8 16,8 0-3-16,0-1-1 0,5 5 2 15,-5-1 1-15,0 1-1 16,0 3 1-16,-4 4 0 16,0 0 1-16,-4 4 0 15,-4 3 0-15,-1 8 0 16,-4 8 2-16,-8 7 1 16,-4-7 1-16,-1 14-2 15,1-6-1-15,-1-9 1 16,-4 8 4-16,-4 12-4 0,0-12 2 15,9 0-7-15,4-7-3 16,8-8-4-16,9-4-1 16,4-3-3-16,4-4 1 15,0-8-26-15,0 4-11 16,-4 0-30-16,26-8-12 16,25 8-54-1</inkml:trace>
  <inkml:trace contextRef="#ctx0" brushRef="#br1" timeOffset="32915.1902">19295 15934 212 0,'-4'-15'79'0,"-4"22"-42"0,3-7-21 0,5 0 22 15,-4 8-11-15,4-1-1 16,0 16-11-16,0 11-4 16,0-8-6-16,0-3-4 0,0 22 0 15,4 23-4-15,1 0 2 16,-5-8-8-16,4 1-2 16,-4-5-16-16,0-7-8 15,0-3-34-15,0-13-14 16,0-10-2-1</inkml:trace>
  <inkml:trace contextRef="#ctx0" brushRef="#br1" timeOffset="33125.9084">19083 16330 268 0,'21'4'101'0,"-21"-4"-54"0,64-4-35 0,-56 4 24 0,18-8-17 16,16-11-5-16,5 4-9 16,0-7-2-16,-13 3-1 15,-9 7-19-15,13-3-6 0,-4 4-40 16,17 4-16-16,26-9-32 16</inkml:trace>
  <inkml:trace contextRef="#ctx0" brushRef="#br1" timeOffset="33631.3521">19665 15987 264 0,'0'-8'101'0,"0"8"-54"0,0-4-42 0,0 4 22 16,0 0-13-16,0-7-1 15,12 3-9-15,-3-7-3 0,16 11-1 16,-3-8 4-16,7 4 2 0,-3 1 0 15,3 6 1-15,-3-3-2 16,-9 12 0-16,0-1-3 16,-13 15-2-16,-4 16 1 15,-8 14 1-15,-9 5-1 16,-9 7 2-16,-4 3 4 16,5-10 4-16,0-9 2 15,-1-3 5-15,5 1-4 0,4-13 0 16,4-3-6-1,5-4-3-15,3-7-5 16,10-4-2-16,3-4 1 0,22-4 2 16,8-7-18-16,13-8-6 15,4-7-8-15,13-4-4 16,-9-15-42-16,9-1-18 16,9 1-21-1</inkml:trace>
  <inkml:trace contextRef="#ctx0" brushRef="#br1" timeOffset="33994.1177">20700 15711 244 0,'-4'-26'90'0,"-9"7"-48"0,-4 4-23 16,9 7 26-16,-9 5-10 15,-4 3-1-15,-5 0-13 16,1 11-3-16,-5 0-10 16,0 16 6-16,5 14 5 0,4 8-8 0,-1 8-1 15,10 11-4 1,3 3-1-16,9 5-6 15,4 10-1-15,9-3 3 0,0 0 1 16,4-7-16-16,4-5-5 16,0-3-26-16,1-7-12 15,-1-12-38-15,4-4-14 16,1-11 2 0</inkml:trace>
  <inkml:trace contextRef="#ctx0" brushRef="#br1" timeOffset="36275.2067">20764 16149 184 0,'-4'0'68'0,"4"0"-36"0,-9 0-24 15,5 0 16-15,0 0-6 16,4 0 0-16,-4 0-2 16,4 0 0-16,-5 0-8 15,5 0 6-15,-4 0 3 0,4 0-3 16,-4 11 2-16,0-7-5 15,4 3 1-15,0-3-3 16,4 7 2-16,-4-3-8 16,13-4-4-16,-5-4 0 15,13 0 0-15,-4 0 3 16,17-4 1-16,-4 0-17 16,8-3-5-16,-4 3-37 15,4-4-17-15</inkml:trace>
  <inkml:trace contextRef="#ctx0" brushRef="#br1" timeOffset="36771.2605">21350 15813 236 0,'-4'-7'88'0,"4"7"-48"0,-5-4-25 15,5 4 24-15,0 0-10 16,0 0 0-16,0 0-10 15,0 0-1-15,0 0-11 16,0 0-4-16,0 4 0 0,0 3 2 16,-4 8 4-16,0-4-2 0,0 12 1 15,-1-4-1-15,1 11 1 16,0-7-2-16,0 7-1 16,-1-4-3-16,1 5-2 15,0-5 3-15,0 4 0 16,-1-4-1-16,1 1-2 15,0-4 1-15,4-5-1 16,0-3-3-16,8-7 2 16,1 0 1-16,8-12 0 15,-4 0-14-15,16 0-3 16,-3 0-24-16,12-7-11 16,-8 0-35-16,4-4-12 15,-5 3-3 1</inkml:trace>
  <inkml:trace contextRef="#ctx0" brushRef="#br1" timeOffset="37024.8246">21728 15885 256 0,'-5'11'96'0,"5"-11"-52"0,-8 11-32 15,4-7 26-15,-1 7-13 16,1 1-5-16,0 7-9 15,0-4-3-15,-1 15-4 16,1-4-3-16,0 20 0 0,0-9-4 16,4 16 2-16,0-8 1 0,0 16 0 15,0-16 0-15,0 0 0 16,0-3-5-16,0-1-1 16,0 1-26-16,0-12-11 15,0-4-86 1</inkml:trace>
  <inkml:trace contextRef="#ctx0" brushRef="#br1" timeOffset="37220.1852">21940 16303 264 0,'-4'8'101'0,"4"-8"-54"0,-9 15-28 0,5-11 26 15,0 7-23-15,-1-3-9 16,-3 3-38-16,4 0-16 0,-1 1-43 16,1-1-19-16,4 0 5 15,0 1 5-15</inkml:trace>
  <inkml:trace contextRef="#ctx0" brushRef="#br1" timeOffset="37565.0284">22144 15987 256 0,'-13'-34'96'0,"13"34"-52"0,-26-23-45 15,22 23 18-15,-13 0-15 0,0 0-2 16,0 11-4 0,4 1 0-16,1-1 3 15,-1 4 2-15,4 8 2 0,1-4 7 16,8 3 4-16,0-3 6 0,13 0 2 15,-1 3 0-15,10-6-2 16,-1 2-2-16,4-2-1 16,1-1-3-16,-1 3-1 15,-4 1-7-15,-4 4-2 16,0-4 0-16,-4 11 2 16,-4-7-3-16,-9 3-2 15,0 0-5-15,-9 5 0 16,1-5-22-16,-5 4-11 15,0-7-22-15,-16-4-11 0,3 0-59 32</inkml:trace>
  <inkml:trace contextRef="#ctx0" brushRef="#br1" timeOffset="37820.7053">22144 15919 164 0,'-5'-42'63'0,"5"42"-34"0,-12 0-19 15,7 0 20-15,-3 8-14 16,4-5-3-16,-5 9-2 16,1-5 3-16,-1 5-8 15,5-1 14-15,8 0 9 0,0 1 0 16,5-9 1-16,-1 5 0 16,9-4 1-16,-4 3-14 0,8-7-5 15,0 0-8-15,5 0-3 16,-5 0-5-1,9 4-2-15,-5 4-48 0,5-8-19 16,-4 3-62 0</inkml:trace>
  <inkml:trace contextRef="#ctx0" brushRef="#br1" timeOffset="38468.6096">22547 15881 256 0,'-13'4'96'0,"13"-4"-52"0,-8 7-32 16,3-3 26-16,5-4-16 16,0 0-4-16,5 0-7 15,-1 0 0-15,9-4-6 16,-1 0 1-16,14 1 1 0,8-5-3 0,-9 4-3 16,-4 1 0-16,5 3-1 15,-5 0 0 1,0 3 2-16,-4 1-1 0,-4 15 2 15,-5-4-4-15,-8 12 0 16,0-1-1-16,-12 8 0 16,3-4 4-16,-16 19 1 15,-1-7-1-15,1 14 1 16,-1-11-4-16,5 12-2 16,4-16 2-16,4 1 0 15,5-8-2-15,12 0 0 16,0-12 2-16,22 1 2 15,-5-8-2-15,13-11 0 16,-4 0 1-16,8-16 2 16,-8 5-1-16,-1-16 2 0,-3 8 0 15,-5-7 3 1,-4 3-5-16,-8-8-1 0,-1 5 2 16,-12-9 1-1,0 5-1-15,-18 0 1 0,1-5-4 16,-21-2 0-16,8 2-1 15,-4-3 0-15,4 0-3 16,4-7-1-16,-4-8-33 16,13 11-11-16,21 4-87 15</inkml:trace>
  <inkml:trace contextRef="#ctx0" brushRef="#br1" timeOffset="38875.0548">23048 15481 264 0,'12'8'99'0,"-12"-8"-54"0,34 11-24 0,-29-11 28 16,16 15-9-16,-4-4 0 0,17 12-17 16,-9 0-4-16,9 26-11 15,-4-8-3-15,-5 20-1 0,-3-9 0 16,-10 28 0-16,1-13-2 15,-13 20 1-15,0-11-2 16,-8 3 2-16,-1-11-15 16,-8 0-7-16,0-12-28 15,-8-11-12-15,3-7-35 16,1-11-14-16,4-9-2 16</inkml:trace>
  <inkml:trace contextRef="#ctx0" brushRef="#br1" timeOffset="39907.4187">22190 15025 132 0,'9'0'49'0,"-9"0"-26"0,0 15-7 0,0-8 16 15,0-3-4-15,0 4-2 16,4 7-1-16,0-4 1 15,5 0-14-15,-1 1 4 0,5-5 2 16,0 1-4-16,8-4 0 16,-4-1-6-16,4-6 0 15,-4 3-3-15,13-4 0 16,-5 0-3-16,9 0 1 0,-4 1-2 16,12 3-1-1,-3 0 1-15,7 0 1 16,-8 0-3-16,13 0 0 0,-8 0 1 15,3 0 2-15,-7 0 1 16,12 0 1-16,-9 0-5 16,22 0 1-16,-13 0 2 15,12 3 1-15,-7 1-4 16,7 0-1-16,-12 0 3 16,4-1 1-16,-8 1-3 15,8 0 1-15,-8 0 0 0,12-1 2 16,-8 1-1-1,13-4 2-15,-13 0 2 16,8-7 4-16,-8-1 0 0,4 1 0 16,26-16-3-16,-30 12-1 15,-9-1-6-15,18 1 1 16,-9 3 4-16,8 5 2 16,-8-9-2-16,9 5-1 15,-9 3-1-15,-1 4-2 16,-7-7 3-16,4 3 0 15,-9 4 1-15,0-8 0 16,-8 4 2-16,4 1 1 16,-5-1-3-16,1 4-1 15,-4 0-3-15,-1 0-1 16,0 0 3-16,1 0 1 16,-5 0-28-16,5 4-12 0,-5-1-22 15,-4 9-8 1,-4-12-59-16</inkml:trace>
  <inkml:trace contextRef="#ctx0" brushRef="#br1" timeOffset="40448.2318">23693 15489 220 0,'0'-8'85'0,"0"8"-46"0,-4 8-30 15,4-5 22-15,-5 9-4 16,1-5 4-16,-4 20-6 16,-1-1-1-16,-4 19-13 15,1-3 2-15,-1 11 1 0,4-8-3 16,5 12-1-16,0-8-4 16,4 7-1-16,0-3-3 15,8-8-2-15,1-3 1 16,4-5-1-16,12 12-22 15,-4-18-10-15,-4-1-46 16,5-4-20-16,7 4-19 16</inkml:trace>
  <inkml:trace contextRef="#ctx0" brushRef="#br1" timeOffset="43737.5095">24092 15734 176 0,'-4'-8'68'0,"4"8"-36"0,-5-3-31 0,1 3 16 0,0 0 0 15,0 0 2-15,-1-4 1 16,1 0 2-16,0 0-12 16,0 4 8-16,-1 0 2 0,1 0-4 15,-9 4-1-15,5 0-9 0,-9 3-2 16,0 1-2 0,-4 7-2-16,4-4 1 0,-4 8-1 15,4 4 0 1,4-1 0-16,0-7-3 0,5 8 2 15,-1-4-1-15,9 0 0 16,0-4 2-16,13 4 0 16,-5 0-3-16,9 3 2 15,0-7 3-15,0 4 1 16,0-4-4-16,0 4 1 16,0 4 2-16,-8-8 1 15,-1-4 5-15,-4 12 5 16,1-12-5-16,-5 12 0 15,0-12-4-15,-9 0-1 16,-8 1-8-16,0-1-4 16,4 0-15-16,-4 1-5 0,5-5-27 15,-1-7-11 1,5 0-38 0</inkml:trace>
  <inkml:trace contextRef="#ctx0" brushRef="#br1" timeOffset="43961.8396">24181 16066 272 0,'4'0'104'0,"-4"0"-56"0,0 11-52 16,0-7 21-16,-4 3-13 15,4 1-2-15,-4 3-4 0,4-3-1 16,-5 14 2-1,1-6-20-15,4 2-6 0,0-3-10 0,0 1-3 16,0-5-42 0,0-4-32-16,0 1 46 15</inkml:trace>
  <inkml:trace contextRef="#ctx0" brushRef="#br1" timeOffset="44229.8402">24393 15674 276 0,'0'-12'104'0,"0"12"-56"0,0 0-34 0,0 0 26 0,0 0-11 15,0 4-2 1,0 4-11-16,0 3-5 16,0 4-6-16,0 4-6 0,4 15 0 15,1-8 1-15,-1 19 0 0,0-14 0 16,0 18 0-16,1-8-3 15,-1 12 2-15,0-15 3 16,5 11 1-16,-5-8-23 16,4 1-12-16,-3-5-32 15,3-3-12-15,1 4-48 16</inkml:trace>
  <inkml:trace contextRef="#ctx0" brushRef="#br1" timeOffset="44589.2011">24686 15398 220 0,'30'-38'82'0,"-30"38"-44"0,4-22-25 0,-4 14 24 15,0 8-6-15,0 0-1 16,4 12-1-16,-4-1 1 15,4 12-16-15,1-1 7 0,7 12 3 16,-3-4 7-16,8 19 4 16,-4-11-11-16,12 22-1 15,-4-7-14-15,9 0-3 16,-4-4-4-16,-1 11 1 0,-4-11 0 16,-12 16 1-1,-1-5 0-15,-21 8 0 0,-12 41-2 16,0-41-2-16,3-11-13 15,-20 10-4-15,8-6-33 16,-26-5-13-16,-41 20-38 16,11-12-13-16,14-38-15 15</inkml:trace>
  <inkml:trace contextRef="#ctx0" brushRef="#br1" timeOffset="45565.1195">13820 17612 192 0,'-21'-15'74'0,"12"8"-40"0,-8-1-22 16,13 4 19-16,-5 0-1 16,1 1 4-16,-1-1-5 15,1 0-1-15,8 4-15 16,-4 11-1-16,8 5-1 0,0 14-9 16,5 11 0-16,3 12-2 15,5 7 2-15,5 20-1 16,7-5-1-16,-3 12 1 15,-5-12 1-15,4 4 8 16,5-7 5-16,0-8 2 16,-9-15-1-16,0-11 5 0,-4-15 1 15,0-16 2-15,4-18 0 16,1-19-9-16,3-19-4 16,5-31-9-16,4 5-1 15,-4-4-3-15,-1-1 0 16,-3 1-11-16,-9 34-7 15,-5 4-44-15,5-1-21 16,0 4-75 0</inkml:trace>
  <inkml:trace contextRef="#ctx0" brushRef="#br1" timeOffset="46049.3546">14486 18234 264 0,'0'-26'101'0,"0"26"-54"0,0 0-55 15,0 15 33-15,4 4-12 16,1 4-4-16,-1 7-3 16,0-4-4-16,0 4 1 0,1 1 2 15,-5-5 0-15,0 4 2 16,8 0 2-16,-8-7 2 16,0-4 3-16,0-4 2 15,0-8 13 1,0-14 8-1,0 3-8-15,0-22-2 16,0 3-12-16,4-22-2 16,1 7-7-16,12-22-4 15,-5 7-4-15,10-7 1 16,-1 11-1-16,8 3 0 16,-3 1-25-16,4 7-11 15,8-7-23-15,-13 22-7 16,-3 5-21-16,7 6-9 0,-3 1-9 15</inkml:trace>
  <inkml:trace contextRef="#ctx0" brushRef="#br1" timeOffset="46307.2293">14376 18408 252 0,'4'8'96'0,"0"-5"-52"0,13 5-21 15,-8-1 29-15,3-7-12 0,5 0-3 16,0 0-21-16,13 4-8 16,4-4-5-16,9-4-3 0,3 4 3 15,5-11-4-15,0 4 0 16,0-1-43-16,-17 4-18 15,-4 0-84 1</inkml:trace>
  <inkml:trace contextRef="#ctx0" brushRef="#br1" timeOffset="46665.135">15199 17933 276 0,'-4'-4'104'0,"4"4"-56"0,-4 4-38 16,0 0 23-16,8-1-7 16,8 1 2-16,5-4-12 0,5 0-2 15,7 4-8-15,5-4-6 0,5 4-3 16,-5-4-5-16,-9 0-2 16,-4 0-33-16,9-8-14 15,-5 4-28-15,18 8-9 16,-9 0-3-1</inkml:trace>
  <inkml:trace contextRef="#ctx0" brushRef="#br1" timeOffset="46932.9986">15080 18216 256 0,'5'0'96'0,"-5"7"-52"0,8-7-32 0,-8 0 26 0,4 8-7 16,1-5-1-16,-1 5-8 15,13 0-3-15,4-1-11 16,9 4 1-16,12-3 2 0,5 0-2 16,-13-8 2-16,-4 0-8 15,16-16-2-15,-8 5-8 16,22-8-3-16,38-15-49 15,-5 0-24-15,-17 8-61 16</inkml:trace>
  <inkml:trace contextRef="#ctx0" brushRef="#br1" timeOffset="95874.4206">16575 17540 172 0,'8'-11'66'0,"-8"11"-36"0,4 0-22 0,-4 0 36 15,0 11-8 1,0 5-9-16,-4 10-6 16,4 8-13-16,-4 0 1 0,0 7 2 15,-1 1-4-15,5-1-2 16,0 8-2-16,0 4-3 15,0 0 1-15,0 0-1 16,0 0 0-16,0-8 2 16,0 0-1-16,0-15-1 15,0-3-19-15,-4-1-8 0,0 4-37 16,4-3-14-16,-4-20-14 16</inkml:trace>
  <inkml:trace contextRef="#ctx0" brushRef="#br1" timeOffset="96372.0871">16693 17748 196 0,'-8'7'74'0,"8"-7"-40"0,-4 4-16 0,4-4 25 15,-5 4-7-15,1 0-1 16,4 0-6-16,0-4-4 16,0 0-13-16,0 0-5 0,9 0-3 15,-5 0-2-15,9-4 1 16,-1 0-4-16,18 0 0 16,-4 0 1-16,7 1 2 15,-3-1-1-15,13-7-1 16,-14 3 1-16,5 4 1 15,-4 1-1-15,-5 6 2 0,-3-3-2 16,-5 8-1 0,0 11 1-16,-13 0 1 15,0-4 3-15,-8 11 4 16,4-3 0-16,-4 14 0 0,-1-3-1 16,-3 12 0-16,-1-5 0 15,1 4 0-15,-5 12 0 16,5-19 0-16,-1-4-4 15,1-4-1-15,-1 0-1 16,1 0-2-16,-1 0-15 16,1-7-7-16,4-4-25 15,-1-4-7-15,5-4-25 16,5-3-10-16,3 3-21 16</inkml:trace>
  <inkml:trace contextRef="#ctx0" brushRef="#br1" timeOffset="96580.7544">17271 18348 248 0,'0'11'93'0,"0"-11"-50"0,0 11-19 0,0-7 29 16,0 4-14-16,0-5-5 15,-5 5-17-15,5-1-8 16,-4 1-6-16,4-4-3 0,-4 0 3 15,4-4-24-15,-4 0-8 16,4 0-35-16,0-4-13 16,0 0-46-1</inkml:trace>
  <inkml:trace contextRef="#ctx0" brushRef="#br1" timeOffset="97136.182">17606 17718 232 0,'-21'7'88'0,"21"-7"-48"0,-17 4-25 16,13-4 26-16,-5 4-4 0,5-4 0 15,-5 0-5-15,5 0 0 16,0 4-18-16,0-4-1 16,-1 0 0-16,1 0-5 0,4 3-2 15,0-3-3-15,9 4 0 16,-1-4-4-16,9 4 0 16,0 0 1-16,8-4 2 15,14 3-1-15,-5 1-1 16,-5-4 3-16,-7 4 0 0,-5-4-4 15,4 4 1 1,-4-4 0-16,4 4 0 16,-4-1 6-16,-4 9 4 15,-1-5-1-15,-3 8 0 16,-1-3-1-16,-3 3 0 0,-1 4-2 16,-4 7-1-1,0-3-3-15,-4 11-2 0,4-1 3 16,-5 1 0-16,1-3-4 15,0 10 1-15,0-7 0 16,-1 4 0-16,5-4-7 16,-4 3-3-16,4-6-23 15,0 3-11-15,0-8 3 16,0-3 2-16,0-5-16 16,0-6-6-16,0-1-65 15</inkml:trace>
  <inkml:trace contextRef="#ctx0" brushRef="#br1" timeOffset="99238.2119">18366 18091 196 0,'0'-11'74'0,"0"7"-40"0,0 4-16 0,0 0 25 16,-4 8-9-16,-1 3-2 15,1 8-14-15,0 3-4 16,0 12-8-16,-1 0-2 0,1 0 0 15,0 4-2-15,0-4-2 16,-1-4 1-16,1-4-1 16,4-7 0-16,0 0 2 15,-4-7-1-15,4-5-1 16,0-7 3-16,0-4 2 16,0-7 2-16,0-4 3 15,8-4-7-15,1-15-2 16,-1-7-1-16,1-5 0 0,-1 1 0 15,-3 19 2-15,-1 3-3 16,8-3 0-16,-3 3 1 16,-1 8 0-16,1 4 0 15,-1 7 2-15,1 4-1 16,-1 11-1-16,1-3-2 16,-1 14 1-16,1 12-1 15,-1-7-2-15,1-5 3 16,-1-3 2-16,1-4 2 0,-1-7 1 15,-3-12-5-15,3-7 1 16,-4-8 2 0,1 4 1-16,-1 0 1 0,4-12 0 15,1-3-2-15,8-4 1 16,-4 4 0-16,3 4 1 16,-3 7-5-16,8 7 1 15,-4 1 0-15,5 34 2 16,3 18-1-16,1 16-1 15,-5-1 1-15,-4 1-1 16,0 11-7-16,0-19 0 16,-5-4-19-16,1-7-8 15,0-16-26-15,-5-14-12 16,5-19-39 0</inkml:trace>
  <inkml:trace contextRef="#ctx0" brushRef="#br1" timeOffset="99526.9423">19401 17714 300 0,'-12'38'112'0,"-1"-27"-60"0,-4 8-41 15,4-8 26-15,-4 4-18 16,0 8-5-16,-4 0-7 15,-9 3-2-15,1 12-3 16,-1 3 1-16,13-7 0 0,0-8-4 0,0 12-1 16,4-8 3-16,1 4 3 15,-1-11-17-15,4 0-8 16,1-5-25-16,4-10-10 16,4-12-26-16,8-7-9 15,18 0-4 1</inkml:trace>
  <inkml:trace contextRef="#ctx0" brushRef="#br1" timeOffset="99928.4722">19563 17793 268 0,'0'0'101'0,"0"0"-54"0,-9 8-33 15,5-4 26 1,-4 3-13-16,-5 12-3 15,0-8-12-15,-4 4-5 0,0 12-4 16,0-5 0-16,0 1 0 0,4 0-1 16,5-1 1-16,8 1-2 15,4-1-1-15,5-3 1 16,3 0-1-16,5-4 0 16,-4-3 2-16,0-1-3 15,12 0 0-15,-3 4 5 16,7-3 5-16,-3-1 8 15,3 12 4-15,-3-12 1 16,-5 4 1-16,0 0 0 16,-21 0 1-16,0-4-7 15,-8 5 0-15,4-1-8 0,-13 4-3 16,0-8-21-16,-5 0-10 16,-16 4-16-1,4-3-5-15,5-5-13 0,3-7-5 16,5-19-40-16,8-7-16 15,0-16 12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6:45:50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10135 12392 200 0,'-8'11'74'0,"8"-18"-40"0,0 14-16 0,0-7 25 15,0 0-13-15,0 0-5 16,0 0-6-16,-9 4 0 16,5 4-10-16,0 3 3 0,0-7 7 15,-1 3-4 1,5 1-8-16,5-4-4 16,-1-8 0-16,4-4 2 15,5-3 0-15,4 0 0 16,0-12-3-16,4-7 1 15,1 4 0-15,-5-5 1 16,-5 5-2-16,1 0-2 16,0 3 3-16,-9 12 2 15,0-1-2-15,0 9 0 0,1-1-1 16,-1 4 1-16,0 4-4 16,0 3 0-16,1 4 1 15,-1 8 0-15,0-4-3 16,0 12 2-16,1-5 3 15,-1 5 1-15,0-5-4 16,-4-6 1-16,0-5 2 16,4 0 3-16,1 0 2 15,-1-11 1-15,0 0-4 16,0-7-1-16,1 3-1 16,3-18 1-16,1 6 0 0,3-10 1 15,1 3-5 1,0-7 1-16,0 8 2 0,-1-1 3 15,-3 0-2-15,3 8 0 16,-3 0-3-16,8 11-1 16,-4 1 1-16,8 6 0 15,9 16-3-15,-1 8 2 16,-3 7 1-16,4-4 0 16,-5 0 0-16,0 0 2 15,-3 0 1-15,-1-7 1 0,-4-4 0 16,0-4 0-1,-4-8-5-15,4-3 1 16,0-8 4-16,-5-7 2 0,-3-12-5 16,-1 12-2-1,-3-8 0-15,-1 0 2 16,4-7-2-16,1 0 0 0,-5 7-1 16,0 4 0-16,0 11 2 15,1 4 0 1,-1 11 0-16,4 4-3 15,1 8 2-15,-1 7 1 16,5 0 2-16,0 0-3 16,0-7 0-16,-1 0 1 15,1-4 2-15,0-4 1 0,0-8 1 16,-1-3 0 0,-3-4 2-16,-1-8-1 15,1-7 2-15,3-4-2 16,-7 4 0-16,-1 4-6 0,9-12-1 15,-1 1-2-15,5-8 3 16,-4 7 0-16,4 4 1 16,-4 4 0-16,4 8 0 15,-4-1-3-15,4 12 2 16,4 11 1-16,0 4 0 16,0 0-3-16,-4 3 2 15,4 1 3-15,-4-1 1 16,0-10-1-16,0-1-2 15,-4 0 1-15,0-18 1 16,0 3 1-16,-1-15 1 16,1 4 0-16,-4-15 0 15,-1 0-2-15,1 0-2 0,-1 3-2 16,-4 5-1-16,0 10-1 16,5 1 3-16,-5-4-2 15,5 19 1-15,3 7 0 16,1 4 0-16,0 8 0 15,4-1 0-15,-4 5 4 16,-1-8 1-16,1-1-1 16,0-2-2-16,0-5 1 15,-1-11 1-15,1 0 1 16,0 0 1-16,-1-19-2 16,1-4 1-16,0-3-2 15,-5 3 2-15,1 1-2 0,4-5-1 16,4-10-2-16,-9 14 1 15,1 4 1-15,-1 8 0 16,5-1-3 0,4 12 2-16,-4 8 1 0,4 11 0 15,-5 7 0-15,1 4 0 16,0 4-3-16,-1 0 2 16,5-4 1-16,0 1 2 15,-4-9 1-15,4-3 1 16,-4-4-2-16,0-7 3 15,-1-16 1 1,1-7 0-16,0-4 1 16,-5-7-4-16,1-4 0 15,-1 3-3-15,1 5-3 0,-5 7-1 16,5-8 3 0,-1 8 0-16,0 4 1 0,5 7-3 15,0 8 0 1,0 11-1-16,-1 7 3 0,1 1 0 15,0 0 1-15,0 3 0 16,-1 4 0-16,1-3 0 16,0-5 2-16,0 1-1 15,-1-12 2-15,1 0-4 16,0-11 0-16,4-11 1 16,-5 0 0-16,1-12 0 15,0-7 2-15,0-4-1 0,-1 0-1 16,5 4 1-16,-8 11-1 15,-5 4-3 1,5 4 2-16,-1-1-1 0,5 9 0 16,0 10 0-16,-1 12-2 15,1 7 5-15,0 5 1 16,4-1 0-16,-5 4-2 16,1-4-4-16,0-4 0 15,0-3 2-15,-1-4 3 16,-3-8 2-16,-1-3 3 15,1-5-1-15,-1-10 2 16,1-5-2-16,-1-3 0 16,5-15-6-16,-4 4 1 15,-1 3 0-15,1 4 2 0,-1 4-3 16,-4 4 0 0,1 7 1-16,-1 8 0 0,0 3-3 15,0 5 0-15,1 3 2 16,-1 0 2-16,0-4 0 15,5 12-1 1,-1-4 3-16,0 3-4 16,1-10 0-16,-1-1 1 15,1 0 0-15,-1-3-3 16,1-1 2-16,-1-7 1 16,1 0 0-16,4-11 0 15,-5-4 0-15,1-8 0 0,-1 1 2 16,5-12-1-1,0 4-1-15,-1-1 1 16,1 9-1-16,4 11 0 0,0 3 0 16,0 8-3-16,0 8 0 15,0 7 2-15,-4 3 2 16,4 1 0-16,0 0-1 16,0 4 3-16,0-12 0 15,0 0-1-15,0 1 1 16,0-12-2-16,0 0 2 15,-1-8-2-15,-3-3 2 16,4-4 0-16,0-15 1 16,0-4 0-16,0-4 2 15,-4 12-3-15,0-8-2 0,-1 11-3 16,-3 4 1-16,-1 8-1 16,1 7 0-16,-1 12 4 15,1 3 1-15,-1 4-1 16,1 4-2-16,3 0-2 15,1 0 1-15,0 3 1 16,0-7 2-16,-1 0 1 16,1-3 3-16,0-5-5 15,0-3-1-15,-1-4 0 16,5-4 0-16,5-7 0 16,-10 0 0-16,1-1 0 15,8-3 0-15,-4-4 0 0,4 4 0 16,13-15-3-16,-4 11 0 15,-4 8 2-15,-5 3 0 16,0 12-2 0,0 7 2-16,0 8-1 15,-4 4 0-15,0 3 4 0,0-3 1 16,0-4-4-16,-4 0 1 16,0-4 2-16,0 0 1 15,-5-4-1-15,1-3-2 16,-1-4 1-16,1-4 1 15,-1-8-1-15,5 0 2 16,0-7-2-16,-1-4-1 16,9 1-2-16,-4-1 1 0,0 0-1 15,0 8-2 1,0 3 0-16,0 4 3 16,-4 8-2-16,4 7 1 0,0 8 2 15,0-4 2-15,0 8-3 16,0 0 0-16,4-5 1 15,-4 1 0-15,9-7 2 16,-5-1 1-16,0-4-1 16,-4-7 1-16,4-7-2 15,-4-4-1-15,5-1-2 16,-6-7 1-16,1-3 3 16,0 3 1-16,-4 4-1 15,0 4-2-15,-5-1-4 16,1 12 0-16,-1 0 4 0,1 0 2 15,-1 8-3 1,-3 3 1-16,3 4 2 0,-4 4 1 16,1 0-6-1,3 7 0-15,1-3 3 0,-1-4 2 16,1-4-3-16,-1 0 1 16,1-4 0-16,3-3 2 15,1-4-1-15,0-16-1 16,-1 1 1-16,1-4-1 15,0 0 0-15,0-8 2 16,4 1-6-16,0 6 1 16,4 5 1-16,0 4 1 15,0 7-4-15,-4 11 1 16,0 4 0-16,-4 4 2 16,4 3 3-16,-4 1 2 0,-1-8-1 15,1 4 1 1,0-4-2-16,0-4-1 0,-1-3 1 15,1-4 1 1,0-4-1-16,4-12-1 0,0-3 1 16,0-4 1-16,0-7-1 15,4 3-1-15,-4-7-2 16,0 8 1-16,-4 3 1 16,-1 7 2-16,1 5-3 15,-4 7-2-15,-1 0 2 16,1 7 2-16,3 5-2 15,1-1 0-15,0 0 5 0,4 1 2 16,0 7-2-16,-5-8-1 16,-3 0-1-16,4-3-2 15,8 3 1 1,-8-11-1-16,-1 0 2 0,5-11 1 16,0-1 3-16,0-10 1 15,0 3-1-15,0-7-1 16,0 3-3-16,0 0-2 15,-4 1 1-15,0 7 1 16,-1 3-1-16,1 12 2 16,0-7-2-16,0 14-1 15,-1 5 1-15,1-1-1 16,0 0 0-16,4 4 2 16,0 0-1-16,0 0 2 15,-4-3-2-15,-1-5-1 16,1 1 1-16,0-12-1 0,-1 4 0 15,1-7 2-15,0-1-1 16,0 0-1-16,-1 1-21 16,-3-1-11-16,-1 1-42 15,-3 3-15-15,-5 4-43 16,-13 4-18-16,-4 3 24 16</inkml:trace>
  <inkml:trace contextRef="#ctx0" brushRef="#br0" timeOffset="1544.7655">14040 11683 144 0,'5'-15'55'0,"-1"7"-30"0,-4-3-5 0,4 11 19 16,0 0-6-16,-4-7-2 15,0 3-2-15,0 4 1 16,0 0-16-16,5 0 1 0,-5 0 1 0,0 0 1 15,0 15-1-15,-5 8-4 16,5 7 0-16,0 4-7 16,0 3-3-16,0 1-1 15,0-8-1-15,0-7 0 16,5 11 0-16,-1-8 0 16,0 8 0-16,0-7-14 15,1 3-5-15,-1-4-37 16,-4-3-13-16,4-8-49 15</inkml:trace>
  <inkml:trace contextRef="#ctx0" brushRef="#br0" timeOffset="1951.9229">14007 11872 168 0,'-22'45'66'0,"22"-45"-36"0,-21 23-24 0,17-23 17 16,0 15-3-16,-1-8 3 15,1 4-2-15,0 1-1 16,4-1-10-16,0-3 2 0,0-1 2 16,0 1-1-16,0-1 2 15,0-3 3-15,4 0 1 16,-4 0-2-16,4-1 2 15,1 1 3-15,-1 0 1 16,0 0-6-16,9-1-2 0,0-3-7 16,-1 4-3-16,1-4 2 15,4 0 0-15,0 0 1 16,0 0 0-16,0 0 4 16,4-7 3-16,5-8-4 15,-9 3-1-15,0 1-6 16,0-8-1-16,0-4-12 15,-5-10-4-15,-3 10-71 16,-5 4-29-16,-4 4-47 16</inkml:trace>
  <inkml:trace contextRef="#ctx0" brushRef="#br0" timeOffset="2444.7245">14108 12728 168 0,'0'-23'66'0,"0"23"-36"0,0-11-13 16,0 11 20-16,0 0-2 15,0 0 2-15,0 0-12 0,0 0-2 16,-4 11-14 0,0 1 1-16,4 3 3 0,0 3-7 15,4 13-1-15,-4-5 1 16,4 23 1-16,1-15-6 16,-1 4 0-16,0-4 1 15,-4 11 1-15,0-11-4 0,0 4 1 16,0-4-27-16,0-8-9 15,0-3-42-15,0-12-17 16,0-4-3 0</inkml:trace>
  <inkml:trace contextRef="#ctx0" brushRef="#br0" timeOffset="2774.1011">13956 12973 204 0,'-17'8'77'0,"17"-8"-42"0,0 7-12 0,0-3 24 0,0-4-4 16,0 0 1-16,0-4-11 15,0 0-3-15,0-3-17 16,0-1 3-16,8-3 2 0,-4 0-2 16,9-12 3-16,0 4-4 15,4-7-1-15,12-8-6 16,-12 7 0-16,0 8-1 15,0 4 3-15,0 0-5 16,0 8-1-16,-4-1-4 16,4 12-1-16,-4 0-1 15,4 11 0-15,-4 0 0 16,4 4-2-16,-5 0-37 16,5 7-17-16,0-15-77 15,9 1-73 1,8-20 70-16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6:46:24.0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428 7421 172 0,'-9'8'66'0,"5"7"-36"0,0 7-13 0,4-3 20 16,0 11-8-16,0 12-2 16,0 14-7-16,4 9 0 15,5 10-11-15,-1 16 3 0,5 22 2 16,-9 7 4-16,0 9 1 15,-4 10-2-15,-4 8 2 16,-4 0-6-16,-5-7-3 16,0 7-3-16,5-4 0 15,-1-14-6-15,1 3-3 0,3-27 3 16,5-7 1-16,5-7-5 16,-1-8 0-16,4-15-34 15,1-19-13-15,-9-19-32 16,4-26-12-16,-4-35-11 15</inkml:trace>
  <inkml:trace contextRef="#ctx0" brushRef="#br0" timeOffset="2327.0168">411 7689 152 0,'4'-11'57'0,"0"11"-30"0,5 0-14 0,-9 0 17 16,4 3-2-16,0 1 3 16,1 0-8-16,3 0-4 15,1-1-11-15,3-3-1 0,1-3 0 16,13-1 1-16,3-7 0 15,5-1-2-15,26-3 1 16,12 0-2-16,0 4 0 16,0-8 1-16,-8 4 1 15,12 3 1-15,5 1 0 16,16 0-2-16,14 3-1 16,-26 8-1-16,12 0 2 0,26 0 1 15,5 0 1 1,-5 4-4-16,-4 0-1 0,17 7 1 15,12 0 2-15,-12 1-3 16,0 3-2-16,21 8 2 16,4-1 0-16,-12 1-4 15,16 7-1-15,13 0 1 16,-20 0 2-16,3 0 0 16,21 4 2-16,-8-3-4 15,-4 3 0-15,30-12 1 0,-18 1 0 16,13-1 0-1,13-3 0-15,-17-4 0 0,13 4 0 16,13-4 0-16,20 0 2 16,10-3-1-16,-14 10-1 15,-17-10-2-15,26-1 1 16,-29 0 1-16,16-7 0 16,4 4 0-16,-16-8 2 15,33-4-1-15,-29-11-1 16,17 7 1-16,-5-7-1 15,-12 4 0-15,25-4 0 16,-25 3 0-16,8-3 0 0,0 4 0 16,-21 3 2-16,17 5-3 15,-17-1 0-15,-8 0 1 16,33 4 2 0,-33-4-3-16,8 1 0 0,17-9 1 15,-22-3 0-15,22-4 0 16,-8 0 0-16,-9-3 0 15,29-1 2-15,-29-7-1 16,13 11-1-16,4-3-2 16,-21 3 1-16,12 7 1 15,-3 1 2-15,-5 7-1 16,16 4-1-16,-20-7 1 16,13 7-1-16,12 0 0 15,-25 7 2-15,16-7-1 16,1 0-1-16,-13 0-2 15,30 4 1-15,-22-4-1 0,18 0 0 16,-5-4 0-16,4 8-2 16,18 4 7-16,-22-8 3 15,17 3-6-15,-12 5-1 16,8-4 0-16,0-8 0 16,-9 11 1-16,17-7 0 15,-25 0 0-15,13 0 0 16,-4 4 0-16,-18 0 0 15,13 4 0-15,-21-1 0 16,-17 1 0-16,5-1 0 16,-10 5 0-16,-29-1 0 15,-4 0 2-15,4 4 1 16,-8 0-1-16,-18-3 1 0,-20 6 4 16,-9-6 6-1,-13-1-1-15,0 4 1 0,-17 0 1 16,-8 0 2-16,-9 0 2 15,-13 1 1-15,-12 2-4 16,-5 5-1-16,-3 0-4 16,-10 7-1-16,-7 8-3 15,-1 3 1-15,-8 4-4 16,-1 4-2-16,1 15 0 16,0 1 1-16,0 14-1 15,4 23-1-15,-5 11-2 16,5 15 1-16,0 12 1 15,9 22 0-15,-1 4-3 16,5 3 2-16,0 12 1 16,4-7 0-16,4-4 0 0,0 14 0 15,-4-18 0 1,-4-7 2-16,4-20 3 0,-4-10 2 16,-5-16 3-16,1-19 4 15,-5-18-4-15,0-12 2 16,-4-19 4-16,-4-15 2 15,-9-7 2-15,-4-8 0 16,-8-11-5-16,-13-4-1 16,-18-8-6-16,-7 0-3 15,-9-3-2-15,-1 0 0 16,-16 3-2-16,-17 5 2 16,-21-9-2-16,4 1 2 0,-26 0-4 15,-12-1 0-15,0 5 1 16,-22 3 0-16,-16 4 0 15,3-8 0-15,-33 5-3 16,8 3 2-16,-21 0-6 16,-8 3-3-16,-5 5 6 15,-12 3 1-15,-5 1 5 16,-4-1 1-16,-4 0-4 16,-4 1-1-16,-1-1 1 15,-7 0 2-15,-1 4 0 16,-4 4-1-16,4-4 1 15,0 4-1-15,-4-4 0 16,8 0 0-16,-17 4 0 16,22-8 0-16,-13 4 0 15,21 1 0-15,-4 2 0 0,0 1 0 16,4 4 0 0,0-4 0-16,17 0 0 0,-13-4 2 15,26 0-1-15,-21-8-1 16,29 1 1-16,-8-1-1 15,-5-7 0-15,18 0 2 16,-18 0-1-16,27-3 2 16,-14 3 0-16,0-8 1 15,17 4-5-15,-12-3 1 0,16-1 0 16,-3-3 0-16,-14 0 0 16,31-1 0-16,-10-10 0 15,-7 3 0-15,20 0 0 16,-16 0 0-16,12 0 0 15,21-7 0-15,-20-1 0 16,7 1 2-16,18 3-1 16,-13 1-1-16,-4-1 1 15,25 1-1-15,-17-1-3 16,-4-7 2-16,21 3 1 16,1-3 2-16,-14 0-1 15,9-4-1-15,21 11-2 16,-12-7 1-16,-9-4 1 15,21 0 0-15,0 4 0 0,-21 0 0 16,9 4 0 0,20-1 0-16,-12 5-3 0,-4-9 2 15,4 9 1-15,13-1 2 16,-9 0-1-16,-9-7-1 16,18 8 1-16,8-1-1 15,-12 4 0-15,-1 4 2 16,5 4-1-16,12-8-1 15,-4 8-2-15,-8-1 1 16,8 1 3-16,17-4 1 16,18 4-1-16,-14-4-2 15,-4-1 3-15,9 1 2 16,12 0-4-16,5 4-1 16,16-8 2-16,-3 4 1 0,3-8-1 15,-16 8 1-15,8 0-4 16,9 0-2-16,-1 0-1 15,13 4 3-15,18-1-20 16,3 1-6-16,14 4-83 16,12 3-35-16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6:48:01.4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 8662 84 0,'4'-19'33'0,"-4"34"-18"0,0 0-20 0,0-7 6 0,0-4-1 15,-12 3 2-15,3 4 14 16,-4-11 9-16,5 4-12 16,8-4-5-16,-4-4-7 15,4-14-4-15,0 2 2 16,4-2 0-16</inkml:trace>
  <inkml:trace contextRef="#ctx0" brushRef="#br0" timeOffset="613.9515">148 8624 214 0,'17'-7'21'0,"-5"3"3"0,-3 0 2 16,-1 4-14-16,-3 4 0 0,3 0 1 15,-4 7-3-15,1 4 0 16,-5 0-6-16,4 8-1 16,0-1 3-16,5 1 1 15,-1 7 1-15,1 0 0 16,-1 4-2-16,1 4 1 16,3 0-2-16,-3 0 0 15,-1 3 1-15,1 0 1 16,-1-3 1-16,-3 7 0 15,-1 5-2-15,-4-5 1 0,0 8-2 16,-4-4 2 0,-1 0-2-16,1 0 0 0,0-4-3 15,0-4 1-15,-1 1 0 16,1-4 3-16,0-1-1 16,0-3 2-16,-5 0-2 15,-4 0 0-15,5 4-3 16,-9 7 1-16,-9 0-2 15,-3 4 2-15,7 0-2 16,1 8 2-16,-4 0-2 16,8-1 2-16,0 5-2 15,0 6-1-15,0-6-2 16,8 7 1-16,1 3-1 0,-1 5 0 16,5-5 0-1,0 1 0-15,4 7 2 16,0 4 2-16,4 4-3 15,5 4-2-15,-1-1 2 0,5 1 0 16,4-1 1-16,4 4 2 16,9-11-3-16,-5 4 0 15,1 0-1-15,-5-19 0 16,4-4 2-16,-8-8 2 16,-4-7-1-16,4-3-1 15,-4-5-10-15,0 1-6 16,-1-1 5-16,-3-3 4 15,-1-4-11-15,-3-4-5 16,-1-7-32-16,-4-42-79 16</inkml:trace>
  <inkml:trace contextRef="#ctx0" brushRef="#br0" timeOffset="3570.852">381 8813 112 0,'-4'34'44'0,"0"-27"-24"0,-1 5-13 0,5-12 15 0,-8 0-11 15,-5 0-1 1,5 0 5-16,-1 0 4 0,1 0-9 16,4 0 5-16,4 0 5 0,0 0 2 15,0 0 4-15,-5 0-8 16,5 0-3-16,5-12-4 15,3 5-2-15,0-5-5 16,5-3-3-16,8-7 0 16,1-5 1-16,-1-10-1 15,9-1-1-15,-1 4 1 16,1 0-1-16,4 8 2 16,-9 3 1-16,14 4-1 0,7 0-2 15,10 8 1 1,-10 3 1-16,5 5 1 0,4-9 3 15,-4 12-3-15,0-11 0 16,4 3-1-16,-4 5-2 16,26-1 1-16,-5 0-1 15,13 4 0-15,-9 0 0 16,5 0 6-16,-9 4 4 16,26 3-5-16,3 5-1 15,-7 7-2-15,-1-8-2 16,-4 4 1-16,1 0-1 15,20 4 2-15,-8 0 3 16,0-4 2-16,-5 4 1 16,1-4-7-16,12 0 0 0,5 4-1 15,8 3 2-15,-17-6-1 16,4-1-1-16,22 0 1 16,0 0-1-16,-5-4 0 15,0 0 0-15,5-3 0 16,12 0 0-16,-8-1 0 15,0-7 0-15,17 0-3 16,4-7 2-16,-13 3 3 16,13 0 1-16,9-4-4 15,-5 8 1-15,-8 0-2 16,16 0 0-16,1 0 2 16,26 4 2-16,-1 4-1 15,4 3-1-15,-20 0-2 16,-1 1 1-16,17-1 1 15,-17 0 0-15,-8-7 0 0,21 7 2 16,-4-3-1-16,-17-1-1 16,21 5-2-16,-5-5 1 15,-16-3 1-15,13 4 0 16,4-5 0-16,-18-3 2 16,14 0-1-16,8-3-1 15,-13-1 1-15,-4-4 1 16,21 1-3-16,-16-5 0 15,-1-3 1-15,17 0 2 16,-16-7-1-16,-10 3-1 16,22 0 1-16,-8 4-1 0,-22 4 0 15,9-1 2-15,4 8-3 16,-17 4 0-16,-8 4 3 16,16 0 1-16,1 0-4 15,-14 0 1-15,5 3 0 16,9-3 0-16,-5 0 0 15,-12-4 0-15,12 0 0 16,5 3 0-16,-9 1 0 16,-9 0 0-16,18-4 0 15,12 4 0-15,-21 0 0 16,17-4 0-16,5 0 0 16,-14-4 0-16,13-4 0 15,5-3 2-15,-9 0 3 0,0-1 2 16,13 1-3-16,-13 3-3 15,-13-3 0-15,9 0-1 16,0 3 0-16,-18 4 0 16,-7-7 2-16,8 11 1 15,-1-11-1-15,-7-8 1 16,-22 8-2-16,0 3-1 16,0 1 3-16,-4 3 0 15,-9-4-4-15,-16 4 1 16,-10 1 2-16,-3 3 1 15,8 3-6-15,-8 1 0 16,0 4 3-16,-5-1 2 16,-4 1 0-16,-8 3-2 0,-5 0 1 15,-4-7-1 1,1 4-3-16,7-8 2 0,1 0 1 16,0 0 0-16,-1 0 2 15,-3 4 3-15,-9 3 0 16,-5-3 0-16,-3 7-1 15,-9 4 2-15,-5 4-1 16,-7 4 0-16,-5 3-1 16,0 4 2-16,-5 4 1 15,-3 8 1-15,-1-1-2 16,1 5-1-16,-1-5-3 16,5 4 1-16,0 19-2 15,4-3-1-15,4 10 1 16,9-3-1-16,8 8 0 15,4 3 2-15,-4 0-3 16,1 15 0-16,3 8 1 0,-4-4 0 16,1 4 2-16,-6 0 1 15,6 11 1-15,-5-3 0 16,-5 10-2-16,1-14 1 16,-4 3-2-16,-1 8-1 15,0 4 3-15,-3 7 0 16,-5-11-1-16,0-11-2 15,-5-27 1-15,5 42-1 16,0-12 4-16,-12 0 2 16,3-11 2-16,-8-7 0 15,0-1-2-15,9-7-1 0,-5-3-3 16,-8-9 1-16,-1-7-2 16,1 4 2-16,0-11-2 15,-5-4 2-15,5-8-2 16,-4-7 2-16,-1-4 4 15,1-4 6-15,-5-8-3 16,0 1 2-16,-4-8-7 16,0 0-1-16,0-4-2 15,-4-3 1-15,-9 0-2 16,-4-1 2-16,-8-3-4 16,-13 0-2-16,-22-4-3 15,1 3 1-15,-1-3 1 16,-12 4 2-16,-13 0-4 15,-25-4 2-15,4 0 2 0,-4 4 3 16,-5-1 0-16,-25-3 2 16,9 0 4-16,-5 4 4 15,-21-4-6-15,8 0-3 16,-8 8-1-16,-21-8-1 16,12 15-3-16,-12-4 0 15,-17 1 4-15,12-1 3 16,-3-7 3-16,-14 3 1 15,5-3-2-15,-22 3-1 16,14-3-1-16,-10 4 2 16,-3-1-1-16,0 5 0 15,-14-5-1-15,14 1 2 16,-9-1-3-16,4 5 0 0,5-9 1 16,-5 9 0-16,5 3-5 15,-5-4 1-15,13 0 0 16,-4 4 2-16,-13-3-3 15,25 3 0-15,-3-8 1 16,-5 1 0-16,12-4 0 16,-12-1 2-16,22 1-1 15,-5-4 2-15,-4 0-2 16,16 0-1-16,10 0-2 16,-18-4-1-16,17 4 2 15,9 0 0-15,-22 0 1 16,18 0 0-16,8 0 0 15,0 0 0-15,-9-3-3 16,13-1 2-16,1 0-1 16,-10 0 0-16,14 1 0 0,-1-1 0 15,1 0 2 1,-5 4 0-16,9-4 0 0,-1 4 2 16,-12-7-1-16,17 3-1 15,4 4 1-15,-8-8-1 16,-4 5-3-16,7 3 2 15,6 0 1-15,-22-8 2 16,12 4-1-16,10 4 2 16,-14-7-2-16,-4 3-1 15,9 4 1-15,0 0 1 16,-18-11-3-16,18 11 0 16,8-8 1-16,-12 8 0 0,-9-4 0 15,12 4 0 1,5-3 0-16,-17 3 2 0,17-4-1 15,9 0-1-15,-1 0 1 16,-12 1-1-16,8-1 2 16,13-4 1-16,4 1 1 15,-17-5 2-15,17-3-3 16,13 0 0-16,9 0-1 16,-14 4 1-16,-7-12-2 15,16 4-1-15,8-3 3 16,10-1 2-16,-10 0-4 15,-3-3-1-15,-1 0 2 0,9 3 1 16,0-11-1 0,4 8 1-16,0-5-11 0,-21 5-2 15,13-4-17 1,16 7-6-16,-12 1-35 16,-9 7-16-16,-20 15-73 15,-10 18-30-15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7:00:30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5751 6727 196 0,'0'-11'74'0,"0"11"-40"0,0-4-29 0,0 4 17 16,-5 0-6-16,5 0 1 15,0 0-3-15,0 0 1 16,0-4-8-16,0 4 2 0,5-7 4 16,-1 3 2-16,13-26 0 0,21-27-1 15,22-11 1-15,16-15-6 16,0-3-3-16,13-20-1 16,30-19-1-16,13-7 0 15,-51 46 2-15,-14 14-1 16,52-41 2-16,-17 15-4 15,26-27-2-15,101-93 0 16,-106 108-1-16,-17 20 2 0,9-16 1 16,71-49 1-1,-20 27 0-15,-26 23-5 0,-64 48-1 16,-12 8-35-16,0 4-12 16,16-16-25-16,-20 12-8 15,-14 19-22 1</inkml:trace>
  <inkml:trace contextRef="#ctx0" brushRef="#br0" timeOffset="916.3434">5827 6267 200 0,'4'-8'77'0,"-4"5"-42"0,5-1-28 0,-5 4 18 16,0 0-7-16,4 4 0 16,0 3-8-16,-4 1-2 15,0 3-4-15,0 12-5 0,0 3-2 16,0 4 10-16,0 8 5 15,0 3-1-15,-4 8 1 16,0-3-3-16,4-9 2 16,0-3 7-16,0 0 3 15,4-11 5-15,4-12 3 16,5 1-2-16,12-20 1 16,9 4-14-16,9-7-5 15,8-12-4-15,-4-7-1 16,-5 0-42-16,-4 4-17 0,5-5-49 15,3 9-20-15,5-8 4 16</inkml:trace>
  <inkml:trace contextRef="#ctx0" brushRef="#br0" timeOffset="2031.504">9095 3804 104 0,'0'0'38'0,"-4"4"-20"0,4-4-23 0,0 0 6 16,0 0-1-16,0 0 0 15,0 0-3-15,0 0 2 0,0 0 1 16,0 0 2 0</inkml:trace>
  <inkml:trace contextRef="#ctx0" brushRef="#br0" timeOffset="2267.9567">9091 3804 166 0,'0'-8'19'16,"4"1"1"-16,-4-4 3 0,0 3-4 16,0 8-2-16,0-4-5 15,0 4-2-15,0 0-6 16,0 8-1-16,-4-1 3 0,4 1 1 15,-4 3 3-15,0 8 1 16,-1 8 1-16,1-1-2 16,-4 4 1-16,-1-7-2 15,1 3 2-15,-1 4-6 16,5-3-1-16,-4-5 0 16,3 1 0-16,1-12-7 15,4 1 0-15,0-5-41 0,4-11-18 16,5-3-32-1</inkml:trace>
  <inkml:trace contextRef="#ctx0" brushRef="#br0" timeOffset="2527.6689">9210 3698 104 0,'0'0'41'0,"0"8"-22"0,0-8-5 0,0 0 17 16,-4 11-6-16,0 4-2 16,-1 0-7-16,1 1 0 15,0 2-9-15,4 5 2 0,-4 0 4 16,-1 7-3-16,5-8 2 0,0-6-7 16,0 2-3-16,0-3-1 15,0 4-4 1,5-15-92-1</inkml:trace>
  <inkml:trace contextRef="#ctx0" brushRef="#br0" timeOffset="3226.7018">9439 3857 136 0,'-4'4'52'0,"8"3"-28"0,-8 4-17 0,4 1 13 0,0-1-1 16,-4 8 3 0,-5 0-3-16,1 3 0 15,-1 9-10-15,5-5 1 0,0 8 3 16,0-8-5-16,-1 1-2 0,1-5-1 16,4-3-1-1,0-4-2-15,0-3-2 0,4-5 5 16,5-7 1-16,-5 0 0 15,5-19-1-15,-1-3 1 16,1-5 1-16,3-3-6 16,1 4 0-16,4-1-1 15,0 5 0-15,0 3 0 16,-4 4 0-16,-1 7-3 16,1 8 2-16,0 8 1 0,-9 3 0 15,0 0 2-15,5 12 1 16,-1 3-1-16,1 1-2 15,-1-5 1-15,1-3-1 16,-1-4 4-16,-3-7 5 16,-1-1-1-16,0-7 3 15,5-7-2-15,-1-8 0 16,-4-4-1-16,5-4 2 16,-1 5-5-16,1-1-1 15,-1 7-4-15,1 1-3 16,-5 3-1-16,4 16 0 15,1 15 3-15,-1-4 0 16,1 7-2-16,-1 4 2 16,1 4-1-16,-1-11 0 15,1-4-27-15,4 11-13 16,-5-8-49-16,5-3-50 16,0-4 43-1</inkml:trace>
  <inkml:trace contextRef="#ctx0" brushRef="#br0" timeOffset="3333.052">9902 4053 184 0,'0'-11'68'0,"0"-1"-36"0,0 1-18 0,0 11 22 16</inkml:trace>
  <inkml:trace contextRef="#ctx0" brushRef="#br0" timeOffset="3527.0904">9902 4030 365 0,'4'23'17'0,"5"-4"-10"0,3 7-7 15,5 4-1-15,0 1 7 0,0-5 4 16,9-3 1-16,-9-8 3 16,-4-4 2-16,8-3-1 15,0-1 4-15,4-7 0 16,5-7-8-16,-4-9-4 16,-1-2-2-16,-8-5 1 15,-4-3-27-15,-5-5-11 16,1-3-22-16,-5 4-6 15,0 0-54 1</inkml:trace>
  <inkml:trace contextRef="#ctx0" brushRef="#br0" timeOffset="3921.2567">10382 3608 176 0,'0'7'66'0,"0"-3"-36"0,0 4-18 0,0-4 19 15,0 7-10-15,4 0 1 16,0 0-11-16,0 8-2 16,1 4-5-16,-1 0-3 0,4-1 0 15,-3 1-1-15,-1-1 2 16,0 1-1-16,0 4 2 15,1-16-22-15,-1 0-9 16,0 0-74 0</inkml:trace>
  <inkml:trace contextRef="#ctx0" brushRef="#br0" timeOffset="4100.0069">10488 3600 192 0,'0'-18'74'0,"0"18"-40"0,0 0-13 16,0 0 22-16,0 7-19 15,8-3-8-15,1 11-10 16,3 8-5-16,5-1 0 16,0 5-1-16,0-1 0 0,0 8 0 15,0-8 0-15,0 1-71 16,0-5-73 0,-4 1 32-16</inkml:trace>
  <inkml:trace contextRef="#ctx0" brushRef="#br0" timeOffset="22550.6285">12377 11630 140 0,'0'8'52'0,"0"-8"-28"0,-5 11-15 0,1-11 16 16,0 11 3-16,0-11 6 15,-1 8-2-15,1-4 3 0,0 0-19 16,0-1 2-16,-1 1 2 15,1 0-9-15,4 0-1 0,0-1-8 16,9 1-4-16,-1 0-2 16,18-4 3-16,-1 0 4 15,17-8 3-15,-3 1 4 16,33-12 1-16,-13 4-3 16,26-12-3-16,42-25-2 15,-12 6 0-15,-13 5 0 16,-34 18 1-16,-9-3-29 15,5 0-12-15,-9 3-22 0,0 0-6 16,-8 4-40 0</inkml:trace>
  <inkml:trace contextRef="#ctx0" brushRef="#br0" timeOffset="22942.0903">13170 11257 196 0,'0'0'74'0,"0"0"-40"0,13-4-9 0,-13 4 25 15,0 0-14-15,0 0-4 16,0 0-7-16,0 0-2 0,4 0-12 15,13 0 0-15,0 0 0 16,-4 0 0-16,21 0 3 0,21-7-1 16,-12-1 2-16,-9 4 1 15,8-3 2-15,-8 3-1 16,-4 4-1-16,-5 0-4 16,-12 11 0-16,-5-3-9 15,-16 14-2-15,-1-3-1 16,-8 15 0-16,5-4-3 15,3-3 0-15,1-1-25 0,12-11-11 16,0 0-31-16,26-30-11 16,-5 0-65-1</inkml:trace>
  <inkml:trace contextRef="#ctx0" brushRef="#br0" timeOffset="23812.1253">14045 10604 228 0,'0'-11'88'0,"0"11"-48"0,-5-7-38 16,1 7 17-16,4 0-12 15,0 0-4-15,0 11-2 0,0-4-1 16,4 12 0 0,1 0 6-16,-1 15 6 0,0-11 9 0,0 14 5 15,1-3-10-15,3 12-2 16,1-1-6-16,-1 4 0 16,1-4-5-16,-5 12-2 15,0-12 0-15,0-4 1 16,1 1-21-16,-5-16-7 15,0 5-18-15,0-24-7 16,0 1-26 0,-5-23-49-16,1 3 33 15</inkml:trace>
  <inkml:trace contextRef="#ctx0" brushRef="#br0" timeOffset="24005.1717">13964 10767 220 0,'30'-23'85'0,"-30"23"-46"16,38-11-43-16,-34 11 13 0,13-4-7 16,-4 4-2-1,12-4 1-15,-3 4 1 0,3-4-1 16,-4 4-5-16,9-7 0 0,-5 3-16 16,1-4-6-16,-5 5-23 15,-4-5-48 1,0 4 10-16</inkml:trace>
  <inkml:trace contextRef="#ctx0" brushRef="#br0" timeOffset="24233.464">14193 10853 204 0,'5'0'77'0,"-5"0"-42"0,4 8-28 0,-4-8 18 16,4 4-7-16,-4 3 0 16,8-7-10-16,1 0-3 15,4 0-3-15,-1 0-2 0,5 0 1 16,0 0-28-16,5 0-11 16,-5 0-65-1</inkml:trace>
  <inkml:trace contextRef="#ctx0" brushRef="#br0" timeOffset="24816.22">14503 11049 164 0,'0'19'63'0,"0"-19"-34"0,-4 27-16 15,0-20 17-15,4 8-13 0,0-3-2 16,0 10-5 0,0-10-1-16,0 14-5 0,0-3-1 0,0-5 3 15,0 1-1 1,0-4 0-16,0-3 1 0,0-5 1 15,0 1 5-15,0-19 3 16,0 3-6-16,-5-15-3 16,5 4-3-16,0-11 0 15,0 4-4-15,0-8-2 16,0 8 2-16,5 3 0 16,-1 4 1-16,4 12 0 15,1-1-3-15,8 12 2 0,-4 0-1 16,12 11 0-1,-4 0 2-15,9 11 0 16,-5-3 0-16,5 7 0 16,-4-7 11-16,-1-5 5 0,-4 1 3 15,1-4 1 1,-5-3-5-16,-5-5 1 0,1 1-7 16,-5-12-1-16,1 0-4 15,-5-11-3-15,0 4 0 16,-4-16 1-16,0 9-14 15,0-13-5-15,0 9-7 16,0-5-2-16,0 5-13 16,0-5-3-16,0 1-17 0,13 7-5 15</inkml:trace>
  <inkml:trace contextRef="#ctx0" brushRef="#br0" timeOffset="25178.1098">15051 10989 192 0,'-5'23'71'0,"5"-23"-38"0,-4 0-23 0,0 0 20 0,4 3-7 16,0 5 1-16,0-8-7 16,0 4 0-16,4-4-10 15,0 0 0-15,13-4 0 0,13-4-3 16,-4 5-1-16,-5 3-14 15,13-12-8-15,-9 12-43 16,9-11-20-16,-4-4-15 16</inkml:trace>
  <inkml:trace contextRef="#ctx0" brushRef="#br0" timeOffset="25432.1149">15123 11185 212 0,'-17'15'82'0,"17"-15"-44"0,0 0-18 0,0 0 27 16,4 4-23-16,-4 0-5 16,9 3-10-16,-1 1-4 15,5-4-2-15,-5-1 0 0,9 1 2 16,0 0-2-16,9 0 0 15,-5 0-12-15,9-4-7 0,-5 0-33 16,5-4-16-16,0 0-43 31</inkml:trace>
  <inkml:trace contextRef="#ctx0" brushRef="#br0" timeOffset="26816.4715">15777 10687 148 0,'4'-11'55'0,"-4"11"-30"0,0-8-10 0,0 8 20 0,0 0-13 16,0 0-4-16,0 8-3 16,0-8 3-16,0 11-10 15,0 1 2-15,0 10 3 0,0-3-1 16,-9 15 1-16,1-8-3 0,4 24 1 16,4-17-4-1,-9 17 1-15,5-9-3 16,4 8 0-16,0-7-3 0,-4-1 1 15,-1-7-2-15,10-8-1 16,-1-3-35-16,0-15-16 16,0-8-65-1</inkml:trace>
  <inkml:trace contextRef="#ctx0" brushRef="#br0" timeOffset="27053.3534">15794 10687 192 0,'12'0'71'0,"-12"0"-38"0,34-11-19 0,-30 11 20 0,13-11-11 16,0 3-3-1,9-7-9-15,-1 4-5 0,1-8-3 16,12-4-3-16,0 4 1 0,-4-3-15 15,-4 10-3-15,-5-6-37 16,-12 14-18-16,0 0-15 16</inkml:trace>
  <inkml:trace contextRef="#ctx0" brushRef="#br0" timeOffset="27284.0006">15857 10891 248 0,'9'-4'93'0,"-9"4"-50"0,17-4-30 0,-17 4 22 15,8 0-7-15,1-7-2 16,3 3-14-16,-3 4-8 16,4-7-2-16,-1 3-2 0,10 4 0 15,7-8-22-15,5 5-10 16,0 3-28-16,-13-8-10 15,-4 4-36 1</inkml:trace>
  <inkml:trace contextRef="#ctx0" brushRef="#br0" timeOffset="27849.4754">16176 11095 248 0,'0'-4'93'0,"0"4"-50"0,0-8-28 15,0 8 24-15,0-3-10 16,0-1 0-16,0-4-14 16,0 1-6-16,0-5-6 15,0-3-3-15,4 8 3 0,0 3-4 16,0-4 0-16,5 8-1 16,-5 8-2-16,0-8 3 15,0 11 0-15,-4-7 1 16,0 15 0-16,-4 0-5 15,0-4 1-15,0-4-7 16,-5 4-3-16,1-3-6 16,-1-1-2-16,5 0 5 0,0 1 3 15,0-9 3-15,-1-6 5 16,1 3 3-16,4-19 4 16,0 7 0-16,9-10 2 15,-5 3 7-15,9 0 3 16,-5 0 2-16,5 15 1 15,-1-3-4-15,5 18-2 16,0-3-2-16,5 18 0 16,-5-3 0-16,4 22 0 15,-4-3 2-15,0 10 4 16,0 1 20-16,-9 7 13 16,1-7-11-16,-9 11-4 15,0-11-12-15,-13 4-5 16,5-8-4-16,-14-8 0 0,5-3-4 15,-12-4-2-15,3-8-9 16,-4-3-5-16,5-8-17 16,-9-15-7-16,9 0-13 15,-5-23-6-15,4 8-25 16,5-37-11-16,4 10-48 16</inkml:trace>
  <inkml:trace contextRef="#ctx0" brushRef="#br0" timeOffset="28748.9942">16154 11189 132 0,'0'-4'52'0,"0"4"-28"0,0 0-24 0,0 0 13 15,0 0-9-15,0 0 0 16,0 0-4-16,0-7-1 16,0 7 1-16,0 0 8 0,0-4 5 15,0 4 5-15,0-8 1 16,0 5 1-16,0 3 2 16,0-8-6-16,0 4 1 15,0-3-8-15,0 3-3 0,0-4-6 16,5 5 0-1,-5-1 0-15,4-4 2 0,0 5-1 16,0-1 2-16,-4 0 13 16,0 0 9-16,0 0-3 15,0 4-1-15,0 0-3 16,-4 8-2-16,0-4-2 16,-5 7-1-16,5-3-3 15,0 7-1-15,0 4-3 16,-1-8-1-16,1 4-1 15,4 4 0-15,0 0 0 0,9-4 2 16,-1 0-1-16,5-4 2 16,0 1-4-16,4-5 0 15,-1 1-1 1,6-8 1-16,-5 0-11 0,0-8-2 16,0 1-46-16,0-16-18 15,-5 4-70 1</inkml:trace>
  <inkml:trace contextRef="#ctx0" brushRef="#br0" timeOffset="36993.2985">6680 10084 116 0,'4'-11'44'0,"-4"11"-24"0,5-8-10 0,-5 4 14 16,0-3-4-16,0-8 0 15,4 7-5-15,-4-3 1 16,0 3-9-16,0 1-4 0,0 3 0 16,0 11-2-16,0 9 2 15,4 10-4-15,0 8 0 16,1 4-1-16,3 14 0 0,1 20 0 15,-1 0 0 1,1 18 2-16,-5-11 2 16,-4 4-1-16,0-3-1 15,-9 6 3-15,1 5 0 16,-5-16-1-16,0-3 1 0,-4-12-4 16,5-18-2-16,-5-16-80 15</inkml:trace>
  <inkml:trace contextRef="#ctx0" brushRef="#br0" timeOffset="37937.9746">6820 9888 96 0,'0'37'35'0,"-4"-18"-18"0,0 8-9 0,4-12 13 16,-4 0 1-16,4 4 4 15,0-4 6-15,0 0 2 16,4-4-7-16,4-7-2 16,1 4-14-16,4-8 0 0,4 0 0 15,12-8-6-15,9 4-1 16,22-7-4-16,12-4-1 15,4 0 3-15,1-4 1 16,12 0-1-16,17-4 1 0,9 8-2 16,-5-4 2-16,9 4 0 15,4 4 3 1,9 0-5-16,-5 7-3 0,-8 0-2 16,0 4 3-16,8 4 2 15,5 4 2-15,-14-1 1 16,1 4 0-16,13 1 0 15,-1-1 0-15,5 0-2 16,-13 1 1-16,-4-5-4 16,17 4 0-16,0 1 1 15,-9-5 0-15,1-3 2 16,7 4 3-16,5-1-2 0,-8-3 0 16,-5-4-1-16,9 4 1 15,8 0-4 1,-8-1 0-16,21-3 1 0,0 8 2 15,-4 7-1-15,-4-4-1 16,-13-7-2-16,-5 4 1 16,9 7 1-16,-4-4 0 15,-9 0 2-15,-3-3 1 16,-6-1-1-16,5-3-2 16,1-4 1-16,-6-7 1 15,-11-5-1-15,-6-3 2 0,14 4 4 16,-5-8 4-1,-4 4-4-15,-12-4 1 0,-9 0-5 16,-9 8 0 0,-12 3 1-16,-9 1 0 0,0 3 0 15,-8 4 2-15,-13 4-3 16,0 0-2 0,-9 3 2-16,-3-3 0 0,-10-4 3 15,1 4 1-15,-9-4-1 16,-4 3 1-16,4 1-2 15,-4-4 2-15,-8 8-2 16,-5-4 0-16,5-1-3 16,-5 1 1-16,0 0-2 15,5 0-1-15,-1 7-4 16,5-7-2-16,0 3 5 16,4 5 5-16,0-1-4 15,4 0 0-15,0 4-2 0,5 0 0 16,4-3-3-1,-5 3 1-15,1-4-29 0,-14 0-13 16,-16 1-45-16,-4-1-17 16</inkml:trace>
  <inkml:trace contextRef="#ctx0" brushRef="#br0" timeOffset="39454.4653">6757 11004 156 0,'-9'-4'60'0,"9"4"-32"0,-4 0-28 0,4 0 13 15,0 0-3-15,0 0 2 16,4 0-4-16,9 0 0 16,4 0-5-16,0 0 0 0,4 4 1 15,9-4 6-15,4 8 6 16,17-5 1-16,8 5-1 16,13 3-2-16,5 8-1 15,-1-4-3-15,5-3-1 16,16-1-3-16,9 0 1 0,1 1 0 15,-6-9 1-15,10 1 4 16,8-4 3-16,4-4-2 16,-9 4 0-16,-8-3-7 15,1-1-4-15,3 4-1 16,5 0 1-16,-1 4-1 16,-12-1-1-16,-4 1 1 0,8 4 1 15,4 3-3 1,5 0-2-16,-13-7 2 15,-9 4 2-15,0-8 2 16,5 3 1-16,4 5 0 0,0-8 2 16,-5-8-3-16,-7 5-2 15,-1-9 0-15,4 1-1 16,0 0 0-16,1-1 2 16,-1 1-1-16,-12 3 2 15,-5-3-4-15,13-4 0 16,1 0 3-16,-1-8 1 15,0 12-4-15,0-12 1 16,-8 12 2-16,-9-8 3 16,-9 8-2-16,-7 0 0 15,-1-1 1-15,-4 5 2 16,-5-1-3-16,5 4-2 16,-4 1 0-16,0-1 1 15,-5 4-3-15,1 0 0 0,-1 0 1 16,-4 0 0-16,-4 0 0 15,4 0 0-15,-8 0 0 16,0 0 0-16,-5 0 2 16,1 0 1-16,-1 4-4 15,5-1-1-15,0 1 1 16,-1 0 2-16,5 0 0 16,9 3 2-16,-5 1-4 15,0-8-2-15,5 4 4 16,-5-4 1-16,0 0 0 15,0 0-2-15,0-4 1 0,-4 0-1 16,-4 4-3-16,0 0 0 16,0 0 2-16,-1 0 0 15,1 0 3-15,0 8 1 16,-5-1-1-16,5-3 1 16,4 0-4-16,-4-4 0 15,-5 0 1-15,0 0 0 16,-3 0 2-16,-1-4 1 15,-4-4-1-15,0 1 1 16,0-1-2-16,0-3-1 16,0 0 1-16,0-1-1 15,4 1-3-15,0 3 2 0,0-3 3 16,-4-8 1 0,5 4-4-16,-1 4 1 15,0-12 6-15,0 1 4 16,1-5 1-16,-1-7 1 0,0 4-4 15,0-4-3-15,0 0-2 16,1 0 0-16,-5 4 0 16,0-4 1-16,4 4-2 15,-4-4 1-15,-4 4-2 16,8 7 2-16,-13-11 4 16,5 0 6-16,-5 0-5 15,1 0 0-15,-5 8-4 16,0-8-3-16,-4 8-3 0,0 3 1 15,-8-3-8-15,-1 7-2 16,1 8-32-16,4-1-14 16,-1 1-30-16,1 0-11 15,4 11-33 1</inkml:trace>
  <inkml:trace contextRef="#ctx0" brushRef="#br0" timeOffset="44876.6676">8043 7199 256 0,'-9'3'96'0,"5"12"-52"0,-4-7-27 15,8-8 36 1,0 0-17-16,0 0-14 16,8-4-7-16,18-3-9 15,33-8 3-15,34-16 1 0,13-10-10 16,47-12-2-16,13-7-1 0,38-12 1 15,8 8 1 1,4-8 3-16,9-3 3 0,-21-4 2 16,-13-1-6-16,0 9 0 15,-13 10-8-15,-29 9 0 16,-26 14-41-16,-21 4-18 16,-26 15-32-1,-21 12-56-15,-12 14 43 16</inkml:trace>
  <inkml:trace contextRef="#ctx0" brushRef="#br0" timeOffset="45293.8709">10666 6101 228 0,'-21'-8'85'0,"4"8"-46"0,-26 4-28 16,22 0 23-16,0 4-5 16,0-1 3-16,-1 1-7 15,1-1-3-15,4 1-12 16,4-1-2-16,9-3 2 0,8-4-4 16,18 0 2-16,20-4 4 15,18 0 2-15,-1 1 1 0,-4-1 1 16,0 0 3-1,1 8 2-15,-10 7-7 16,-3 12-1-16,-14 7-3 16,-12 19 1-16,-12 19-2 0,-14 7 0 15,-8 8-5-15,-4 15-1 16,-13 4-1-16,-8 8-2 16,-5-9-2-16,21-48 1 15,5-4-37-15,4-11-16 16,4-4-17-16,18-23-5 15,16-26-24-15,13-34-12 16,17-19 10 0</inkml:trace>
  <inkml:trace contextRef="#ctx0" brushRef="#br0" timeOffset="47037.472">12920 5294 176 0,'-9'0'66'0,"5"0"-36"0,4 0-24 0,0 0 15 0,-8 0-5 16,3 0 3-16,5 0 1 15,-12 0 0-15,3 4-11 16,1-4-3-16,-1 3 0 0,5-3 1 16,0 4 3-16,12-4 4 15,13-7-6 1,9-5-2-16,13-3-1 16,3-15-1-16,5 7-5 15,4-3 1-15,1 3-7 16,16 1-3-16,-4 7-54 15,-5-4-22-15,-8 7-14 16</inkml:trace>
  <inkml:trace contextRef="#ctx0" brushRef="#br0" timeOffset="47323.6088">12996 5614 272 0,'9'-7'104'0,"-1"7"-56"0,22-11-41 0,-17 11 26 0,8-12-17 16,0 5-3-1,9 3-11-15,4-7-3 0,8 11 0 16,5-8 2-16,12 4 2 0,1 4-92 16,-5-19-39-16,-8-7 15 15</inkml:trace>
  <inkml:trace contextRef="#ctx0" brushRef="#br0" timeOffset="49993.511">11914 4856 160 0,'8'-7'63'0,"-12"11"-34"0,4 7-19 0,0-4 20 0,-4 5-18 15,4 3-6-15,-4 7-4 16,-1 16-2-16,-3 0 0 15,-1 7 13-15,9 12 8 0,-4-4 5 16,8 3 4-16,1-3-10 16,3 0-2-16,5-12-8 15,4-3-2-15,0-4-4 16,0-12-1-16,4-6 1 0,0-5 0 16,5-15 0-1,3-15 2-15,5-11-3 16,9-23 0-16,4-3-1 0,-18 14 1 15,-3 1-2-15,3-12-1 16,14-26 1-16,-13-8-1 16,-5 12 0-16,-8 10 2 15,-4 13 1-15,-5 18 1 16,-3 3-2-16,-1 24 1 16,-4 11-2-16,0 18-1 15,0 12-2-15,-4 4 1 16,4 15 3-16,-5 7 1 15,5 19 3-15,5 16 3 16,3-9-2-16,0 9 1 0,5 3-3 16,0-11 0-16,4 3-3 15,0 1-2 1,-4-12 1-16,4-19-1 0,-5-15-60 16,5-11-26-16,0-19-50 15</inkml:trace>
  <inkml:trace contextRef="#ctx0" brushRef="#br0" timeOffset="50504.1583">13854 4747 208 0,'0'0'79'0,"0"4"-42"0,0 7-28 0,0-3 22 0,0 7-15 15,4 7-1-15,-4 8 2 16,0 4 1-16,0 8-9 16,-4 7-1-16,-1 4 2 0,1 0-8 15,0 3-1-15,4-3-1 16,-4 3 2-16,4-6-8 16,0-20-1-16,0 0-51 15,0-7-22-15,0-1-27 16</inkml:trace>
  <inkml:trace contextRef="#ctx0" brushRef="#br0" timeOffset="50700.9299">13748 4788 228 0,'-9'-18'88'0,"9"10"-48"0,9 0-38 0,-5 5 19 16,4-5-9-16,9-7 1 15,13 0-10-15,17-4-4 16,8 4 0-16,9 4-2 0,3-8 1 16,1 4-27-16,-8-4-10 0,-5 11-63 31</inkml:trace>
  <inkml:trace contextRef="#ctx0" brushRef="#br0" timeOffset="50895.7757">13832 5215 264 0,'26'-15'101'0,"-5"-4"-54"0,13 4-46 16,-8 11 19-16,8-4-11 15,12 1-3-15,5 3-25 16,0-7-13-16,0 3-85 15,-4 4-38-15</inkml:trace>
  <inkml:trace contextRef="#ctx0" brushRef="#br0" timeOffset="51271.0008">14397 5120 236 0,'-4'0'90'0,"0"0"-48"0,4 12-49 0,-5-1 14 16,5 4-7-16,0 8 0 16,0 11 2-16,0 3 1 15,0 5-1-15,0 3 5 0,0-3 3 16,0-1 3-16,0-11 3 16,0 0 6-16,0-7 6 15,0-8 2-15,0-7 2 16,0-8-4-16,-4-4-3 15,4-11-7-15,-4-12-1 0,4-10-10 16,0-24-4 0,0 1-2-16,4-4 1 0,9-4-3 15,4 11-2-15,4 1-5 16,9 3 0-16,8 8-18 16,4 3-8-16,1 8-22 15,-14 19-7-15,-3 0-33 16,-1 11-54-1,-3 1 41-15</inkml:trace>
  <inkml:trace contextRef="#ctx0" brushRef="#br0" timeOffset="51481.4339">14270 5437 308 0,'4'-4'115'0,"-4"4"-62"0,21-18-42 0,-12 14 26 15,3-8-11-15,10-10-1 16,7 7-14-16,14-4-7 16,8 8-2-16,0 7-2 0,4 4 0 15,0 7-42-15,0 8-17 16,-4-3-32-16,-4 3-11 16,-5 0-7-16</inkml:trace>
  <inkml:trace contextRef="#ctx0" brushRef="#br0" timeOffset="51900.0727">13786 6007 216 0,'-13'3'82'0,"5"13"-44"0,-1-5-25 0,9-11 24 16,0 4-6-16,4 3-1 16,5-3 1-16,16-4 0 15,26-4-16-15,21-7 6 0,18-12 3 16,3-3-10-16,9-1-5 0,8 1-6 16,-33 11-3-1,-14 4-24-15,9-1-9 16,-8 1-43-16,0 0-18 0,21-1-33 15</inkml:trace>
  <inkml:trace contextRef="#ctx0" brushRef="#br0" timeOffset="52505.927">13905 6444 176 0,'4'-19'66'0,"-4"16"-36"0,0 3-15 0,0 0 20 16,0 3-13-1,0 9-4-15,0 10-5 16,0 8-1-16,-4 8-6 0,-1 7-4 0,1 4 1 16,-4 8-2-16,-1 7 2 15,1 8-2 1,3-4-1-16,-3-4 1 0,4-19-1 16,-1-7-25-16,5 0-8 15,0-1-71 1</inkml:trace>
  <inkml:trace contextRef="#ctx0" brushRef="#br0" timeOffset="52697.7278">13820 6640 220 0,'0'-26'82'0,"0"18"-44"0,12 1-31 0,-3 3 20 0,12-3-16 16,13-5-6-1,13-3-3-15,8-4 0 0,4 0-1 16,-3-3-3-16,-5 3 1 16,-5 4-43-16,-3 4-20 0,-9 3-32 15</inkml:trace>
  <inkml:trace contextRef="#ctx0" brushRef="#br0" timeOffset="52895.1057">13896 6829 228 0,'13'-4'88'0,"0"4"-48"0,8-11-23 16,-4 11 27-16,4-11-23 0,9 3-8 16,4 4-12-16,4-3-1 15,0 3 0-15,-4 4-49 0,4 0-21 16,5 4-40-1</inkml:trace>
  <inkml:trace contextRef="#ctx0" brushRef="#br0" timeOffset="53489.4901">14414 6803 204 0,'-4'3'77'0,"0"5"-42"0,-1 7-34 0,5-4 16 0,-4 4-5 16,0 8 1-16,0 3-1 15,-1 5 2-15,5-1-7 16,-4 4-4-16,4-8 0 0,-4 0 7 15,0-3 5-15,4-4-5 16,-5-8-3-16,5 1-4 0,0-12-9 16,0-12-6-1,0-7-9 1,0-7-2-16,0-15 7 16,0-1 5-16,0-7 9 0,0 7 6 15,0 5 11-15,0 7 6 16,0 7-5-16,5 8 1 15,3 7-8-15,5 8-1 16,4 12-2-16,4 7-1 16,17 3-1-16,5 5 2 15,3 10-1-15,5 12 0 16,0 0-3-16,-4-7 1 16,-9-4 11-16,-17-16 6 15,1-3-2-15,-6 0 0 16,6-8 7-16,-5 1 4 15,-5-12-2-15,-3-12 1 0,-1-10-14 16,-3-16-5-16,-1-7-4 16,-4-1-1-16,4-10-5 15,0 3-1-15,1 0-28 16,3 0-12-16,5-3-39 16,4 3-16-16,0 0-47 15</inkml:trace>
  <inkml:trace contextRef="#ctx0" brushRef="#br0" timeOffset="54288.9212">15097 5369 188 0,'-4'-7'71'0,"0"7"-38"0,4 4-28 0,0-4 17 16,0 0-8-16,0 0 0 15,0 7-6-15,4-3 0 0,5 3-5 16,8-3 5-16,12-4 2 0,14-4-3 16,8-3 1-16,0-4-3 15,8-5 0-15,0 1-6 16,5 4 1-16,8 0-22 15,0 7-10-15,-4 0-75 16</inkml:trace>
  <inkml:trace contextRef="#ctx0" brushRef="#br0" timeOffset="54708.0618">15530 5207 208 0,'-4'-7'79'0,"4"3"-42"0,0-8-34 0,0 12 15 15,0 0-3-15,4 4 1 16,5 0-4-16,4-4-2 15,4 0-6-15,4 0 2 0,13 0 3 16,4 0-1-16,4 4 1 16,1 0-1-16,-13-1 0 15,-5 1 4-15,5 4 5 0,8 3-3 16,-13-4 0-16,-3 1-2 16,-5 11 0-16,0 4-4 15,-9-1 0-15,-8 5-5 16,-8 3 0-16,-5 0 3 15,-4 0 1-15,-4-4-6 16,-1 1-2-16,1-4-9 16,4-5-2-16,4-3-33 15,22-18-123 1</inkml:trace>
  <inkml:trace contextRef="#ctx0" brushRef="#br0" timeOffset="56332.5433">16528 4656 100 0,'4'-11'38'0,"-8"4"-20"0,0 7-19 0,4 0 9 16,0 0-5-16,0-4-2 16,0 4 0-16,0-8-1 15,0 8 0-15,0 0 0 0,0 0 2 16,0 0 3 0,0-4 2-16,0-3 3 15,0 7 1-15,0 0 1 0,0 0-2 16,0 0 3-1,4 7-3-15,-4 5-5 16,0-1 4-16,0 0 3 0,0 1-4 16,0 7 0-16,4 7-6 15,0 8-2-15,1 4 0 16,-1-4 2-16,0 3-1 16,0 1-1-16,1 4 1 0,-1-9-1 15,-4-2 0-15,4 3 2 16,0-4 1-1,-4 4 1-15,0-12-2 0,0 1 1 16,0-8-4-16,0-15-33 16,-4-7-12-1,0-12-30 1</inkml:trace>
  <inkml:trace contextRef="#ctx0" brushRef="#br0" timeOffset="56661.2483">16553 4566 156 0,'17'15'57'0,"0"8"-30"0,0 7-21 0,-13-15 15 0,1 4-11 16,-1-4-3-16,9 19-2 15,16 22-1-15,1 1-2 16,4-8 3-16,9 0 4 0,-1-8 8 15,9-7 4-15,-9-7 5 16,1-12 3-16,-9-8-2 16,0-10-2-16,-5-9-5 15,-3-6 0-15,-5-13-9 16,-4-10-2-16,0-8-5 16,-8-12-1-16,-5-3-3 15,-4 19-3-15,0 7-14 16,-4 4-4-16,-1-18-31 15,1 29-14-15,0 4-51 16</inkml:trace>
  <inkml:trace contextRef="#ctx0" brushRef="#br0" timeOffset="57261.6617">15195 6840 208 0,'8'8'79'0,"-8"-8"-42"0,26 0-23 0,-26 0 22 15,17 0-9-15,-4 0-3 16,16-8-12-16,-3 4-5 16,12 4-4-16,21-11-3 0,1 11 3 15,12-7-2-15,-21 3-1 16,-9 4-13-16,9-8-4 16,22 5-20-16,-10-9-9 0,-12 1-50 31,-8 3-32-31,-9 5 60 15</inkml:trace>
  <inkml:trace contextRef="#ctx0" brushRef="#br0" timeOffset="57845.0512">15675 6712 212 0,'0'-4'82'0,"0"4"-44"0,0 0-29 0,0 0 22 15,0 0-10-15,0 0 0 16,8 0-6-16,-4 0 1 16,9-4-9-16,13 1-4 0,-9 3 0 15,-5 0-4-15,10 3 0 16,-5-3 3-16,-1 4 3 15,1 0 7-15,0 4 2 16,-4-5-1-16,0 5 0 16,-5-4-3-16,1 3 1 15,4 1-4-15,-9-5-2 16,0 1 0-16,0 0-1 16,1 0 0-16,-1-4 2 15,0 0-3-15,0 4-2 16,1-1 0-16,-5-3-1 15,0 0 0-15,0 4 0 16,0 0 0-16,0 0 2 16,0 3-1-16,0 5 2 0,0-9-2 15,-5 5-1-15,1 3 5 16,0-7 1-16,-5 7 0 16,1-3 1-16,-1-1 0 15,-3 5 1-15,-10 3-2 16,1 0-1-16,-9 4 1 15,1 3 3-15,3 5-2 16,1-12-2-16,4 4-2 0,4-12-3 16,4 1-8-16,4-8-5 15,5-4-51 1,13 0-22-16,16-3-71 16</inkml:trace>
  <inkml:trace contextRef="#ctx0" brushRef="#br0" timeOffset="60445.2054">16511 6554 192 0,'-9'22'74'0,"5"-7"-40"0,8 19-38 0,-4-19 13 0,0 8-7 16,5 0 1-16,-1 7-2 15,0 4 2-15,0 7-2 16,1 4 2-16,-5 4 0 0,0 1-1 15,0-9 1-15,0-7-4 16,0-11 0-16,0-8-26 16,0-12-9-16,0 1-46 15</inkml:trace>
  <inkml:trace contextRef="#ctx0" brushRef="#br0" timeOffset="60757.6424">16524 6501 184 0,'-9'-19'71'0,"1"26"-38"0,8-7-19 0,0 4 20 16,0 8-13-16,4 6-4 16,4-6-10-16,1 7-3 15,8 3-2-15,8 20 1 0,9 7 2 16,4 4 2-16,5 11 1 16,8 7-4-16,-17-18-3 15,-5-8 0-15,10 4 1 16,-5-7 14-16,-5-1 7 15,-3-7 15-15,-1-11 8 16,1 0-4-16,-1-16-3 16,-4-3-16-16,1-30-6 15,-5 3-10-15,-5-41-3 0,5-34-15 16,-4-12-8-16,-4 1-41 16,-5-4-16-16,-4 7-73 15,0 1-41 1,0-1 89-16</inkml:trace>
  <inkml:trace contextRef="#ctx0" brushRef="#br0" timeOffset="61807.171">16214 5762 220 0,'-17'-16'85'0,"8"16"-46"0,1-7-32 16,4 14 18-16,-1-7 2 16,5 0 4-16,0 0-15 15,0 0-4-15,5 0-8 16,7 0 2-16,9 0 0 0,13 0 4 0,26 0 4 15,8-11-4 1,4 0 2-16,13 0-3 0,17-8 2 16,12 4-6-16,1-4-1 15,-5 4-2-15,-4 0 1 16,5 7 0-16,-5 4 1 16,-9 0-2-16,-12 1 1 15,-17-1-2-15,-8 4 2 16,-9-8-9-16,-9 5-1 15,-8 3-27-15,-8-8-13 16,-9 4-41-16,-5 4-20 16</inkml:trace>
  <inkml:trace contextRef="#ctx0" brushRef="#br0" timeOffset="62469.0622">17929 4034 196 0,'12'-23'74'0,"-16"42"-40"0,-17 4-22 0,4-4 21 16,-9 19-19-16,-29 22-5 15,-38 8-6-15,-18 37-3 16,-20 27 1-16,-30 8-6 0,4 22 1 16,4-3-11-16,8-9-3 15,5-21-24-15,21-24-10 16,30-22-28 0</inkml:trace>
  <inkml:trace contextRef="#ctx0" brushRef="#br0" timeOffset="62962.6519">17334 6342 312 0,'-34'19'115'0,"9"4"-62"0,-18 30-51 0,5-12 23 15,-30 16-17-15,-29 48-4 16,-18 46-3-16,-50 26 1 16,-5 50-1-16,-13 22-20 0,69-98-8 15,16-23-19-15,-21 53-7 16,-89 132-64 0</inkml:trace>
  <inkml:trace contextRef="#ctx0" brushRef="#br0" timeOffset="72854.6881">5169 13595 416 0,'-34'-22'156'0,"13"18"-84"0,-26-15-77 0,26 8 26 15,-21-4-23-15,-26-4-3 16,-4-4 4-16,-18-3 2 15,-16 11 1-15,-21 11-4 0,-13 19-1 0,-21 15-1 16,-18 15 3 0,-3 16-2-16,-1 18 1 15,-4 11 2-15,13 9 2 0,5 6 3 16,16 1 2-16,4 11-6 16,22 3 0-16,25 9-10 15,9-1-4-15,21 15-4 16,16 1 0-16,22 3 0 15,22 7 1-15,24-3 0 16,44-4 2-16,37-3 8 16,39-24 3-16,25-18 0 15,46-27 2-15,31-22 1 16,20-26 0-16,14-20 4 16,8-29 2-16,0-24 6 15,-9-14 5-15,-8-15 4 16,-26-8 2-16,-16-19-6 0,-22-23 0 15,-25-7-4-15,-30-19 2 16,-30-15-2-16,-33-11 2 16,-26-15-10-16,-26 15-3 15,-33 7-9-15,-47 4-3 16,-30 15-30-16,-38 19-13 16,-56 23-57-16,-54 37-22 15</inkml:trace>
  <inkml:trace contextRef="#ctx0" brushRef="#br0" timeOffset="77301.3089">16770 14010 168 0,'-4'4'66'0,"4"-4"-36"15,-5 8-20-15,1-5 17 0,0 1-7 16,4 0-1-16,-4 0 6 15,4-1 6-15,0-3-16 16,0 0 5-16,4-3 3 0,0-1-10 16,17-15-2-16,-4 4-5 15,21-12-1-15,1 5-1 16,12-12 0-16,16-15 2 16,-11 11 1-16,-10 8 1 15,-20 15 2-15,-5 0 1 0,-8 7 1 16,-5 4-6-16,-16 16-4 15,4-5-4-15,-18 27 1 16,1-4 1-16,-21 23 0 16,8-7 0-16,-5 14 0 15,6-11-3-15,-1 15 2 16,4-7 1-16,4 7 0 16,1-11-3-16,12 3 2 15,5-7-1-15,20 4 0 16,-3-15 0-16,21-1 0 0,-9-6 2 15,13-9 2-15,-4 1-1 16,-1-19 2 0,-3 3 0-16,-5-7 3 0,-4-7 8 15,-9-9 3-15,1-2 0 16,-18-13 2-16,1 5-12 16,-26-12-5-16,4 4-23 15,-4-15-9-15,5 8 4 16,-5-4 5-16,8 7-15 15,-4 0-5-15,9 4-39 16,13 4-14-16,-1 4-7 16</inkml:trace>
  <inkml:trace contextRef="#ctx0" brushRef="#br0" timeOffset="77978.0989">17602 13972 248 0,'-9'-22'93'0,"9"22"-50"0,-17-15-37 0,13 15 22 0,0 0-15 16,0 0-4-16,4 11-6 15,0-7-3 1,0 15 1-16,0-4-6 0,4 15 1 0,0-4 2 16,0 12 3-16,1-8 0 15,-1 8 2-15,0-4-4 16,0 4 0-16,0-8 1 15,-4 4 2-15,0-4-1 16,5-11 2-16,-1-4-2 16,-4-11 2-16,0-1 2 15,0-14 2-15,0 0 5 16,-4-16 3-16,4 5-2 0,0-12 2 16,0 0-6-1,4-4-3-15,0 8 3 0,9 4 2 16,-5 3-6-16,5 12-1 15,0-1-4-15,4 24-1 16,0-9-1-16,4 28 0 16,-4-9 2-16,13 8 2 15,-5 1 1-15,22 6 1 16,-9-7 11-16,9 1 5 16,25 3 3-16,-30-16 3 15,-8-2 1-15,0-16 1 16,-4 0 0-16,-4-19 0 15,-5 4-13-15,-4-27-4 16,0 1-9-16,-9-20-2 16,1 12-18-16,-5-22-8 15,-4 14-37-15,-9-11-17 16,-12-26-53-16,4 49-23 0,0-1 30 16</inkml:trace>
  <inkml:trace contextRef="#ctx0" brushRef="#br0" timeOffset="78397.8109">16209 15202 276 0,'-16'11'104'0,"16"-11"-56"0,0 0-34 0,0 0 28 15,4 0-8-15,0 0 1 16,21 0-14-16,-3 0-3 15,33 0-10-15,-8 0 1 0,42-3 2 16,-13 3-2-16,47-12 0 16,-17 5-5-16,56 3-3 15,-31 4 0-15,43-11-1 0,-25 11 2 16,25-15 3-16,-26 3 0 16,26-10 0-16,-25 3-41 15,4-11-15-15,76-19-35 16,-123 22-13-16,-17 5-33 15</inkml:trace>
  <inkml:trace contextRef="#ctx0" brushRef="#br0" timeOffset="79162.4618">16974 15749 280 0,'-9'-4'107'0,"9"4"-58"0,4-7-37 15,-4 7 26-15,5-8-9 16,-5 4 0-16,12-7-12 15,1 0-5-15,8-8-7 16,-4 8-4-16,9-12 2 0,-1 4 0 16,1 4 3-16,-5 0-3 15,-4 4-2-15,-4 3 4 16,-9 8 1-16,0 0-11 0,-17 26-4 16,5-3-7-1,-22 30-1-15,5-15 1 16,-22 26 0-16,9-12 6 0,-5 31 6 15,5-15 1 1,4 19 1-16,4-11 2 0,1-5 0 16,7-7 4-16,14-11 2 15,-1-4 9-15,26-11 2 16,-4 0 0-16,25-16 0 16,-8-3-7-16,13-15-2 15,-9 0 5-15,-1-16 1 16,-3 5-1-16,-9-16 2 15,-4 0-2-15,-12-10 0 16,-1-5 1-16,-21-11 2 16,4 7-5-16,-25-11-1 15,4 8-4-15,-8-8 1 0,3 4-6 16,1 0-3 0,0 8-17-16,8-4-7 0,5 11-14 15,4 3-5-15,4 5-19 16,12 15-10-16,1-1-37 15,21 20-55 1,-4-8 50-16</inkml:trace>
  <inkml:trace contextRef="#ctx0" brushRef="#br0" timeOffset="79750.2488">17368 15851 252 0,'13'-15'96'0,"-13"15"-52"0,8-8-27 0,-8 8 27 15,0 8-19-15,0-5-3 16,0 13-14-16,0-1-5 15,0 11-2-15,0-3-1 0,0 11 0 16,0 0-3-16,0 3 2 16,0-3 1-16,0 0 2 15,0 0-1-15,0-11-1 16,0-4 1-16,0-12 1 16,0-3-1-16,-4-15-1 0,0 3 7 15,0-15 5-15,0 5 3 16,4-16 3-16,0 7-1 15,0-7 1-15,0 8 4 16,0 3 1-16,0 1-10 16,8 7-5-16,0 3-10 15,14 20-1-15,-5-1-1 16,17 27 2-16,-5-11-1 16,14 30 1-16,25 37 0 15,0 1 0-15,-5-20 4 16,1-10 1-16,0-16 12 0,-26-22 7 15,-4-5 9-15,4-14 5 16,-8 4-6-16,-1-38-3 16,-3 7-9-16,-5-34-1 15,-4 8-10-15,-4-34-4 16,0 12-16-16,-9-31-6 16,0 19-48-16,-8-30-18 15,0 18-124 1</inkml:trace>
  <inkml:trace contextRef="#ctx0" brushRef="#br0" timeOffset="80784.4223">18366 13795 268 0,'29'-26'101'0,"-24"14"-54"0,3-14-39 0,-4 19 24 0,1-5-5 15,-1 1 2-15,-4 3 3 16,-9 1 3-16,-12 7-19 16,-25 7-7-16,-39 16-2 0,-17 30-9 15,-21 18 0-15,-34 24 2 16,4 3 2-16,0 11-3 16,4 8 1-16,1-11-7 15,16 3 0-15,22-11-32 16,12-11-12-16,13-12-49 15,22-7-19-15,16-7 10 16</inkml:trace>
  <inkml:trace contextRef="#ctx0" brushRef="#br0" timeOffset="81173.1326">18043 15583 304 0,'102'-8'115'0,"-81"12"-62"0,0 8-44 0,-12-5 27 0,-5 4-7 15,-4 4 3-15,-13 4-7 16,-12 12-1-16,-22-1-13 16,9-4-4-16,-38 34-1 0,-26 5-8 15,-25 6 0-15,-5 20-5 16,-4 18 2-16,-12-3 1 15,-1-1 2-15,17-3-30 16,9 4-13-16,9-8-39 16,16-8-17-16</inkml:trace>
  <inkml:trace contextRef="#ctx0" brushRef="#br0" timeOffset="81762.1561">19113 14663 236 0,'-43'19'88'0,"35"-23"-48"0,-5 15-20 0,13-11 27 16,0 0-14-16,4 0-4 15,9 0-19-15,21-7-6 16,13-1-3-16,16-7-4 0,5-4 2 16,0 0-15-16,0-3-4 15,13 6-69-15,-5-6-29 16,-8 7 14-16</inkml:trace>
  <inkml:trace contextRef="#ctx0" brushRef="#br0" timeOffset="81973.2673">19168 14934 292 0,'-98'53'110'0,"69"0"-60"0,-1 3-34 16,17-33 29-16,0 0-13 0,5-1-3 15,4 1-13 1,4-12-5-16,8 1-6 0,9-12-6 0,17-12 0 16,21 1-19-1,13-8-7-15,4-7-48 0,13-4-21 16,21-8-36 0</inkml:trace>
  <inkml:trace contextRef="#ctx0" brushRef="#br0" timeOffset="82287.2412">20403 14123 324 0,'-8'8'123'0,"-1"-19"-66"0,5 22-42 0,4-11 29 0,0 4-18 16,0 11-2-16,0 4-14 16,0 3-6-16,4 12-3 15,0 11-4-15,1 20 2 0,3 14 1 16,1 8 2-16,3 7-3 16,-3-4 0-16,4 1-1 15,-5-1 0-15,-4-7-25 16,1-7-11-16,-1-27-21 15,-4-8-6-15,0-14-71 16</inkml:trace>
  <inkml:trace contextRef="#ctx0" brushRef="#br0" timeOffset="82530.5998">20395 14131 352 0,'-9'0'132'0,"9"0"-72"0,0 11-50 0,-4-7 30 16,0 7-15-16,-9 4-5 15,-4 4-11-15,4-4-6 16,1 8-2-16,-1-4-1 0,-4 15 2 16,-4 11-3-16,4 4-2 15,4-4-40-15,4 1-17 0,1-1-35 16,4 4-16-1,4 15-11-15</inkml:trace>
  <inkml:trace contextRef="#ctx0" brushRef="#br0" timeOffset="82676.7506">20412 15187 376 0,'4'23'140'0,"4"-12"-76"0,9 0-57 16,-4-7 29-16,8-4-23 15,9-8-7-15,8-10-31 16,9-13-13-16,29-25-131 0,14-31-58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7:02:18.0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547 6026 148 0,'-9'0'55'0,"1"3"-30"0,3 5-29 0,-7 7 25 16,-1 4-4-16,5 7-4 16,-1 12-2-16,5 15-7 15,4 30-5-15,0 19 0 0,0 14 1 16,8 35 2-16,1 23-1 15,4 26-1-15,-5 11 3 16,-4 15 2-16,0-7 7 16,1-4 4-16,-5-4-2 15,-5-7 0-15,1-12-6 16,0-15 0-16,-4-11-3 16,-5-15 0-16,4-11-1 15,5-27 0-15,4-15-27 16,4-26-11-16,9-23-38 15,8-38-44-15,0-22 34 16</inkml:trace>
  <inkml:trace contextRef="#ctx0" brushRef="#br0" timeOffset="3000.4694">984 6037 196 0,'17'-57'74'0,"-13"27"-40"0,0-8-40 15,-4 23 14-15,0 4-5 16,0 0 3-16,-4 3-1 15,-9 4 0-15,5 8-3 16,-5 4-2-16,-4 3 3 0,9 0 0 16,-1 1 3-16,5-1-1 15,4-7 2-15,4-4 0 16,5 0 3-16,8-4-1 16,0-4 0-16,0 5-8 15,0-9 0-15,4 5-1 16,-4 3 0-16,0 4 0 0,0 0 0 15,-4 0 0 1,3 0 0-16,-7 4 0 0,-1 3 0 16,-3 5 0-16,-1-9 2 15,-4 5-1-15,-4-1-1 16,-1 1 1-16,-7 0-1 16,-9-1 0-16,-1 1 2 15,-3 3-1-15,-5 0 2 16,-4 1-2-16,-21 6-1 15,0 9 3-15,4-5 0 16,-9-3-4-16,9 4-1 16,9 0 3-16,-5-5 1 15,9-2 2-15,8-5 2 16,1-4 3-16,-1 5 5 16,5-12-2-16,3 0 3 15,10 0-8-15,3 0-2 0,5 0-5 16,4 0-1-16,4 0 1 15,5 0 2-15,3 0-1 16,5 0-1-16,13-8-2 16,12 4-1-16,14-11 2 15,24 4 0-15,5 0-2 16,9-4 2-16,-1-4 1 16,34 4 2-16,5-4-3 15,4 7 0-15,17 1 1 16,16 0 0-16,-7 0-3 0,12 3 2 15,21 4 1 1,-21 0 0-16,25 4-3 0,5 0 2 16,4 4 1-16,26 0 2 15,-18-8-3-15,22 8 0 16,-13-4 3-16,21 8 3 16,-8-8 0-16,4 11 0 15,25 0-6-15,-29 0 1 16,16 5 0-16,-12-5 2 15,13 4-1-15,-9-4-1 0,13-3 1 16,0-1-1 0,-4-7 2-16,12 0 3 15,-12-3-4-15,21-1-1 0,-17 4-2 16,8 0-2-16,30 4 3 16,-8 3 0-16,-22 8-2 15,-16 0 2-15,12 4 3 16,-21 0 1-16,17 4-4 15,-17-12 1-15,25-3 0 16,-4-8 2-16,5-12-1 16,3-7-1-16,14-3 3 15,-5-5 0-15,0-10-1 16,4-9-2-16,-3 9 1 0,-6-5 1 16,-20 1-1-1,13 3 2-15,-18 4 0 0,5 0 1 16,-13 0-5-16,-13 4-1 15,8 7 1-15,-16 4 0 16,4-3 1-16,-4-1 2 16,-22 4-1-16,9 8-1 15,-8 0 3-15,-18 3 0 16,9 1 1-16,0 3 2 16,-17 0-3-16,0-3 0 15,5 3-1-15,-9 0-2 16,-13 0 1-16,4 0-1 15,4 1 2-15,-16-1 1 16,-9 4-1-16,4-8 1 16,5 8-2-16,-13 0 2 15,-17-3-2-15,-9 3 2 0,9-12-2 16,-5 12 2-16,-3-11-2 16,-9 3 2-16,-9 5-4 15,-4-9 0-15,0 5 1 16,5-5 0-16,-5-3 0 15,-4 4 2-15,-9 0-1 16,-4-1 2-16,-12 5-4 16,-1 3 0-16,-4 0 1 15,-4 12 0-15,9-8 0 16,-5 11 2-16,-4-7-1 16,-4 4-1-16,-1-1 1 0,-3 1-1 15,-1-5 0 1,1 5 0-16,-1-4 0 15,-4-1 0-15,-4-3-3 0,0 4 2 16,0 0 3-16,0 0 1 16,0 3-1-1,4-3 1-15,-8 7-4 0,0 1 0 16,4-1 1-16,0 0 0 16,4 4 2-16,0-3 1 15,4 3-4-15,1-4-1 16,-1 0-2-16,1 1 3 15,-1-1 2-15,5 0 4 16,4 5-2-16,4-5 0 16,9 0 1-16,-5 12 0 0,0-12-2 15,1 8 1 1,-5-4 0-16,-4 0 3 0,4 0-3 16,0 0 0-16,9 0-1 15,-5-3 1-15,1-1-2 16,-9 4 2-16,-4 4-2 15,-5 0-1-15,-12 3 5 16,-5 1 4-16,-4 7-3 16,-4 4 2-16,-4-11-3 15,-4 15 2-15,-5 3-4 16,4 12-2-16,1 3 0 16,-5 16 1-16,0-19-3 15,-4 30-2-15,5 15-1 16,-5 4 3-16,0 22 0 15,-5 4 3-15,1 8-1 16,0 11 2-16,4 15-4 16,-4 4 0-16,8 0 1 0,-4 12 0 15,4-9 0-15,5-6 0 16,3-1 2-16,1 0 1 16,-5-23-1-16,5-6 1 15,4-1-2-15,0-8-1 16,0-11 3-16,-4 0 0 15,0-22 1-15,-5-8 2 16,1-8 1-16,-5-11 1 0,0-3-2 16,-4-5-1-16,-4-7 1 15,0-3 1 1,-5-13 3-16,1-2 1 16,-1-5-1-16,1-11-1 0,-1 4-5 15,-4-4-3-15,-4 0 2 16,-4 0 0-16,-8-3-4 15,-5-1 1-15,-5 4 2 16,-7 0 1-16,-10-4-4 16,1 1 1-16,0-1 0 15,0 0 2-15,-4 8 1 16,-5-7 1-16,-8-1-2 16,-5 0 1-16,-16 0-2 15,0 5-1-15,-5-9 1 16,-12 1-1-16,-18-1 0 15,1 1 0-15,0-1 0 0,-9 1 2 16,-17 3-1 0,4-7-1-16,-3 3-2 15,-18-3 1-15,0 4 1 16,0-8 2-16,0 4-3 0,-16-4 0 16,7 7 1-16,-7-7 0 15,-10 4 0-15,1 3 0 16,-9-7 0-16,1 8 0 15,3-1 0-15,-12-3 2 16,12 4-3-16,1-4 0 16,-13-1 3-16,8 1 1 15,-4-4-1-15,-9-4-2 16,14 4 1-16,3-3-1 0,-8-1 0 16,9 0 2-1,-18-4-3-15,18 5-2 0,-5-1 2 16,-8-4 2-16,12-3 0 15,-8 4 2-15,-4 3-4 16,8-8 0-16,1 5 1 16,-14 3 0-16,13 4 0 15,-21-7 2-15,17 3-1 16,0 0-1-16,-12 0-2 16,3 4 1-16,-4-4 1 15,1 4 2-15,7 0-3 16,-16-3 0-16,17-1 1 15,0-7 2-15,-13 3-3 16,8-7 0-16,-16-4 1 16,12 4 2-16,5 8-1 0,-22-5-1 15,17 12-2-15,-16-7-1 16,7 3 2 0,5 4 2-16,-12-8 0 0,16 5 2 15,-4-5-4-15,0-3 0 16,13 7-1-16,-22-11-2 15,18 7 0-15,-5-3 3 16,-8-4 0-16,12 4 1 16,-20-5 0-16,16 5 0 0,-8-4 0 15,-9 4 2 1,13-1-3-16,-21 9 0 0,13-9-1 16,-5 1 0-16,-4 11 2 15,-4-11 2 1,-5 3 1-16,14 1 3 0,-14-8 1 15,22 7 1-15,-17-7 0 16,4 0 2-16,4 4-3 16,-12-1-2-16,80 8-5 15,-110-7 0-15,29 11 0 16,-3 0 0-16,-5 0-3 16,17 0 2-16,-9 0-19 15,14 11-9-15,7-18-58 16,-33-8-26-16,30-30-78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7:08:02.7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18026 2639 140 0,'0'-31'55'0,"17"28"-30"0,-13-5-10 0,-12 4 20 16,4 8-15-16,-1 4-6 15,-3 3-2-15,-1 4-1 16,1 8-5-16,-1 11 5 0,1 15 2 16,4 7-4-16,0 8-3 15,-1 12-1-15,5-12-1 16,0 0 0-16,5 0 2 15,-1-7 1-15,13-4 1 0,4-12-2 16,0-7-1 0,5-11 1-16,-1-12 1 0,5-11-1 15,4-11 1-15,4-20-2 16,0-18 0-16,0-15-3 16,1-19-2-16,-1-3-2 15,0 6 1-15,-8-6-1 16,-5 10 0-16,-4-3 2 15,1 7 0-15,-1 12-3 16,-8 15 2-16,-5 11 1 16,1 15 0-16,-5 15 0 15,-4 4 0-15,0 4 0 16,0 15 2-16,0 15-3 0,0 7-2 16,0 12 4-1,0 15 3-15,0 15 1 0,0 11 2 16,4 8-2-1,0-8 0-15,9 8-3 0,8 4 1 16,0-16 0-16,-4-29 1 16,-4-12 0-16,4 0 0 15,0-8 0-15,0-3 2 16,-4-4-52-16,0-15-20 16,-1-4-58-1</inkml:trace>
  <inkml:trace contextRef="#ctx0" brushRef="#br0" timeOffset="423.7765">18977 3061 148 0,'-4'8'55'0,"0"3"-30"0,-1 4-21 0,5-4 15 16,0 16 0-16,-4 3 1 16,0 4 0-16,4 4 2 15,0 11-12-15,0 3-3 0,0 5-3 16,0-8 0-16,4 0 0 16,0-8 0-16,1-7 0 15,-1-11-9-15,0-4-2 16,-4 0-62-1,4-12-58-15,0-7 35 16</inkml:trace>
  <inkml:trace contextRef="#ctx0" brushRef="#br0" timeOffset="586.4155">18998 3287 176 0,'9'-19'68'0,"-1"16"-36"0,5-9-24 16,-9 5 18-16,5 3-17 15,3 4-5-15,1-11-1 16,8-1 0-16,13-3-1 16,-4 0-4-16,0 4 1 0,-5 0-89 15</inkml:trace>
  <inkml:trace contextRef="#ctx0" brushRef="#br0" timeOffset="794.9721">19019 3317 220 0,'5'8'82'0,"-5"0"-44"0,4-1-25 0,0 1 22 16,5-1-18-16,3 5-5 16,1 6-7-16,8 5-4 15,9 7 0-15,4 4 1 0,-4 4 1 16,-1-4-28-16,-3 0-10 15,-5-8-76 1</inkml:trace>
  <inkml:trace contextRef="#ctx0" brushRef="#br0" timeOffset="1575.104">19682 2903 136 0,'-5'3'52'0,"1"9"-28"0,-4-9-2 0,-1 5 20 15,1 3-3-15,-1-7 2 16,5 4-14-16,0 3-7 16,4-11-11-16,0 4-6 0,4-1-2 15,9-3-1-15,12 0 2 16,13 0-1-16,-4 0-1 15,-8 0-2-15,20 0 1 16,-7 0-30-16,12 0-14 0,-13 0-61 31</inkml:trace>
  <inkml:trace contextRef="#ctx0" brushRef="#br0" timeOffset="1788.6718">19635 3246 200 0,'8'-4'74'0,"5"4"-40"0,8-7-18 16,1 3 24-16,7 4-17 16,9-8-4-16,9 4-17 0,0 4-6 15,8 0 2 1,-4 4-24-16,-17 4-8 0,-9-8-68 15</inkml:trace>
  <inkml:trace contextRef="#ctx0" brushRef="#br0" timeOffset="2088.1899">20484 2642 172 0,'-9'27'66'0,"1"-8"-36"0,-1 15-15 0,5-16 18 0,0 20-14 16,-5 15-3-1,5 11-8-15,0 4 0 0,0-8-5 16,-1-3-2-16,5-4 0 0,0-4 1 15,0-8 3-15,0-7-9 16,5-11-4-16,-5-8-69 16,8-15-55-1,1-8 41-15</inkml:trace>
  <inkml:trace contextRef="#ctx0" brushRef="#br0" timeOffset="2296.9549">20323 2699 188 0,'55'-23'71'0,"-34"16"-38"0,9-1-21 0,-13 1 21 15,4 3-17-15,9 4-6 16,-1-8-6-16,1 8-1 16,0 0-2-16,-1 0 2 0,1 0 2 15,0 0-11-15,0 0-3 16,-5 0-38-16,13-15-71 31</inkml:trace>
  <inkml:trace contextRef="#ctx0" brushRef="#br0" timeOffset="2490.7085">20526 2831 168 0,'0'34'63'0,"0"-34"-34"0,17 4-12 15,-17-1 20-15,13-3-6 16,-5 0-1-16,9 4-14 16,-4 0-7-16,13-12-6 15,-5 1-3-15,13 3 3 0,-4 0-35 16,16 1-16-16,-8-1-55 16</inkml:trace>
  <inkml:trace contextRef="#ctx0" brushRef="#br0" timeOffset="2806.1569">20976 2910 208 0,'0'0'79'0,"-4"8"-42"0,8 3-30 0,-4-7 18 16,0 15-4-16,-4 3-1 15,0 12-8-15,-1 8-3 0,1-12-5 16,4-4-3-16,-4 16 2 16,0 14-2-16,4-14 2 15,0-8 0-15,0 3 3 0,0 5-16 16,0-19-8-16,0-1-35 15,4-22-16-15,9-11-28 16</inkml:trace>
  <inkml:trace contextRef="#ctx0" brushRef="#br0" timeOffset="2986.832">20972 3208 184 0,'25'-19'68'0,"-3"4"-36"0,16-11-20 0,-21 14 21 15,8-6-15 1,1-9-2-16,-5 8-10 0,-4 4-4 16,4-4-1-16,-4 1-15 0,0 2-3 15,4-6-57 1,-8 10-48-16,0 5 38 16</inkml:trace>
  <inkml:trace contextRef="#ctx0" brushRef="#br0" timeOffset="3165.8682">20997 3208 184 0,'5'11'68'0,"3"1"-36"0,9-1-15 0,-4-7 20 16,0 3-6-16,-1 5 2 16,10-1-15-16,-1-3-3 0,4 7-9 15,-3-4-4-15,7 12 1 16,-3-1-33-16,3 5-12 0,-3-5-72 15</inkml:trace>
  <inkml:trace contextRef="#ctx0" brushRef="#br0" timeOffset="3586.8443">20263 3834 192 0,'-8'0'71'0,"3"0"-38"0,5 0-14 0,0 0 23 16,5 4-10-16,3 4-1 16,18-8-7-16,16 3-1 15,-4 5-12-15,-4-8 2 0,30 0 1 16,59 0-5-16,13-8-3 0,-5 5-1 15,1 3-1-15,12 0-7 16,-55 0 0-16,-12 0-45 16,16 0-21-16,43 0-61 15</inkml:trace>
  <inkml:trace contextRef="#ctx0" brushRef="#br0" timeOffset="4054.7606">20581 4343 200 0,'0'12'74'0,"0"-12"-40"0,0 15-29 15,0-11 17-15,0 11-12 16,0-4-3-16,-4 19-2 16,0-7-1-16,4 22-2 15,0-3-2-15,0 10 3 0,0-6-2 16,0 3 2-16,4 15-24 15,-4-30-8-15,0 0-68 16</inkml:trace>
  <inkml:trace contextRef="#ctx0" brushRef="#br0" timeOffset="4265.3262">20548 4298 176 0,'21'0'68'0,"0"0"-36"0,17-19-11 0,-34 19 25 16,18-11-17-16,-5 3-6 15,21-3-17-15,-4 0-3 16,12-1-3-16,-7 5-11 0,3-1-5 16,-8 5-61-1,0-1-57-15,-9 4 39 16</inkml:trace>
  <inkml:trace contextRef="#ctx0" brushRef="#br0" timeOffset="4443.3896">20569 4634 192 0,'38'-8'71'0,"-38"8"-38"0,51-37-14 16,-47 33 21-16,17-4-20 15,-4 4-8-15,17 1-22 16,-4-1-8-16,8 15-86 16,-4-3-36-16</inkml:trace>
  <inkml:trace contextRef="#ctx0" brushRef="#br0" timeOffset="5011.8351">21002 4679 204 0,'-13'-11'77'0,"13"11"-42"0,-4 0-19 0,4 0 22 16,-5 0-18-16,5 4-6 15,-4 7-8-15,0 0-3 0,0 16-1 16,-1 18-2-16,5-4 3 15,-4-3-4-15,4-4 0 0,-4 0 1 16,0 0 2 0,4-12 1-16,0-10 3 0,0-5 3 15,0-3 2-15,0-8-5 16,0 1-2-16,0-1-2 16,0-19-2-16,0 4 1 15,0-15-1-15,0 4 0 16,0 0 0-16,0-4-3 15,4 19 2-15,0 4 1 16,5 11 2-16,8 3 3 0,4 5 2 16,-4 3 5-1,13 1 3-15,-5-1-4 16,5 8-1-16,-5-4-2 0,5 4 2 16,-5-4-3-16,5 0-2 15,-4-4 2-15,-1 1 2 16,5-9 2-16,-13 5 1 15,0-8-6-15,-4 0-4 16,-1-8 1-16,-3-7 0 16,-1 4-1-16,-4-19-2 15,1 3-8-15,-1-22-5 16,0 0-22-16,-4-7-8 16,0-24-17-16,0 9-5 15,-4 14-55 1</inkml:trace>
  <inkml:trace contextRef="#ctx0" brushRef="#br0" timeOffset="5990.0755">16150 3125 176 0,'-21'0'66'0,"8"0"-36"0,0 4-20 0,9 0 17 0,-4 3 2 16,-1-3 5-16,9-4-19 16,-4 8-6-16,4-1-6 15,8-3-3-15,9 3 1 0,13 1-1 16,21-4 2-16,13-1-1 15,12-3-1-15,5 0 1 16,4-3-1-16,0-1 2 16,4 0 3-16,-4-3-2 15,-5-5 0-15,-8 1-30 16,-12 3-12-16,-14-3-68 16</inkml:trace>
  <inkml:trace contextRef="#ctx0" brushRef="#br0" timeOffset="6392.949">16808 3004 156 0,'-9'4'60'0,"5"0"-32"0,0 0-15 0,4-4 17 16,0 4-9-16,0 3 1 0,4 1-7 16,5-1-1-16,3 4-8 15,10 5 7-15,16-5 4 0,4 0-3 16,9 0 0 0,0 1-4-16,0 7 1 0,0-4 0 15,0-4 3-15,-9 0 2 16,-3 1-1-16,-10 3 4 15,-12-4 0-15,-4 0 3 16,-13 12 3-16,-13 11-11 16,-4-8-3-16,5 1-5 15,-22 11-1-15,-17 22-3 16,4-19-2-16,5-3-28 16,3 0-14-16,-12-16-33 15,9-6-14-15,4-1-40 16</inkml:trace>
  <inkml:trace contextRef="#ctx0" brushRef="#br0" timeOffset="7145.6303">15590 6244 152 0,'-30'12'57'16,"22"-9"-30"-16,-5 1-3 0,9 0 22 16,-1 0-19-16,5-4-5 0,9 3-11 15,12 1-5-15,30 4-3 16,25-4 0-16,18-1 2 0,16 1-4 15,-21 7-1-15,-12-3 0 16,33 3 0-16,77 12 0 16,-73-12 0-16,-16 4 2 15,12 0 3-15,-16-3 0 16,20 3 2-16,48 7-11 16,-73-10-2-16,-13-1-24 15,-4 0-10-15,-8-3-59 16</inkml:trace>
  <inkml:trace contextRef="#ctx0" brushRef="#br0" timeOffset="7535.9729">17194 6192 168 0,'-17'0'66'0,"17"0"-36"0,5 7-22 0,-5-7 16 15,4 4-6-15,0 3 2 0,4-3-5 16,-3 4-1-16,7 3-8 16,1 0 9-16,13 8 7 0,-5-4 0 15,13 4-1-15,21 11-9 16,-17-7-5-16,-8-8 4 15,0 8 3-15,-5-5-1 16,-12 9 0-16,-9 11-5 16,-17 3 0-16,-8-3-3 15,-9-4 0-15,-8 3-3 0,-4 5 1 16,-5-8-7 0,0 0-1-16,5-4-18 15,8-7-8-15,9-12-23 0,12-3-11 16,17-20-53-1</inkml:trace>
  <inkml:trace contextRef="#ctx0" brushRef="#br0" timeOffset="8315.3458">18154 6097 156 0,'-17'45'60'0,"4"-11"-32"0,0 23-20 0,9-23 16 16,0 4-8-16,4-4 1 16,4 15-4-16,4 19 0 15,5-8-7-15,4-7 0 0,-4-23 4 16,0-4 3-16,3-7 4 15,1 0-3-15,9-19 2 16,-5 0-7-16,9-30-1 16,-5 7-4-16,9-33-3 0,26-42-11 15,-1 3-4 1,-4-7 2-16,-4 1 5 16,-4 2 4-16,-22 35 2 15,-3 12 1-15,-1 6 0 0,-4 1-3 16,0 15 0-16,-4 3-1 15,-5 24 3-15,1-1-2 16,-5 30-1-16,0-3 0 16,-4 26 3-16,0 38 6 15,0 15 5-15,4 11 1 16,-4-8 3-16,5-3-5 16,-1-4-1-16,0-7 2 15,0-12 1-15,0-11-5 16,1-30-2-16,-5-4 0 15,4-8 2-15,0-3-52 16,0-12-23-16,1 0-47 16</inkml:trace>
  <inkml:trace contextRef="#ctx0" brushRef="#br0" timeOffset="8768.3013">19024 6674 288 0,'-13'4'110'0,"13"-4"-60"0,-17 8-47 0,13-8 23 0,-5 3-17 16,1 5-2-16,-1-4-7 15,1 3-1-15,-1 5 1 16,1-1-3-16,8 8 0 0,0-4 2 16,4 4 0-16,0 0-2 15,5 3 2-15,-1 1-1 16,9 7 0-16,4 11 4 16,1 5 1-16,-5-12 10 15,-5 0 3-15,-3-8 8 16,-5-3 2-16,-8-1-5 15,-5-7 0-15,1-3-10 16,-5-1-4-16,-4 0-4 16,4-3 0-16,5-8-7 0,-1 0-1 15,1 0-29-15,4-11-10 16,0-1-18-16,8-10-4 16,0 10-43-1,9-22-40-15,-5 12 59 16</inkml:trace>
  <inkml:trace contextRef="#ctx0" brushRef="#br0" timeOffset="9116.4672">19431 6629 236 0,'-13'11'88'0,"13"-11"-48"0,-8 15-25 15,4-7 26-15,-1-8-18 16,5 0-2-16,0 4-9 15,0 3 0-15,9-7-7 0,-1 0-3 0,9 0 1 16,0 0-2-16,9-7 2 16,-1 3-11-16,18-4-4 15,20-7-41-15,-20 0-15 16,-5 4-49 0</inkml:trace>
  <inkml:trace contextRef="#ctx0" brushRef="#br0" timeOffset="9324.168">19520 6814 236 0,'-29'26'90'0,"29"-26"-48"0,-9 23-31 0,5-19 23 16,4 7-11-16,0-4-1 15,4 1-11-15,0 0-2 0,5-5-5 16,-1 1-1-16,14-8 1 0,-1 4-2 15,17-3 1 1,-4-1-31-16,21 0-13 0,-8 0-87 16</inkml:trace>
  <inkml:trace contextRef="#ctx0" brushRef="#br0" timeOffset="9805.6051">20191 6199 160 0,'0'11'60'0,"0"-11"-32"0,4 38-26 16,-4-30 14-16,0 22-1 15,0-8 3-15,0 20 1 16,0-4 1-16,0 7-11 16,0-4-5-16,0 8-1 0,0-11 0 15,0 7 3-15,0-7-3 16,0-4-2-16,0-4-33 15,0-7-16-15,0-4-45 16</inkml:trace>
  <inkml:trace contextRef="#ctx0" brushRef="#br0" timeOffset="10013.87">20246 6176 148 0,'26'-11'57'0,"-26"11"-30"0,63-11-16 0,-33 7 15 15,8 0-10-15,5-3-4 16,8-5-7-16,0-6-2 16,-1 2-1-16,-3 1-10 0,-9 8-3 15,1-5-71 1</inkml:trace>
  <inkml:trace contextRef="#ctx0" brushRef="#br0" timeOffset="10238.751">20284 6561 220 0,'5'0'82'0,"7"0"-44"0,1 0-31 0,-13 0 18 15,13 0-11-15,8 0-3 16,4-4-9-16,5 1-1 16,4-1-1-16,4 0-11 0,5 4-5 15,-5 0-56 1,-8 0-60-16,-5 0 35 16</inkml:trace>
  <inkml:trace contextRef="#ctx0" brushRef="#br0" timeOffset="10599.9979">20904 6599 252 0,'-21'7'93'0,"8"-3"-50"0,-4 0-26 0,9 7 25 16,-5 4-16-16,-4-3-2 15,-4-1-8-15,-1 0-2 0,1 1-8 16,4-1-2-16,5-7 0 0,3 3-2 15,5 5-2 1,0-1-4-16,8 4 0 0,0-4 2 16,13 4 1-16,-4 4 1 15,12-4 0-15,1 4 0 16,3 4 0-16,-3-4 0 16,-5 7 2-16,-4-3 3 15,-8-1 2-15,-1-3-3 16,-12 0-1-16,4-4 3 15,-13-4 3-15,5-3-9 16,-14 0-2-16,5-5-23 0,-8 1-12 16,4 0-24-1,-13 3-10-15,4 1-50 16</inkml:trace>
  <inkml:trace contextRef="#ctx0" brushRef="#br0" timeOffset="10929.0565">19962 7402 248 0,'-9'0'93'0,"9"0"-50"0,13 8-37 0,-13-1 20 16,17-7-5-16,-4 4-1 0,25-4 1 15,38-4-1-15,-8 4-11 16,-13 0-5-16,26 0-1 0,-9 0-2 16,34 4 2-16,-17 4-2 15,18-8 2-15,-14 0-26 16,17 0-10-16,-16 0-23 15,8-8-10-15,-18 4-46 16</inkml:trace>
  <inkml:trace contextRef="#ctx0" brushRef="#br0" timeOffset="11546.6584">20216 7730 124 0,'5'23'46'0,"-5"3"-24"0,0 12-15 0,-5-23 13 16,1 12-1-16,0 7 1 16,0 18 0-16,-1 9 2 15,1 3-12-15,0-4-1 0,0-15-2 16,-1-3-1-16,1-4-1 16,0-4-1-16,0 0 2 15,4-1-3-15,-5-10-2 16,5 0-42-16,0-20-18 15,0 5-25 1</inkml:trace>
  <inkml:trace contextRef="#ctx0" brushRef="#br0" timeOffset="11757.1215">20191 7723 144 0,'0'7'55'0,"4"5"-30"0,9-9-7 15,-9-3 18-15,9 8-16 16,12-8-3-16,5 4-9 16,8-4 0-16,-4 0-5 15,-4 0 0-15,12-4 1 0,-8-7-2 0,5-1 1 16,-5 1-18 0,-1-4-6-16,-3 0-70 15</inkml:trace>
  <inkml:trace contextRef="#ctx0" brushRef="#br0" timeOffset="11965.1414">20208 8111 236 0,'30'-11'88'0,"-9"-19"-48"0,17 15-42 0,-17 7 17 0,9 4-11 16,0 4 0 0,-9 0-62-16,0 4-25 15,9 7-8-15,-5-3 2 0</inkml:trace>
  <inkml:trace contextRef="#ctx0" brushRef="#br0" timeOffset="12564.1669">20649 8092 196 0,'-17'4'74'0,"17"-4"-40"0,-8 27-31 0,4-24 17 15,-1 16-3-15,1-4-1 16,4 12-4-16,0-5-2 16,0 9-6-16,4 10-3 0,-4-3 0 15,0-1 3-15,0-14 2 16,0 0 2-16,0-8 0 16,0 4 0-16,0-8 0 15,0-7-2-15,0-4-1 16,5-15-3-16,-1-4-2 15,0 4 3-15,5-19 0 16,-5-4 1-16,4-7 0 16,-3 3-2-16,-1 5-2 15,0 6 1-15,5 13 1 0,-1 2-6 16,5 20-1-16,8 11 2 16,-4 4 3-16,0-4-1 15,13 19 0-15,-5-15 3 16,13 11 3-16,-4-3 2 15,5-1 3-15,11 12 12 16,-7-16 8-16,-9-7 2 16,-9-7 1-16,-8-8-7 15,-4-8-4-15,-4-3-15 16,-1-4-6-16,-4 4-1 16,1-31 1-16,-1 16-7 15,-4-19-1-15,0 7-14 0,0-7-4 16,0 3-20-16,0 4-9 15,-4-7-26 1,4 23-12-16,0 3-20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7:17:04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2953 6501 200 0,'0'-23'77'0,"0"23"-42"0,-4-4-28 16,4 4 18-16,0 0-7 16,-4 0 0-16,0 8-4 15,-1-1-1-15,1 5-7 16,-4-1 3-16,-1 0 1 0,9 1-3 16,0 10 1-16,0-7-5 15,13 4-2-15,-9-4 2 16,5 4 2-16,-1-4 2 0,-4 8 1 15,5-12 0-15,-1 12 0 16,-3-12 0-16,3 4 2 16,1 0-3-16,-1-3-2 15,1-1 0-15,8-3 1 16,-5-1-1-16,10-3 2 16,-1 0-9-16,0-4 0 15,21-4 0-15,1 0 1 16,-1 0 1-16,-8-3 0 15,0-1 0-15,-4 4 0 16,-5 1-3-16,18-5 2 16,16-3 1-16,5 3 0 15,4 1 0-15,0 3 2 16,-5 0-1-16,-7 4-1 16,-1 0-2-16,-8 0-1 15,3 0 2-15,6 0 0 0,3 0 3 16,5 4 1-16,-1 0-4 15,5 0 1-15,-8-4 0 16,-5 0 2-16,-4 0 1 16,0 3 1-16,0 1-2 15,-5 0-2-15,5 0 3 16,5 3 0-16,3 1-4 16,-4-1 1-16,0 1 0 15,-4-1 2-15,-4 1-1 16,-5 3-1-16,-3-7 1 15,3 4-1-15,0 3 0 16,5 0 0-16,8 4-3 0,5 0 0 16,3 0 2-16,5 4 2 15,-4 0 0-15,-9 4 2 16,0-1-2-16,1-7-1 16,3 4-2-16,5-7 1 15,8 3 1-15,4-4 0 16,1-3 0-16,-9-1 0 15,-5-3 0-15,1 0 0 16,4-4 0-16,4 3 2 16,4-3 1-16,1 4 1 15,-5 0-2-15,-4-4-2 16,-9 0 1-16,-4 0 1 16,1 0-1-16,-1-4-1 0,0-3 3 15,9 3 2 1,-5 0 0-16,5 0 2 15,-5-3-4-15,13-1 0 0,-12 1-1 16,-9-1 1 0,-9 1-2-16,1-1 2 0,-1-3 2 15,0-4 2-15,-3 3-3 16,-1-3-3-16,4 8 2 16,1-1 0-16,-1-3-1 15,1 0-2-15,-1 3 1 16,-4 0-1-16,1 1 0 0,-6-1 2 15,-3-3-1-15,-4 4 2 16,-1 3-4-16,1-8 0 16,-1 5 1-1,-4 3 0-15,5-3 0 0,-5 3 0 16,0-4 4-16,0 5 2 16,1 3 0-16,-1-8 1 15,-4 4-4-15,4 4-2 16,5-7-3-16,-1 7 1 15,0 0 3-15,1-4 1 16,-1 0-1-16,-3 0 1 16,-5 1 0-16,0-1 3 15,-5-4 8-15,-3 1 3 16,-1-1 3-16,1-3 0 16,-1-4-7-16,1 0-3 15,-1 0-5-15,1-8-2 16,-1 0-1-16,-4-7 1 0,-4 0-18 15,5 0-6-15,-1 3-30 16,0 5-10-16,0 3-43 16,-4 15-19-16,-12 15-20 15</inkml:trace>
  <inkml:trace contextRef="#ctx0" brushRef="#br0" timeOffset="1231.9247">5199 7481 220 0,'0'-41'85'0,"0"41"-46"0,-4-23-26 0,-1 23 22 16,1 0-12-16,4-11 0 15,-8 7-12-15,-1 4-4 16,1 0-4-16,3 0-3 0,-3 8 1 16,-5 11-4-16,0 3 0 15,1 5-1-15,-1 3 3 16,4 8-2-16,1-1 1 16,4-3 2-16,4-7 0 15,0-5-3-15,4 1 2 16,0-4 1-16,5 3 2 15,-1-7-3-15,5 4-2 0,0-7 4 16,-1-5 1-16,1 4 4 16,-9 5 3-16,1-5 9 15,-5 8 3-15,0-4-4 16,-9 4-2-16,5 0-9 16,-5 3-2-16,1-7-2 15,-5-3 1-15,0-1-7 16,-4-7 1-16,5-1-26 15,-1-10-8-15,5 3-30 16,12-19-10-16,13-22-32 16</inkml:trace>
  <inkml:trace contextRef="#ctx0" brushRef="#br0" timeOffset="1486.9711">5636 7082 244 0,'-17'3'90'0,"9"1"-48"0,-1 4-31 0,1-1 21 16,-1 5-17-16,1 3-6 15,3 4-3-15,1-8-2 16,0 8-2-16,0 0-2 0,-1 18 1 16,5-3 1-16,0 19 1 15,0-8 1-15,0 19 0 16,0-7-5-16,5 7-1 15,-1 23-17-15,-4-16-5 16,0-6-15-16,0-20-5 0,-4-11-60 16</inkml:trace>
  <inkml:trace contextRef="#ctx0" brushRef="#br0" timeOffset="1649.2585">5437 7734 248 0,'8'-11'93'0,"-8"11"-50"0,42-30-33 16,-37 26 23-16,16-7-20 16,13-8-5-16,-9 7-10 15,-3 5-1-15,7-1 1 16,18 1-43-16,-5 11-17 0,9 7-46 16</inkml:trace>
  <inkml:trace contextRef="#ctx0" brushRef="#br0" timeOffset="2038.6182">5857 7881 200 0,'0'-19'77'0,"0"19"-42"0,8-22-21 0,-8 18 22 16,5-11-5-16,11-8-1 16,1 4-14-16,5 4-5 15,-5-4-7-15,4 16-5 0,-4 3 0 16,0 0-1-16,-9 11 0 15,-3-7 4-15,-5 7 1 16,0 0-4-16,-5 1 1 16,1-1 0-16,-9 4 2 15,5 0-1-15,-5 0-1 16,0-3-17-16,1-5-6 0,3 1 9 16,1-8 7-16,3 0 0 15,10-8 1-15,-1 4 0 16,4-3 4-16,-3 3 5 15,3 0 3-15,-4 1-2 16,5 6-3-16,-5 1-3 16,5 11 1-16,-1 0 1 15,5 0 2-15,0 4-8 0,4-8-3 16,8 5-46-16,-8-9-19 16,-4 1-13-1</inkml:trace>
  <inkml:trace contextRef="#ctx0" brushRef="#br0" timeOffset="2252.5442">6290 7300 236 0,'0'-18'88'0,"-5"14"-48"0,5 8-36 0,0-4 21 16,0 7-14-16,0 4-1 15,0 8-2-15,-4 26 0 16,4 8-4-16,0 4-3 0,0 3 0 15,0 8-1-15,0-30 0 0,0-4 0 16,0 7 2-16,0-3-39 16,0-4-14-1,0 0-59-15</inkml:trace>
  <inkml:trace contextRef="#ctx0" brushRef="#br0" timeOffset="2417.4848">6252 7825 244 0,'4'-27'93'0,"-4"27"-50"0,4-22-19 16,-4 10 27-16,4 5-26 16,1 3-9-16,3-7-10 15,5 3-5-15,4 4 0 16,4-3-30-16,0 7-13 0,9 0-38 0,4 7-17 16,4 5 1-1</inkml:trace>
  <inkml:trace contextRef="#ctx0" brushRef="#br0" timeOffset="2627.1433">6621 7768 280 0,'-9'-4'104'0,"9"4"-56"0,-4 0-38 0,4 0 25 16,0 0-12-16,0 0-4 16,0 0-13-16,0 4-6 15,0 7 0-15,0-3-1 0,0 3 3 16,0 1-1-16,0 3-1 15,0-4-19-15,4 0-8 16,1 1-24-16,-1-5-7 16,0 1-36-1,0-8-39-15,1 0 48 0</inkml:trace>
  <inkml:trace contextRef="#ctx0" brushRef="#br0" timeOffset="2747.3942">6629 7497 240 0,'-12'-42'90'0,"7"38"-48"0,5-7-45 15,0 11 16-15,0 0-12 16,5 4-2-16,3 3-47 16,1 8-20-16,3 4-23 15,5 4-9-15</inkml:trace>
  <inkml:trace contextRef="#ctx0" brushRef="#br0" timeOffset="3016.8759">7139 7497 280 0,'4'-23'107'0,"-8"19"-58"0,-5 4-46 0,-4 0 21 15,1 0-10-15,-5 4 2 16,0 11-3-16,-4 8 0 16,-1 7-7-16,1 7-2 0,8-10 2 15,1-4-3-15,3 7 0 16,5 11-1-16,4-7-2 15,8-4 1-15,9-3 1 0,9-5-1 16,8-7 2 0,8-3-9-16,1-5-1 15,-1-10-58-15,9-16-24 16,4-8-41-16</inkml:trace>
  <inkml:trace contextRef="#ctx0" brushRef="#br0" timeOffset="4680.5972">16791 3729 236 0,'8'26'88'0,"-3"-22"-48"0,-1 15-47 0,-4-12 14 16,0 1 1-16,-4-5 7 15,-5-3-1-15,-3 0 0 16,-5 0-8-16,-5-7 3 0,-12-4 3 16,-8-8 5-16,-9 0 4 15,-13-11-5-15,-12-8-1 16,-5 0-3-16,-12-3 2 15,-13-8-12-15,-22-4-3 16,1 4 0-16,-17 4 2 16,-22-4 0-16,5-4 2 15,-22 11-4-15,-12-10-2 0,0 6 2 16,-17 5 0-16,-1-1-2 16,-7 8 2-16,-14 0 1 15,1 8 0-15,-18 11-3 16,9 4 2-16,-12 3-1 15,8 16 0-15,-5 7 0 16,-4 7 0-16,22 12 0 16,-13 12-2-16,17-1 3 15,4 4 0-15,0 7 1 16,17 24 0-16,4 6-3 16,13 5 2-16,25-8 1 15,22 4 0-15,17 7 0 16,21 0 0-16,-1 19-3 15,31-7 2-15,29-23 1 0,30-8 2 16,26-3-3-16,25 0 0 16,34-4-1-16,38 3 0 15,17-3 2-15,38-4 0 16,26-7 0-16,25 3 0 16,30-18 0-16,13 3 2 15,17-11-3-15,20-4 0 16,10-7 1-16,29-1 0 15,-17-3-3-15,17 4 2 16,-4-8 1-16,0 0 0 16,12 0 0-16,-25-4 0 15,17-3 2-15,-25-12 3 16,12-7 4-16,-16-8 2 16,-1-11 1-16,-25-12 0 0,-13-10 7 15,-25-13 2-15,-30-10-2 16,-17-4-1-16,-30 7-4 15,-29 8 1-15,-26 4-6 16,-34-8-1-16,-29 7-6 16,-31-3-2-16,-29 11-11 15,-25 8-3-15,-22 15-15 16,-29 4-7-16,-35 11-7 16,-12 7-3-16,-29 8-79 15,-35 8-57 1,-8-1 73-16</inkml:trace>
  <inkml:trace contextRef="#ctx0" brushRef="#br0" timeOffset="6034.9161">2733 9650 148 0,'-9'15'57'0,"1"-3"-30"0,3 10-14 0,1-7 17 16,-4 12-4-16,-1 7 2 16,1 11-3-16,-1 8 2 15,1 7-15-15,-5-3 2 0,9 3 2 16,0-3-2-16,-1-5 0 0,10 1-8 15,-1-8-2-15,13-7-2 16,0-4 1-16,4-11-2 16,0-12 2-16,0-11 2 15,-4-15 2-15,0 4-1 16,5-20-1-16,-1 5-3 16,9-31-2-16,12-44 1 15,9 6 1-15,-17 5-1 16,0 11 2-16,-9 14-2 15,-3 5-1-15,-1 7 7 16,-8 16 5-16,-9 3-6 16,4 11-1-16,-4 8-3 0,1 11 1 15,-1 0-4-15,0 8-2 16,0 15-1-16,1 4 3 16,-5 11 0-16,0 11 3 15,0 15 5-15,0-7 4 16,0-8-6-16,0 19-1 15,0-15-2-15,4 23-2 16,0-8 3-16,9 8 0 16,-5-12 1-16,9 4 0 15,-4-11-20-15,0 0-7 16,0-15-56-16,4-4-26 16,-5-8-19-1</inkml:trace>
  <inkml:trace contextRef="#ctx0" brushRef="#br0" timeOffset="6485.3403">3560 10257 240 0,'-12'-11'90'0,"12"11"-48"0,-17 0-45 15,12 0 16-15,-7 11-7 0,3-7-1 16,-3 11-1-16,-1 8 2 16,0 11-3-16,5-4 0 0,3-7 1 15,1-1 0-15,8-7 0 16,-4 4 2-16,13 0 1 15,-4-4 1-15,8 4 2 16,-5 0-1-16,14 3 2 16,-14 1 3-16,5-4 3 15,-4 0 2-15,-4 3 3 16,-5-3-3-16,-4 0-2 16,0 0-9-16,-13 4-5 0,5-8 0 15,-9 0 2 1,4 0-2-16,-13-4 0 15,5-3-21-15,4-4-10 16,5-4-35-16,7-12-12 0,1 1-60 31</inkml:trace>
  <inkml:trace contextRef="#ctx0" brushRef="#br0" timeOffset="6894.1597">3904 10137 196 0,'-4'19'74'0,"4"-19"-40"0,4 3-18 0,-4-3 24 16,0 0-17-16,0 0-2 15,4 0-11-15,1 0-4 0,7 0-3 16,-3 0-7-16,12-3 0 16,-4 3 2-16,26-8 3 0,-5 0-18 15,21-3-8-15,26-8-84 16</inkml:trace>
  <inkml:trace contextRef="#ctx0" brushRef="#br0" timeOffset="7159.9896">3883 10574 272 0,'8'4'101'0,"1"-4"-54"0,8-8-39 0,-9 8 21 16,1 0-11-16,-5-7-3 15,17 3-8-15,1 4-3 16,12 0-2-16,38 4-2 0,-17 3 3 16,-17-7-57-16,22 8-23 0</inkml:trace>
  <inkml:trace contextRef="#ctx0" brushRef="#br0" timeOffset="10029.0309">4910 9722 200 0,'4'-12'77'0,"-4"9"-42"0,-4-1-34 0,4 4 14 16,0 4-10-16,0 7-1 16,0 4 0-16,0 4 2 0,4 11-3 15,1 8 3-15,-1 11 0 0,0 4-2 16,0-1-1-16,1-2 1 15,-1 2 0-15,0 1 0 16,0 0 0-16,-4-8 0 16,0-3 0-16,-4-5-24 15,0-6-9 1,0-28-127 0,-1-6 52-16</inkml:trace>
  <inkml:trace contextRef="#ctx0" brushRef="#br0" timeOffset="10239.7873">4813 9726 176 0,'25'-16'68'0,"-12"16"-36"0,8-3-26 0,-4 3 17 16,0 0-10-16,8-4-2 15,9 0-6-15,-4 0-2 16,-9 4-1-16,1 0-2 0,12-3 1 15,-9-1 1-15,22-4 1 16,-5 1-12-16,-4-1-4 16,1 1-80-16</inkml:trace>
  <inkml:trace contextRef="#ctx0" brushRef="#br0" timeOffset="10449.6944">5016 10024 228 0,'5'3'85'0,"12"-10"-46"0,-5 11-32 16,-7-4 18-16,3-4-15 16,1 0-3-16,3 0-5 15,5 0-2-15,0 1 1 0,0 3-17 16,13-4-6-16,29-4-84 15</inkml:trace>
  <inkml:trace contextRef="#ctx0" brushRef="#br0" timeOffset="10956.9818">5717 10042 220 0,'-5'-11'85'0,"-3"15"-46"0,-1 0-30 0,1 7 19 0,-1-11-8 15,-3 11 1-15,-5 1-12 16,-9 3-3-16,1 4-4 16,-5-8-2-16,0 8 1 0,5 3-4 15,-1 1 2-15,10 0 1 16,3-1 0-16,9-3-3 16,8 0 0-16,9 0-1 15,8-4 0-15,8 0 3 16,1 0 0-16,-4 0 1 15,-1 4 0-15,-8 7 13 0,0-3 8 16,-4 0 5-16,-5-1 2 16,-3 1-7-16,-1 3 0 15,-4-3-10-15,-9-4-4 16,-3 3-2-16,-5-10-1 16,-9-1-5-16,1-3-1 15,-1-5-30-15,1-6-12 16,3-5-32-16,5-3-15 15,9-1-24 1</inkml:trace>
  <inkml:trace contextRef="#ctx0" brushRef="#br0" timeOffset="11574.0422">4868 11034 188 0,'-13'-7'71'0,"5"7"-38"0,-5 0-17 0,0 0 24 16,-4 7-1-16,4-7 1 16,1 4-8-16,3 0-5 15,1 3-15-15,8-7-3 0,0 0-2 16,17 0-3-16,12 4-3 0,22-4 0 15,0 0-1-15,9-4 0 16,-9-3 0-16,-9 3 0 16,39 0 0-16,38-7 0 15,-18 3 0-15,-7 5 2 16,-39 3 3-16,-8 0-2 16,4 0-2-16,-9 0-20 15,-4 0-8-15,-4 3-32 16,0-3-15-16,-4 0-43 15</inkml:trace>
  <inkml:trace contextRef="#ctx0" brushRef="#br0" timeOffset="12479.9836">5055 11566 212 0,'0'-4'82'0,"0"4"-44"0,-5 4-29 16,1 0 19-16,0 3-12 16,0 5-4-16,4 7-10 15,0 11-1-15,0 0-1 0,0 8 0 0,-9 3 2 16,9 4-1-16,-4 1-1 16,0-1 3-16,4 0 0 15,-5 0-10-15,1-7-3 16,4-8-24-16,0-11-8 15,0-11-18 1,0-8-45-16,0-12 20 16</inkml:trace>
  <inkml:trace contextRef="#ctx0" brushRef="#br0" timeOffset="12671.4218">4982 11672 208 0,'9'-4'79'0,"-5"-4"-42"0,9-3-32 0,-5 11 19 16,5-7-11-16,4 3-2 0,0-8-9 16,4 5-1-16,0 3-1 15,-4-7 0-15,17 3 2 0,-4 5-8 16,13-1-1-16,16 0-51 16,-4 4-24-16,-12 4-2 15</inkml:trace>
  <inkml:trace contextRef="#ctx0" brushRef="#br0" timeOffset="12881.7954">5084 11883 212 0,'9'0'79'0,"-9"-4"-42"0,8 0-26 0,-8 4 21 15,4 0-17-15,1 0-6 16,3 0-5-16,-4 0-1 16,13 0-2-16,-4 0-42 0,25 4-20 15,18 0-38 1</inkml:trace>
  <inkml:trace contextRef="#ctx0" brushRef="#br0" timeOffset="13433.6078">5509 11928 184 0,'-9'12'68'0,"9"-1"-36"0,-8 11-31 16,3-6 16-16,5 2-5 15,-8 1 1-15,4 4-3 16,0 0-1-16,4-5-5 16,-5 5-1-16,5-4 3 0,-4-4-1 15,4-4 0-15,0-11 3 0,-4-3 3 16,0-5-4-16,-1-7-2 16,5-4 0-16,0-15-1 15,5 4-5-15,-1 0 1 16,-4-4 0-16,4 4 0 15,0 3 4-15,1 5 2 16,-1 10-2-16,8 5-1 16,-7 7-1-16,7 7 1 15,5 8-4-15,5 8 0 16,3 7-1-16,1-3-2 16,-1-1 7-16,-4-7 5 15,-4-4 5-15,9 4 4 16,-5-4 11-16,0 4 4 0,0-8 1 15,-4-11 0 1,-4 4-5-16,-4-8-3 0,-1 4-11 16,-4-23-4-16,-4 12-8 15,0-19-2-15,0 7 0 16,-4-11 0-16,0 4-27 16,0-11-9-16,-1 7-50 15,5-8-23-15,0 8-33 16</inkml:trace>
  <inkml:trace contextRef="#ctx0" brushRef="#br0" timeOffset="16391.1238">6583 10156 164 0,'-9'3'63'0,"9"-3"-34"0,-30 4-12 0,22 0 20 16,-5 0-8-16,0-1-2 16,1 1-7-16,-1 0-2 15,4 3-10-15,1 1 4 0,4-4 1 16,0 0 2-16,12-4 1 15,-4 0-2-15,26-4-1 16,-5 4-7-16,22-4-4 16,-9 4-21-16,13 0-8 15,-8 0-72-15,25 0-65 16,-9 0 52 0</inkml:trace>
  <inkml:trace contextRef="#ctx0" brushRef="#br0" timeOffset="16676.1401">6604 10423 264 0,'0'-11'99'0,"0"11"-54"0,-4 8-44 0,4-8 19 16,0 3-13-16,0-3-2 16,8 4-5-16,1 0-3 15,12-4 2-15,-4 0 0 0,12-4 3 16,-3 0-1-16,12-7 2 16,-4 7-42-16,26-7-18 15,37-12-53 1</inkml:trace>
  <inkml:trace contextRef="#ctx0" brushRef="#br0" timeOffset="17579.8293">8297 9688 144 0,'5'-15'55'0,"-5"15"-30"0,0-12-3 0,0 12 20 16,0-3 0-16,0-1 1 16,-5 0-8-16,1 0-2 15,0 1-18-15,0 3-5 0,-1 0-2 16,5 0-4-16,-4 0-3 15,0 3 0-15,4 16-1 16,0-4-3-16,0 15 2 16,0-3 1-16,0 18 2 15,0-15-1-15,0 16-1 16,0-5 3-16,0-3 0 16,0-1-4-16,0 1 1 15,0 0-16-15,4-4-6 16,0-11-25-16,-4-1-7 15,0 1-56-15</inkml:trace>
  <inkml:trace contextRef="#ctx0" brushRef="#br0" timeOffset="17823.6202">8157 9669 172 0,'5'-19'66'0,"-5"19"-36"0,8-7-29 16,-4 7 16-16,5 0-7 16,-5 0 2-16,17 0-5 0,-4 0 1 15,17-8-5 1,21 4 0-16,-16 4 1 0,-5-7-2 0,4 3-2 16,-4-7 3-16,4-1 0 15,-4 1-19-15,-4-4-9 16,8 4-64-1</inkml:trace>
  <inkml:trace contextRef="#ctx0" brushRef="#br0" timeOffset="18029.9704">8387 9782 208 0,'-22'15'77'0,"18"0"-42"0,0-7-23 0,4-8 21 0,0 0-13 16,0 0-3-16,13 0-8 16,12 0-4-16,5-8-2 15,-1 8-3-15,1 0 1 0,4 0-34 16,4 0-13-16,1 0-61 16</inkml:trace>
  <inkml:trace contextRef="#ctx0" brushRef="#br0" timeOffset="18436.5469">9045 9839 220 0,'-22'3'82'0,"5"5"-44"0,-12 7-31 0,12-7 20 16,-5 3-5-16,-7 4 1 15,-5 8-3-15,4-8-1 16,5 7-10-16,3 1-1 0,10-8 2 16,3 0-6-16,5 4-2 15,0 0-1-15,16-8-1 16,-3 4-3-16,12 4 0 16,-4-7-1-16,8 6 3 15,1-3 11-15,-1 8 6 16,-3-8 3-16,-1 4 1 15,-4 0 0-15,-9 0 2 0,1 3-6 16,-9-7 1-16,0 1-10 16,-9 2-2-16,5-3-1 15,-13-3 0-15,4-1-2 16,-12-7-2-16,4 0-15 16,-5-4-5-16,5 0-36 15,0-4-17-15,4 0-78 16</inkml:trace>
  <inkml:trace contextRef="#ctx0" brushRef="#br0" timeOffset="21061.0358">7529 10778 108 0,'-8'0'44'0,"8"0"-24"0,-9 4-17 0,5-4 12 15,4 3-7-15,0-3 0 16,0 0 2-16,0 0 1 16,0 0 3-16,0 0 2 15,0 0-9-15,0 0 5 0,4 0 3 16,0 0-3-16,5 0 1 0,-5 0-6 16,9 0-2-1,-5 0 0-15,18 0-1 0,-5 0-2 16,9 0 1-16,-5 0 4 15,9 4 4-15,-4 0-2 16,12-4 0-16,-8 0-3 16,5 0-1-16,-6 0-1 15,10-4 2-15,-9 4 1 16,17-4 3-16,-9 1-5 16,9 3-1-16,-4 0-2 15,8 0 1-15,-8 0 0 16,4 0 3-16,-9 0 1 15,5 0 1-15,-9 0 2 0,9 0 4 16,-9 0-6-16,9-4 0 16,-9 0-2-16,13 4-1 15,-9 0-1-15,13-4 2 16,-8 4 1-16,4-3 1 16,-9-1 4-16,1 0 3 15,-5 0-2-15,5 0 0 16,-5 1-3-16,4-5-1 15,-4 1-5-15,1 3-1 16,-5 0-3-16,8 0-1 16,17 4 3-16,-25 0 1 0,-4 0-1 15,0 0-2-15,-5 0 1 16,-3 0 1 0,-5 0-28-16,-5-7-9 0,1 3-29 15,-5 4-10-15,-3-8-60 16</inkml:trace>
  <inkml:trace contextRef="#ctx0" brushRef="#br0" timeOffset="27694.5754">7996 11453 212 0,'-4'-8'79'0,"4"8"-42"16,0 0-26-16,0 0 23 0,0 8-7 16,0-8-1-16,-4 11-6 15,4 1 0-15,0 10-11 16,0 5 1-16,0 3 3 0,0 4-5 0,0 3-2 16,0 1-3-1,0 0-3-15,0 0 3 0,0-1 0 16,0-14 3-16,0 0 3 15,0-12-2 1,0-7-2-16,0-1-2 0,0-14-3 16,0 0 1-16,0-19 1 15,4-31-3-15,0 24 0 16,0 6-1-16,5-3 0 16,-5 1 0-16,5 6 0 15,-5 5 0-15,4 10 0 16,-3 1 0-16,3 15 0 15,-4-4 0-15,5 15 0 16,-5-4 0-16,4 12 0 16,1-4 2-16,-1 3 2 15,1-7 1-15,-1-3 3 16,1-1-1-16,-1-4 0 16,1-7-3-16,-1-18 1 0,1 6-2 15,8-10-1-15,0 3-2 16,8-11 1-16,-3 3 1 15,3 5 0-15,-4 3-3 16,5 15 2-16,-5-7 1 16,0 22 2-16,-4-7-3 15,4 22 0-15,-4-3 1 16,5 14 2-16,-5 1-8 16,4 0-1-16,-4-4-23 15,0 4-8-15,0-8-24 0,4-4-11 16,-4-3-38-1</inkml:trace>
  <inkml:trace contextRef="#ctx0" brushRef="#br0" timeOffset="28191.9083">8722 11789 284 0,'-9'0'107'0,"9"0"-58"0,-8-12-31 0,4 12 31 15,4-11-18-15,0 0-5 16,4-12-7-16,0 4-2 15,5-7-9-15,-1 3-7 0,9 8-2 16,0-4 1-16,4 8 2 16,-4 0-1-16,0 7-1 15,-4 4 3-15,0 11 0 16,-5 0-1-16,-4 12-2 16,1-8-15-16,-5 15-7 0,0-3-18 15,-17 7-7 1,4-8-2-16,-4-3 0 0,0-1 10 15,4-18 6-15,1-4 19 16,3-15 10-16,1 4 2 16,8-16-1-16,0 5 21 15,17-8 13-15,0 3 8 16,8 8 6-16,-4 4 4 16,9 11 5-16,-5 4-8 15,5 16-3-15,-4-1-7 16,-1 22 0-16,-4 1-5 15,-8 15 1-15,0-4-9 0,-9 34-2 16,0-15-12-16,-16 15-3 16,3-15-2-16,-16 15 0 15,3-19-11-15,-12-8-5 16,5-3-21-16,-5-23-6 16,4-3-20-16,0-31-7 15,5 4-31-15,12-60-14 16,0 11-28-1</inkml:trace>
  <inkml:trace contextRef="#ctx0" brushRef="#br0" timeOffset="28748.5343">10046 10148 260 0,'13'-8'96'0,"-13"8"-52"0,13 0-34 0,-13 0 25 0,8 0-10 15,1 0 0-15,12-3-14 16,-4-1-4-16,13-4-5 15,-5 5-4-15,13-5 1 0,39 1-8 16,-1-5-4-16,0-7-55 16,-25 8-25-16,-8 0-23 15</inkml:trace>
  <inkml:trace contextRef="#ctx0" brushRef="#br0" timeOffset="28972.5054">10212 10378 244 0,'-17'30'90'0,"17"-30"-48"0,0 4-27 0,0 4 26 16,4-8-15-16,0 0-3 15,9-8-7-15,0 4-2 16,16 4-8-16,18-11-4 0,17 11-1 15,4-11-28-15,-17 11-9 16,-9-8-99 0</inkml:trace>
  <inkml:trace contextRef="#ctx0" brushRef="#br0" timeOffset="37875.1033">12181 9499 72 0,'9'8'30'0,"-9"-8"-16"0,8 4 10 0,-8-1 16 15,9-3-7-15,-5 0-4 16,9 0-11-16,-1 0-1 15,1 0-10-15,0 0 9 0,0 0 4 16,-1 0-2-16,1 0 2 16,-9 0 4-16,1 0 5 15,-1 0-7-15,-4 0-1 16,0 0 1-16,-13-3 1 16,-4-1-4-16,0 0 1 15,-4-4-9-15,-4 1-4 0,-1-1-2 16,1 8-1-1,-1 0-5-15,9 0 1 16,4 0 0-16,-4 0 2 16,5 4-3-16,-10 4 0 15,5-1 1-15,-4 1 0 0,0-1-3 16,0 5 2-16,0-5 1 16,-1 5 0-16,5-1-3 15,-4 8 0-15,4-4 2 16,0 15 2-16,0-7 0 15,4 7-1-15,1-4-2 16,3 4 1-16,5 1 1 16,4-9 0-16,0-7 0 15,9 0 0-15,-5-3 0 16,13-5 0-16,-5 1 0 16,5-1 0-16,-4-3 0 0,4 4 0 15,0-5-3-15,0 12 2 16,0-3 1-16,0 10 2 15,-4 1-1-15,0 0-1 16,-1-1-2-16,1 8 1 16,-5-3 1-16,-3 11 0 15,-1-12 8-15,-4 12 7 16,0-4-1-16,-4-4 2 16,-1-4-3-16,-7 4 2 15,-1-11-2-15,-12-4 0 16,3 0-7-16,-7-7-2 15,3-4-13-15,1-12-7 16,3 4-33-16,10-11-16 16,3 0-24-16,22-15-7 15,-5-4-23-15</inkml:trace>
  <inkml:trace contextRef="#ctx0" brushRef="#br0" timeOffset="38356.1642">12504 9948 192 0,'0'-15'74'0,"0"15"-40"0,-13-11-22 15,9 11 21-15,0-8-4 0,-1 4 3 16,1-7-3-16,0 4 0 16,4-9-16-16,0 1 3 0,8-4 2 15,-3 4-6-15,7-11-2 16,1 7-5-16,4-11-4 16,-4 7-3-16,8 1 1 15,13-12 3-15,-13 19 3 16,-4 3-7-16,0 9 0 15,0-9 2-15,-4 16 4 16,-5 4-1-16,-3 7 0 16,-1 0-1-16,-8 11 1 15,-1-3-2-15,-7 15-1 0,3-12 1 16,-8 12 1-16,4-4-12 16,-8-4-6-16,0-4-7 15,-4-7-3-15,3-4-4 16,1-7 1-16,4-8-8 15,13-12-2-15,0 1-14 16,8-23-5-16,0 11-21 16</inkml:trace>
  <inkml:trace contextRef="#ctx0" brushRef="#br0" timeOffset="38567.9495">12657 9643 200 0,'8'0'77'0,"-8"0"-42"0,4 7-21 15,-4-3 20-15,0 3-11 16,0 1-3-16,5 11 0 15,-5-4-1-15,4 15-10 0,0-3 1 0,0 18 1 16,1-8-6-16,-1 20-1 16,0-12-2-16,0 8 1 15,1 0 0-15,3 4 1 16,-4-8-7-16,5 7-2 16,-5-18-25-16,0 0-8 15,1-8-35-15,3-11-14 16,1-4-7-1</inkml:trace>
  <inkml:trace contextRef="#ctx0" brushRef="#br0" timeOffset="39438.789">13009 10020 252 0,'-13'-12'93'0,"5"5"-50"0,-1-4-19 0,1 7 27 16,4 0-9-16,-1 0 1 16,1 0-19-16,4 1-4 15,0 3-12-15,0 0-1 0,4 7 3 0,-4 8-4 16,0 0-1 0,0-3-5-16,5 10 0 15,-5-3 0-15,0 8 0 0,0-5 0 16,0 16 2-16,0-12-1 15,0 5 2-15,0-9-2 16,0 1-1-16,0-4-8 16,0-12-3-16,0 1-3 15,0-16 1-15,0 1 2 16,0-12 2-16,0 4 3 16,0-15 2-16,0-12 2 15,0 1 1-15,0 7 1 0,4 7 0 16,0 5 2-16,5 7 3 15,3-1-4 1,1 13-3-16,-4-1 1 16,12 11 0-16,-4 1 1 0,4 11 0 15,13 7-3-15,-13-3 2 16,0 0 14-16,5 3 6 16,-5 0-3-16,0 8-1 15,0-4-1-15,1-3 4 16,-5-5-6-16,0 1-2 15,-5-4 6-15,5-12 1 16,-4 1 0-16,4-19 2 16,0-1-10-16,0-14-3 15,-4 3-4-15,-1-22-2 16,1 7-26-16,-4-14-12 0,-5 14-23 16,0-11-7-1,0-12-32-15,1 31-12 0,-1-4-15 16</inkml:trace>
  <inkml:trace contextRef="#ctx0" brushRef="#br0" timeOffset="40098.8594">11307 10887 216 0,'-9'4'82'0,"9"-4"-44"0,-4 4-27 16,4 0 21-16,0-1-6 15,0 1-1-15,9 0 0 16,-5-4 1-16,13 0-14 16,0 0 2-16,13-4 0 0,29 0-3 15,0 4 1-15,-8 0-1 0,38-3 1 16,-12-1-2-1,54-4-1-15,-16 4 10 16,46-7 7-16,115-11-4 16,-127 10-1-16,-22 1-6 0,43-4 1 15,114-8-9-15,-131 12-2 16,-21 3-1-16,12-7 0 16,77-7-2-16,-39 3-2 15,-42 15-15-15,-59-4-7 16,-13 5-33-16,-13 3-13 15,-8 0-30-15,-26 15-14 16,-4-4-14 0</inkml:trace>
  <inkml:trace contextRef="#ctx0" brushRef="#br0" timeOffset="41089.8522">11472 11261 280 0,'0'-34'104'0,"0"34"-56"0,-4-4-34 0,0 4 28 0,0 4-21 15,-1-1-4 1,1 16-6-16,0-4 0 0,-5 23-6 16,1-11 4-16,0 25 3 0,3-6-4 15,1 14-2-15,0-7-1 16,4 3-1-16,0-3 0 16,4-8 0-16,0-3-9 15,5-1-4-15,-5-3-28 16,9-8-14-16,-5-3-28 15,9-8-13-15,-4-4-24 16</inkml:trace>
  <inkml:trace contextRef="#ctx0" brushRef="#br0" timeOffset="41477.742">11625 11457 228 0,'4'0'85'0,"-4"0"-46"0,9-4-26 0,-9 4 24 15,13 0-1-15,-5 0 2 16,9 0-11-16,-4-8-7 16,8 5-11-16,-4-1-2 0,4 4 0 15,-4 0-3-15,0 7-1 16,0 1-1-16,-8 3-2 0,-1 1 5 15,-8 10 1-15,0-7 4 16,-8 16 4-16,-1-9-2 16,-3 16 3-16,-1-16-6 15,-8 12-3-15,4-7-1 16,4 3-1-16,0-4-5 16,5-3-1-16,-1 0 1 15,9-8 0-15,0 0-2 16,13-4 2-16,-5 0-39 15,18-11-15-15,-5 0-24 16,9-7-8-16,-5-1-37 16</inkml:trace>
  <inkml:trace contextRef="#ctx0" brushRef="#br0" timeOffset="41916.51">11982 11476 228 0,'-4'3'85'0,"4"-3"-46"0,0 8-24 0,0-8 24 0,4 0-6 16,0 0 3-1,0-8-5-15,1 5 1 16,3 3-18-16,1-8-6 0,3 4-1 15,-3 4-4-15,8 4 0 16,-5 4-1-16,1-5 1 0,0 5 2 16,-5 3 4-16,1-3 5 15,-9 14 1-15,0-3-6 16,-4 11-3-16,-1-3 3 16,-3 7 2-16,-1-4-6 15,1 8-1-15,-1-8-2 16,1 0-2-16,-1-4 1 15,5 5-1-15,0-9 0 16,4 5 0-16,0-5-3 16,4 1 2-16,0-12-12 15,13 1-5-15,-4-9-25 0,21-3-13 16,-8 0-21 0,12-15-9-16,-8 4-38 15</inkml:trace>
  <inkml:trace contextRef="#ctx0" brushRef="#br0" timeOffset="42244.7485">12389 11362 244 0,'-12'-11'93'0,"12"7"-50"0,-5 4-33 0,1 0 23 16,4 0-12-16,0 0-1 15,4 4-1-15,5 0 0 16,-1 0-10-16,1-1 1 0,8 9 3 16,-5-1-3-16,10 12 0 0,-5-4 0 15,0 18 1-15,8 27-1 16,-12-15 1-16,-5-7-2 16,1 11 0-16,-5 30-5 15,-4-27-1-15,0-14-1 16,-4 14 1-16,0-3-15 15,-9-4-7-15,4-7-26 16,-3-5-11-16,3-10-23 16,1-12-11-16,-1 0-22 15</inkml:trace>
  <inkml:trace contextRef="#ctx0" brushRef="#br0" timeOffset="42681.903">13102 11268 244 0,'-8'0'90'0,"8"0"-48"0,-21 34-25 15,16-30 27-15,-7 7-5 16,3 1-1-16,-8 14-10 15,5-3-5-15,-10 18-13 16,5-7 0-16,5 26 3 0,-1-7-5 0,4 11-2 16,1-7-1-1,8 7-1-15,0-4-2 16,13-7-2-16,-5 0-6 0,9-8-4 16,0-3-41-16,4-5-18 15,-4-6-84 1</inkml:trace>
  <inkml:trace contextRef="#ctx0" brushRef="#br0" timeOffset="43417.2427">13370 11743 216 0,'0'-3'82'0,"0"3"-44"0,-4-8-25 0,4 1 24 16,0-1-8-16,0 0 0 16,12-14-12-16,14-12-3 0,-9 7-8 15,-5 5 0-15,14-8 4 16,8-12-8-16,0 12-1 0,-9 7-1 16,-12 12 0-16,0 7-3 15,-5 4 2-15,-3 4-4 16,-10 15 1-16,5-4-3 15,-8 15 0-15,-1-7-3 16,-8 11-1-16,5-8-3 16,-10 1 1-16,5-5-2 15,-4-3 0-15,-4-4-8 0,8-11 0 16,4 0-4 0,9-19 0-16,-1 3-60 15</inkml:trace>
  <inkml:trace contextRef="#ctx0" brushRef="#br0" timeOffset="43599.2417">13586 11487 244 0,'0'34'90'0,"0"-34"-48"0,0 68-31 0,0-38 23 16,0 0-16-16,0-11-4 16,0 19-9-16,0-4-2 15,5 3-1-15,-5-3-2 0,4-4 3 16,0 1-22-16,-4-1-9 15,0-4-33-15,0-3-13 16,0-4-23-16</inkml:trace>
  <inkml:trace contextRef="#ctx0" brushRef="#br0" timeOffset="43776.6685">13799 11872 256 0,'-5'45'96'0,"5"-45"-52"0,-4 11-40 16,4-7 21-16,-4 4-16 16,4 3-5-16,0 0-7 15,0-7-1-15,0 3 2 16,0 1-30-16,0-4-11 0,0 0-66 16</inkml:trace>
  <inkml:trace contextRef="#ctx0" brushRef="#br0" timeOffset="44285.7987">13892 11642 256 0,'8'-27'96'0,"1"16"-52"0,8-27-29 0,-4 27 26 16,8-4-9-16,0-8-1 15,-4 8-6-15,0 0-2 16,8 4-12-16,14-12 2 0,-10 12 1 15,-3 7-7-15,-5 4-4 16,-4 15 0-16,-8-4 0 16,-5 1-1-16,-4 10 1 15,0 1 0-15,-13 22 1 16,0-7-5-16,-8 18 1 16,4-14 0-16,-8 15 2 0,3-5-1 15,1 1-1-15,4-8-2 16,4 8 1-16,1-11-1 15,8-1 0-15,-1-7 2 16,18-8 2-16,-5-3-1 16,14-12 2-16,-5 1 0 15,8-12 3-15,-4 0-1 16,5-8 2-16,-5 1-4 16,-4-5 0-16,-4-18 1 15,-5 4 0-15,-8-1 0 0,-4 5 2 16,0 3-8-16,-17-19-3 15,4 4 0 1,-17-22 3-16,-17-24-10 0,4 13-4 16,9 10-17-16,8 15-6 15,9 1-15-15,8 22-3 16,5 4-19-16,8 4-6 16,25-1-20-1</inkml:trace>
  <inkml:trace contextRef="#ctx0" brushRef="#br0" timeOffset="44632.5213">14397 11114 284 0,'0'-16'107'0,"0"16"-58"0,4 12-40 16,-4-8 25-16,5 7-2 15,-1 4 4-15,13 8-3 16,-5-8 0-16,14 19-18 16,-5-8 4-16,9 23 2 0,17 34-7 15,-9 11-1-15,-4-7-7 0,-22-30-2 16,1-5 0-1,-13 9 0-15,0-5 0 16,-21 8 2-16,0-3-27 0,-13 7-13 16,8-12-36-16,-12-3-14 15,4-15-81 1</inkml:trace>
  <inkml:trace contextRef="#ctx0" brushRef="#br0" timeOffset="46043.9716">9567 13509 224 0,'4'-12'85'0,"-4"20"-46"0,-4-4-19 15,-1 3 24-15,1 1-18 0,0 7-7 16,-5 11-3-1,-3 12 2-15,-1 15-10 16,0 3 2-16,5 20 3 0,3 3 4 16,5 0 4-16,9-11-9 0,4-4-4 15,4-7-5-15,4-12 0 16,4-11 0-16,1-12 3 16,-5-10 1-16,0-20 1 15,0-14-7-15,-4-5 0 16,-4 5 1-16,8-35 1 15,-4 12-4-15,9-27 1 16,-5 12 0-16,5-19 2 16,-5 11-1-16,-4-8 2 15,0 20-2-15,-9-1 2 16,1 12 0-16,-5 15 1 16,0 3-2-16,0 27-2 0,1 0 1 15,-5 34 1-15,0-7-1 16,0 37-1-1,0-8 3-15,-5 35 0 0,5-16 1 16,0 20 0-16,0-16-2 16,5 11-2-16,-1-14 1 15,9 3 1-15,-5-15-25 16,9-7-12-16,-4-8-37 16,8-19-17-16,-4-4-55 15</inkml:trace>
  <inkml:trace contextRef="#ctx0" brushRef="#br0" timeOffset="46419.5237">10356 14086 260 0,'-21'15'96'0,"8"4"-52"0,-8 11-34 0,8-11 25 15,0-8-6-15,5 0 3 16,-5 4-12-16,5 0-2 16,-1 4-10-16,5 0-5 0,8-4-2 15,0 4-1-15,9-8 0 16,-4 1-3-16,12 3 2 0,-4 0 1 16,4 8 2-1,0-5 5-15,-4 9 6 16,0-5 8-16,-8 9 7 15,-5-5-9-15,-8 4-1 16,0-7-1-16,-5 3-2 0,-8-3-7 16,0-4-3-16,-4-12-8 15,4-7-2-15,4 0-40 16,0-15-15-16,1-19-47 16,7-7-18-16,5-5-6 15</inkml:trace>
  <inkml:trace contextRef="#ctx0" brushRef="#br0" timeOffset="46705.6655">10602 13991 260 0,'5'-19'96'0,"-5"19"-52"0,8-3-29 0,-8 3 26 15,9 0-18-15,-1 0-4 16,13 0-12-16,0 0-5 16,9 0-1-16,-4 0 1 0,12 3 1 15,0 5-10-15,17-8-3 0,-8 0-50 16,8 0-23-1,-8 4-37 1</inkml:trace>
  <inkml:trace contextRef="#ctx0" brushRef="#br0" timeOffset="46962.2548">10827 14365 292 0,'-4'7'110'0,"4"-7"-60"0,4 0-21 0,-4 0 33 16,5 0-17-1,-5 0-3-15,4 0-19 0,0 0-6 16,4 0-10-16,1 0-5 0,12 0-1 16,-4 0-1-16,17 0 0 15,-4 0-11-15,17 0-3 16,-9 0-53-16,8-3-22 15,-3-1-72 1</inkml:trace>
  <inkml:trace contextRef="#ctx0" brushRef="#br0" timeOffset="51584.1086">12058 13482 216 0,'-4'-26'82'0,"-9"18"-44"0,5 1-22 0,8 7 22 0,-9 3-7 16,-8 9-1 0,5 3-12-16,3-4-6 0,-12 23-7 15,-13 15-4-15,13-4 2 16,-1-7-2-16,1 30-1 0,0-8-2 15,8 12 1-15,5-12 1 16,16 4 2-16,1-7 5 16,16 0 4-16,13-1 0 15,-8-26 3-15,-4-3-1 16,25-20 0-16,-9 1-5 16,9-23-3-16,-4 3-2 15,4-21 0-15,-9 2 0 16,-8-14 3-16,0 7-1 15,-13-18 0-15,-4 11-6 0,-13-23 1 16,1 15 2-16,-27-34 3 16,5 23-4-16,-4-11-3 15,-4 14 1-15,3 5 0 16,1 7-15-16,0 7-6 16,4 12-11-16,0 7-3 15,0 1-7-15,4 10 0 16,1 5-30-16,7 7-11 15,1 0-6 1</inkml:trace>
  <inkml:trace contextRef="#ctx0" brushRef="#br0" timeOffset="52054.2268">12729 14078 260 0,'0'-7'99'0,"0"7"-54"0,0-4-24 0,0 4 30 16,0 4-12-16,0-4 0 15,0 7-11-15,0 1-3 16,0 3-14-16,0-7 0 0,0 15 2 15,0-8-7-15,0 0-1 16,0 1-3-16,0 3 1 16,0-4-2-16,0 0-1 15,0-3-30-15,0-1-13 16,0 1-20-16,0-8-8 0,0 0-37 31,4-23-49-31,0 4 48 16</inkml:trace>
  <inkml:trace contextRef="#ctx0" brushRef="#br0" timeOffset="52558.2375">12933 13324 208 0,'-13'0'79'0,"13"0"-42"0,-4 7-17 0,4-7 27 16,-5 0-3 0,1 0 1-16,4 0-13 0,0 0-5 15,4 0-16-15,1 0 4 0,12-11 5 16,-5 11-5-16,14-11 2 16,-1-1-4-16,5-3 0 15,-5 4-1-15,5 0 0 16,-4 3-6-16,-1 4-2 15,-4 1 0-15,1 6 2 16,-5 1-1-16,-5 15 2 16,-3 0-2-16,-5 15 0 15,0-4-3-15,-8 19 1 16,0-8 0-16,-5 20 1 16,5-16 0-16,-4 12 2 15,3-8 3-15,1 3 5 16,0-3 1-16,4-7 0 15,0-4-5-15,0-4-4 0,0-8-3 16,8-3-3-16,1-4 1 16,12-1 1-16,-4-6-14 15,17-9-5-15,-4 5-20 16,12-16-9-16,-8 5-28 16,4-9-11-16,-4 5-45 15,0 3-60-15,-4-7 65 16</inkml:trace>
  <inkml:trace contextRef="#ctx0" brushRef="#br0" timeOffset="53233.0546">13641 13343 240 0,'-8'-12'90'0,"8"12"-48"0,-13 0-29 0,9 0 22 0,0 0-5 16,0 0 0-1,-5 0-9-15,1 0-2 16,-1 0-11-16,5 0 4 0,0 0 3 0,-1 0 4 15,5 4 3 1,0 4-8-16,5-8-3 0,-1 3 2 16,13-3 2-16,-4 0-2 15,8 8 0-15,-4-8-3 16,17-11-1-16,-5 11-1 16,18-8 0-16,-9 4 4 15,17-3 3-15,-12 3 0 16,12-4 4-16,-8 5-5 15,4-5 0-15,-9 1-4 16,1-1-1-16,-9 4-1 0,0 0 0 16,-5 1 0-1,-3-1 0-15,-5 0-2 0,-4 0-1 16,-4 1-1-16,-1 3 0 16,-3 0-2-16,-5 3-2 15,0 1 1-15,-4 7-1 16,0 1 0-16,0 10 2 15,0 1-3-15,-4 15-2 16,0-4 2-16,-5 11 0 16,1-4 1-16,-1 9 0 15,1-5 0-15,-1 11 0 16,1-14 0-16,-1 18 2 16,1-7-3-16,-5 4 0 15,5-8-4-15,-1 3-1 0,1-14-28 16,-5 0-13-1,5-8-39-15,-5-7-16 0,0-12-28 16,5-11-11 0,3-8 17-1</inkml:trace>
  <inkml:trace contextRef="#ctx0" brushRef="#br0" timeOffset="63741.7622">9117 12958 212 0,'4'0'79'0,"-8"-4"-42"0,8 12-30 0,-4-8 20 0,0 0-10 15,0 7-2-15,4 1-4 16,0 7-2-16,1 11-5 16,-1 16-1-16,4 22 1 0,1 26 0 15,4 20 0-15,4 26 4 16,0 18 3-16,0 16-2 16,0 3 0-16,4-7-1 15,-4 8 0-15,-5-12-2 16,1-4 1-16,0-3-6 0,-9-8-1 15,-4-30-16 1,0-26-6-16,-4-20-29 16,-5-22-10-16,1-41-52 15</inkml:trace>
  <inkml:trace contextRef="#ctx0" brushRef="#br0" timeOffset="64881.7839">9185 12901 252 0,'-5'8'93'0,"10"3"-50"0,-1 0-48 0,-4-3 15 0,4 0-11 16,0-1-1-16,5 1 1 15,4-5 0 1,8 1 1-16,21 4-3 0,1-8 2 0,12-4 1 16,9-7 0-16,3-8 0 15,10-4 2-15,20-7-1 16,22-4-1-16,0-11 1 16,8 0 1-16,35-4 1 15,-1-1 1-15,5-6 0 16,25 11 2-16,-9-8-8 15,5 8 0-15,12 7 2 16,-8 11 4-16,13-3-1 0,4 11 0 16,-13 4-1-1,18 0-2-15,-5 0 1 0,-17 4-1 16,8-4 0-16,-4 0 2 16,-16 3-1-16,-5-3 2 15,-5 8 9-15,-11 3 7 16,-14 4-1-16,-21 0 1 15,4 0-6-15,-12 0-3 16,-9 0-5-16,-8 0-2 16,-9 0-1-16,-9 0-2 15,-7 0 3-15,-6 4 0 16,14 3-4-16,0-7 1 16,-9 12 0-16,-8-9 2 15,-5 9-3-15,-4-1 0 0,-8 0 1 16,-5 1 2-1,-3-5 3-15,-10 4 4 0,-7 1 7 16,-6-1 2-16,-3 8 4 16,-4 0-8-1,-5 7-3-15,-4 4-4 16,0 4-2-16,0 8-3 16,0 14-2-16,0 12 1 15,0 23-1-15,0 14 0 16,4 16 0-16,0 15 0 15,5 19 2-15,-5 7 3 16,5 19 2-16,-5 15 1 0,0-11 0 16,0 7 4-16,1 4 3 15,-1-19-4-15,0 1-1 16,-4-24-4-16,4-7-1 16,1-30-1-1,-5-22 0-15,0-20 0 0,0-15 0 16,-5-22 0-16,5-8 0 15,-4-7-2-15,0-8 1 16,-5-4 0-16,1-7 1 16,-9-4-2-16,4 0 1 0,-8 0-4 15,0 0-2 1,-9-4 4-16,-8 1 3 16,-9 3-6-16,-8 0-3 0,-4 0 3 15,-5 0 2-15,-8 3 1 16,-17 1-1-16,-35 4 1 15,-3 3 1-15,-21 0-3 16,-31 1 0-16,-7-1 1 16,-31-4 2-16,-8 1 1 15,-13 3 1-15,-16-11 4 16,-18 0 5-16,-8-3-1 16,-21-5 1-16,12 8-3 15,-17-4-1-15,26 4-5 16,8 4-3-16,9-4-3 15,21 8 1-15,5-8-12 16,33-8-5-16,26 4-25 16,29 0-13-16,26-3-52 15,25-4-23-15,26-12-33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10T17:18:49.8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8934 5995 148 0,'43'-41'55'0,"-26"22"-30"0,4-15-27 16,-17 30 9-16,0-7 17 16,1 0 11-16,-10-1-3 15,-3 1-1-15,-5 4-17 16,0-5 4-16,-4 1 3 0,0-8 2 15,-4 0 3-15,-17-3-1 16,4-1 2-16,-4 0-6 16,-5 1-1-16,-3 3 0 15,-14 0 0-15,-12 0-7 16,-21-4 0-16,-5 5-4 0,-8-1 0 16,-13-4-8-16,-21-3 0 15,4-4-1-15,-8 3 0 16,-30-7 0-16,4 8 0 15,-12-8 0-15,-26 11 0 16,4 8 0-16,-21 4 2 16,13 7 5-16,-9 0 4 0,-13 4-9 15,14 4-2 1,-31-4-4-16,14 11 3 16,-18 1 0-16,17 7 3 0,-21 3-1 15,13 12-1 1,17-4-2-16,-5 0-1 0,22 4 6 15,34 4 3-15,8 4-3 16,22-1-2-16,-10 16-3 16,40-1-1-16,20-3-1 15,34 7 0-15,22 1-4 16,25-5 0-16,21 5-1 16,17 3 3-16,26 7 2 15,0 9-1-15,21-5 1 16,29 4 3-16,31-7 0 15,7-4 1-15,48-8-5 16,17-3-1-16,33-1 3 0,22-10 1 16,16 3-1-16,5 0 2 15,43-4 1-15,-18-4 0 16,38-3 0-16,-16-8 0 16,4-7-3-16,21-12 0 15,-38-7 4-15,4-12 1 16,-25-10 4-16,-5-13 1 15,-17-14-3-15,-37-4-3 16,-14-4 8-16,-29 4 6 16,-34-7 2-16,-35-8 1 15,-28-12 0-15,-27-11 0 16,-20 4-3-16,-18 4-1 16,-8 4-6-16,-17-8-3 0,-17-8-11 15,-12 5-4-15,-14-13-28 16,-25 13-13-16,-4 3-64 15,-30-15-28-15,-8 11 2 16</inkml:trace>
  <inkml:trace contextRef="#ctx0" brushRef="#br0" timeOffset="857.3457">5432 7372 224 0,'-12'-15'85'0,"-14"15"-46"0,-4 0-28 0,22 4 21 16,-1-1-17-16,1 9-3 15,-1 3-8-15,5 4-3 16,0 3 0-16,4 16-1 0,0 4 2 0,4 7-1 16,5 3-1-16,3-6 1 15,1-1-1-15,-4 4 2 16,-1-4 1-16,1 4 1 16,-1-3 0-16,-4-9-7 15,-4-3-2-15,0-7-34 16,0-5-11-16</inkml:trace>
  <inkml:trace contextRef="#ctx0" brushRef="#br0" timeOffset="1051.4153">5309 7881 236 0,'13'-30'88'0,"8"11"-48"0,26-11-29 0,-30 7 23 16,8-3-20-16,5-12-5 15,4 1-4-15,0 3-1 16,0-4-2-16,-4 4-4 0,-1 4 1 16,-3 0-28-16,3 3-10 15,-7 5-60 1,3-1-40-16,1 0 60 16</inkml:trace>
  <inkml:trace contextRef="#ctx0" brushRef="#br0" timeOffset="1265.827">5487 7847 232 0,'0'0'88'0,"5"0"-48"0,12 0-25 16,-9 0 26-16,5 0-20 15,0 4-4-15,4 0-10 16,4 0-5-16,0 3-1 15,0 8-4-15,1-3 2 0,3 3-39 16,0 3-18-16,1-6-56 16</inkml:trace>
  <inkml:trace contextRef="#ctx0" brushRef="#br0" timeOffset="1488.4976">5903 7711 248 0,'-12'4'93'0,"12"4"-50"0,0 3-41 0,0 0 19 16,0 8-15-16,0-7-6 15,0-1 0-15,8 15-1 16,5 1 1-16,0 3 0 0,-1 4 2 16,1-12 1-16,-4 1 1 15,-1-4 0-15,-4-4 0 16,-4-4-44-16,-8-7-18 15,8-8-48 1</inkml:trace>
  <inkml:trace contextRef="#ctx0" brushRef="#br0" timeOffset="1638.2694">5861 7579 260 0,'0'-30'99'0,"0"19"-54"0,0 3-48 15,0 8 19-15,0 0-14 16,0 4-1-16,4 4-12 15,1 7-3-15,3 7 7 16,9 1-23-16,4 7-7 0,0 4-60 16</inkml:trace>
  <inkml:trace contextRef="#ctx0" brushRef="#br0" timeOffset="2015.9946">6222 7791 208 0,'-4'0'79'0,"-5"0"-42"0,5 3-32 0,0 5 19 16,-1 0-11-16,1-1 0 16,0 4-1-16,0 1 0 15,-1 3-6-15,1 0 5 0,0 8 2 16,4-8-2-16,0 3-1 16,-4-2 2-16,4-1 3 15,0-4 0-15,0-3 4 16,4-8-2-16,0-8-1 15,0-7-8-15,5-8-5 16,4-3-2-16,4-12 1 16,-5-3-1-16,1 3 2 0,4 4-4 15,0 4-2-15,0 11-3 16,0 11 1 0,0 8 1-16,0 12 2 0,0 10 1 15,-4-7 3-15,-5 4-3 16,5 0 0-16,0 4-17 15,8 11-5-15,13 19-27 16,0-4-8-16,0 0-66 16</inkml:trace>
  <inkml:trace contextRef="#ctx0" brushRef="#br0" timeOffset="2342.524">6969 7953 200 0,'0'0'74'0,"0"0"-40"0,-17 4-20 0,8-1 22 16,1 1-9-16,-1 0-3 16,-3 0-10-16,-14 0-1 15,5-4-8-15,4 0-1 0,-13-8 0 16,-12-7 0-16,-1 0 0 16,9-4-5-16,5 4 1 15,8-4 0-15,4-4 0 16,12-3 0-16,10-4 0 0,7 0-3 15,10-4 0-15,3 0-1 16,0 11 0 0,-3 12 3-16,-5 11 0 15,-5 11 1-15,-3 8 0 16,-5 11 0-16,-4-7 0 0,0-4-11 16,-8 7-3-16,-1-3-24 15,-4 3-8-15,-4 4-58 16</inkml:trace>
  <inkml:trace contextRef="#ctx0" brushRef="#br0" timeOffset="2972.8968">7130 7195 248 0,'9'-27'93'0,"-14"24"-50"0,10-1-46 0,-5 4 16 15,4 4-9 1,4 11-3-16,1 7-3 0,-1 12 1 16,5 19 1-16,-4 4 0 0,-1 14 0 15,-4 12 0-15,5-4 0 16,-5-11 0-16,-4 4 0 16,0 0-9-16,0-1-4 15,0-3-26-15,-4-7-13 16,0-16-38-1</inkml:trace>
  <inkml:trace contextRef="#ctx0" brushRef="#br0" timeOffset="3170.2534">6986 7776 208 0,'-4'0'77'0,"4"0"-42"0,8-8-17 16,-4 4 25-16,5-3-22 15,16 3-6-15,5-7-12 16,8-1-3-16,9 1 0 16,4 11-5-16,0 0-1 0,-9 4-46 15,1 3-18-15,-1 5-28 16</inkml:trace>
  <inkml:trace contextRef="#ctx0" brushRef="#br0" timeOffset="3396.0952">7572 7779 228 0,'-9'0'88'0,"5"-3"-48"0,0 3-38 0,4 0 19 15,-5 7-15-15,5 4-4 16,0 5-1-16,0-1 1 16,0 0-1-16,0-4-3 0,0 8 1 15,0 7 3-15,0-3 3 16,5-4-2-16,-5-4 0 15,0-4-21-15,0-7-10 16,0-8-24-16,0-7-7 16,0-4-24-1</inkml:trace>
  <inkml:trace contextRef="#ctx0" brushRef="#br0" timeOffset="3515.3456">7512 7440 208 0,'-8'-11'79'0,"3"14"-42"0,1 9-41 16,0-5 13-16,4 5-10 15,0-1-1-15,4 8-13 16,5-4-2-16,3 7-69 16,5 1-28-16</inkml:trace>
  <inkml:trace contextRef="#ctx0" brushRef="#br0" timeOffset="3783.6428">8026 7549 324 0,'-4'-7'121'0,"-5"14"-66"0,1 12-42 0,3-4 28 16,-7 8-6-16,3-4 2 16,-8 18-12-16,0-3-2 15,0 0-14-15,4 0 1 0,5-7 1 16,8-1-4-16,4 4-2 16,5 4-2-16,-1-7 0 15,1 3-2-15,-1 0-1 16,1 0 1-16,-1-7-1 15,1-8 0-15,3-8 0 16,5-14-25-16,9-16-10 16,8-11-18-16,21-30-7 15,9-26-106 1</inkml:trace>
  <inkml:trace contextRef="#ctx0" brushRef="#br0" timeOffset="5164.2345">4681 9760 192 0,'-17'-12'71'0,"9"12"-38"0,3-7-17 0,5 7 22 16,0 0-18-16,-4 7-6 15,0 5-4-15,0-1 0 16,-1 19-5-16,5 11-3 0,0 16 1 15,0 3-4-15,5 5 0 16,-1 6 7-16,4-10 6 16,1-5 0-16,4-18 1 15,3-4-5-15,10-8 0 16,4-11 4-16,4-19 2 16,4-22-5-16,9-12-1 0,3-37-4 15,-7-23-3 1,-1-15 0-16,1-4 1 0,-1 0-1 15,-4 11-1-15,-8 12 1 16,-4 26-1-16,-9 19 0 16,-9 45 0-1,-8 23-3-15,0 19 7 16,-4 26 2-16,0 23-3 16,4 26-2-16,0 0-3 15,8 8-1-15,1 15 2 16,3 3 2-16,5-22 2 15,0-4 1-15,-4-11-5 16,8-15 1-16,0-12 2 16,1-15 1-16,-1-18-48 0,4-23-21 15,5-19-71 1</inkml:trace>
  <inkml:trace contextRef="#ctx0" brushRef="#br0" timeOffset="5480.8623">5763 10235 220 0,'-21'11'85'0,"13"-7"-46"0,-1 3-19 0,5-7 27 0,0 4-21 16,-1 4-6-16,1 7-12 15,4 4-4 1,0 11-2-16,0 11 1 0,0-3 2 16,0 11-2-16,0-4-2 0,0 8 0 15,0-8 1-15,0 4-1 16,0-3 2-16,0-5-7 16,0-7-1-16,0-8-31 15,0-10-14-15,0-16-49 16,-8-23-44-1,-1-11 54-15</inkml:trace>
  <inkml:trace contextRef="#ctx0" brushRef="#br0" timeOffset="5631.6901">5683 10457 212 0,'8'0'82'0,"-8"-7"-44"0,0 3-44 16,4-11 86 0,9 4-28-16,8-12-21 0,9 0-14 15,4 1-13-15,9 3-3 0,7 0 2 16,1 8-13-16,0-1-3 15,-8 5-49-15,-9 3-19 16,-9 0-36 0</inkml:trace>
  <inkml:trace contextRef="#ctx0" brushRef="#br0" timeOffset="5827.2452">5738 10442 288 0,'-9'15'107'0,"14"-3"-58"0,3 6-53 16,-4-2 18-16,5-5-8 16,-1 0 1-16,9 12-4 15,22 11-2-15,3 0 0 16,9 0-1-16,4 3 2 0,0-3-45 16,-4-7-21-16,-8-8-53 15</inkml:trace>
  <inkml:trace contextRef="#ctx0" brushRef="#br0" timeOffset="6160.8244">6400 10084 196 0,'-8'4'74'0,"8"-4"-40"0,-9 0-29 0,5 0 19 15,4 0-11-15,0 0-2 16,8 0-2-16,1 0 1 15,25 0-5-15,34-4-7 0,4 4-4 16,-4-8 7-16,0 8 4 0,-5 0-29 16,-12 8-13-16,-8-8-61 31</inkml:trace>
  <inkml:trace contextRef="#ctx0" brushRef="#br0" timeOffset="6368.5584">6740 10321 248 0,'-68'23'93'0,"42"-15"-50"0,-3 3-28 0,16-11 26 16,-4 4-7-16,8 3 1 15,5-7-12-15,0 0-1 16,8 0-13-16,13 0-3 0,9-7 0 16,8 3-5-16,4-4-1 15,8 1 0-15,14-1 2 16,29 5-47-16,17-5-22 15,4-3-79 1</inkml:trace>
  <inkml:trace contextRef="#ctx0" brushRef="#br0" timeOffset="6829.8877">7852 9590 196 0,'-13'-27'74'0,"9"31"-40"0,-5-4-31 0,5 4 17 15,0 3-17-15,0 12-5 16,4 8 0-16,4 14 0 15,0 12 2-15,5 15 4 0,-1 4 2 16,1 3 0-16,-5-7-1 16,0 4-1-16,0 3 0 15,-4 0 0-15,0 1 2 16,0-12-23-16,-4-15-10 16,4-15-31-1,-4-19-49-15,0-22 20 16</inkml:trace>
  <inkml:trace contextRef="#ctx0" brushRef="#br0" timeOffset="7085.819">7797 9714 204 0,'25'-15'77'0,"-8"11"-42"0,0-3-34 16,-9 7 16-16,5-4-11 16,4 0-1-16,0 1-5 15,4-5-1-15,-4 4 1 16,-4 0 0-16,17 1 2 0,12-1 1 16,18 0 1-16,-5 0-38 0,-21 1-14 15,-4 3-40 1</inkml:trace>
  <inkml:trace contextRef="#ctx0" brushRef="#br0" timeOffset="7328.675">7886 10095 252 0,'-13'12'96'0,"13"-12"-52"0,8 0-32 0,-3 0 24 16,3-8-21-16,5 4-6 0,4-7-6 15,4 0 0-15,-4 3-2 16,0 4-1-16,17 4 1 0,38 0-37 16,9 0-13-16,-5 0-70 15</inkml:trace>
  <inkml:trace contextRef="#ctx0" brushRef="#br0" timeOffset="7602.4064">8544 9797 228 0,'-5'0'85'0,"5"15"-46"0,-4 4-39 0,0-4 18 16,0 8-10-16,-1 7-2 16,1 8-3-16,0 7 0 15,0 0-2-15,-1 4-1 0,1 4 3 16,0 15-2-16,-5 4 2 16,1-4-26-16,-1-8-12 15,-3-11-15-15,-5-8-7 16</inkml:trace>
  <inkml:trace contextRef="#ctx0" brushRef="#br0" timeOffset="7792.2537">8480 10284 236 0,'13'-34'88'0,"-5"19"-48"0,9-15-29 15,-8 18 23-15,-1-7-14 16,5-7-3-16,0-12-10 15,4 1-3-15,4-5-2 16,4 4-4-16,1 1 1 0,-1-5-10 16,1 8-5-16,8 8-43 15,-9 3-16-15,-4 4-26 16</inkml:trace>
  <inkml:trace contextRef="#ctx0" brushRef="#br0" timeOffset="7988.4102">8569 10148 188 0,'0'34'71'0,"4"-27"-38"0,1 1-17 0,-1-4 22 15,4 7-5-15,-3-11 1 16,16 11-15-16,-4 1-4 16,17 10-9-16,-5-3-4 0,14 15 1 15,-9-4-7-15,8 16-1 16,-8-12-25-16,-4-4-8 15,-5 0-77 1</inkml:trace>
  <inkml:trace contextRef="#ctx0" brushRef="#br0" timeOffset="8332.3275">7491 10921 228 0,'0'0'85'0,"0"0"-46"0,8 0-30 0,-3 0 22 16,12-4-8-16,21 1-1 15,26-1-8-15,12-7-1 16,-12 3-8-16,-13 0-1 0,46 8 0 16,-12-7-2-16,30 3 1 15,-22 4-2-15,43 0-1 16,-22 0-6-16,5 0-4 16,-17 0-30-16,13-11-13 15,-18 11-64 1</inkml:trace>
  <inkml:trace contextRef="#ctx0" brushRef="#br0" timeOffset="8740.5737">7979 11408 212 0,'9'-15'79'0,"-14"18"-42"0,5 5-45 0,-4 3 10 16,4 8-6-16,0 11 0 16,0 8 16-16,0 11 6 15,0 8-8-15,0 7-1 0,-4-8-2 16,4-3 1-16,0-4 0 16,-4-4-4-16,4-3-1 15,0-16-10-15,0-3-3 16,-5-16-41-16,1-10-19 15,0-35-19 1</inkml:trace>
  <inkml:trace contextRef="#ctx0" brushRef="#br0" timeOffset="8921.2899">7983 11351 220 0,'13'-15'85'0,"-9"15"-46"0,1-7-26 15,-1 3 24-15,4 4-19 16,-3 0-7-16,16 0-7 15,-4-8-4-15,17 8 1 16,-5 0-1-16,14 0 2 0,25 8-17 16,-13-8-4-16,-4 0-42 15,-13-8-17-15,-8 4-13 16</inkml:trace>
  <inkml:trace contextRef="#ctx0" brushRef="#br0" timeOffset="9114.6645">7941 11653 220 0,'13'7'82'0,"-5"-7"-44"0,5-11-16 0,-9 4 28 16,5 3-26-16,-1 4-10 15,18-8-9-15,29 4-5 16,4-3 1-16,9 7-32 0,4 7-14 15,0 5-72 1</inkml:trace>
  <inkml:trace contextRef="#ctx0" brushRef="#br0" timeOffset="9653.7028">8518 11725 228 0,'4'15'88'0,"-8"0"-48"0,4 7-31 16,0-10 19-16,-4 10-10 16,0-7-3-16,4 8-8 15,0 0-3-15,-5 3-2 16,5 4-2-16,-4-3 3 0,0-5-2 0,0 1 2 15,-1-8 0-15,1-4 1 16,4-11 0-16,-4-7 2 16,-5-8-3-16,5-4-2 15,4-23-3-15,0 5-1 16,4-9-1-16,5 1 0 16,-1 7 0-16,1 4 3 15,-1 8 0-15,1 11 1 16,-1 11-3-16,1 12 0 15,4 7 6-15,-1 7 5 16,-3 1 0-16,12 3 3 16,22 20-6-16,7 3-3 15,10-8 5-15,-1-3 5 0,-4-15 18 16,-4-12 8-16,-8-15-2 16,-9-7-1-1,-4-8-14-15,-9-19-3 0,-4-11-12 16,-5-15-4-16,-3-8-9 15,-5-11 0-15,5-11-17 16,3-8-4-16,5-22-26 16,-4 48-10-16,-4 12-90 15</inkml:trace>
  <inkml:trace contextRef="#ctx0" brushRef="#br0" timeOffset="10182.6447">10241 9910 168 0,'-12'15'63'0,"12"-15"-34"0,-4 0-10 15,4 0 21-15,4-3-16 0,4 3-5 16,5-8-12 0,4 4-3-16,4 4-2 0,-4-7-2 0,30 3 3 15,34 4-26-15,-26 0-10 16,-9 0-65 0</inkml:trace>
  <inkml:trace contextRef="#ctx0" brushRef="#br0" timeOffset="10403.9972">10203 10193 248 0,'22'-7'93'0,"-6"3"-50"0,10 0-37 16,-18 4 20-1,5 0-19-15,0 0-3 0,29-4-1 16,-8 4 2-16,38 0-2 16,-12 0-37-16,38-11-15 0,80-15-61 15</inkml:trace>
  <inkml:trace contextRef="#ctx0" brushRef="#br0" timeOffset="12191.8632">12623 9269 192 0,'0'-7'74'0,"0"-8"-40"0,-4 3-16 0,4 12 25 15,0 0-9-15,0 0-2 16</inkml:trace>
  <inkml:trace contextRef="#ctx0" brushRef="#br0" timeOffset="12733.0726">12614 9235 454 0,'-4'-4'11'0,"4"4"-3"0,-4 0-6 16,0 0 1-16,-5 0-2 16,-4 0 2-16,1 0 4 15,-5-3 4-15,-5-1-2 16,-3 4 0-16,-5 0-3 16,0 0 1-16,-8-4 0 15,0 0 1-15,4 1-2 16,4-1-1-16,-4 0-6 15,9 4 1-15,0 0-2 16,3 4 0-16,1 7 2 16,4 8 0-16,0 7-7 15,4 5 0-15,1 6 5 16,3 1 6-16,1 7-4 0,3-15 0 16,1-7-2-16,0 7 0 15,4-3 4-15,0 3 1 16,0 0-4-16,4-7 1 15,0-1 0-15,1-3 2 16,-1-4-3-16,9-3 0 16,-1-5 1-16,10-3 0 15,-5-4-3-15,12 0 2 16,-3 0 1-16,8 0 0 16,-5 0-5-16,10 7 1 15,-10 1 0-15,1 7-1 16,-4-4 4-16,-5 12 2 15,0 0 0-15,-8 11-1 0,-5-4 5 16,-8 11 4-16,0-7 6 16,-17 8 3-16,4-12-3 15,-16 4-1-15,3-4-6 16,-8-7-3-16,5-1-2 16,-10-10 0-16,10-1-9 15,-1-7-1-15,5-1-31 16,8-14-13-16,4 4-23 15,9-12-6-15</inkml:trace>
  <inkml:trace contextRef="#ctx0" brushRef="#br0" timeOffset="13123.5211">12894 9254 236 0,'-12'-34'90'0,"-18"23"-48"0,26 11-27 0,-5 0 26 16,5 0-11-16,0 0 0 16,-1 7-4-16,1 5-1 15,0 10-14-15,0 5 4 0,0 3 3 0,-1 8-6 16,1-8 1-1,4-4-4-15,-4 8 0 16,0-7-5-16,-1 10-3 16,1-3 0-16,4 8-1 15,0-8 0-15,0 0 2 16,0-4-1-16,4 0-1 0,-4-7 1 16,13-8 1-16,0 4-3 15,12-16 0-15,1 5-26 16,12-16-11-16,-8 5-30 15,12-9-10-15,-8 1-57 16</inkml:trace>
  <inkml:trace contextRef="#ctx0" brushRef="#br0" timeOffset="13407.0659">13221 9333 232 0,'-4'-15'88'0,"0"8"-48"0,0 3-18 0,-1 8 26 16,1 3-16-16,0 12-4 15,4 7-7-15,0 12-2 16,-4-4-10-16,4-11 3 0,0 26 2 16,0-8-7-16,0 31-4 15,0-12-2-15,-5 20-1 16,5 40 0-16,0-10 0 15,0-1 2-15,0-11 1 16,0-15-10-16,0-19-5 0,5-11-34 16,-5-15-15-16,-9-8-81 15</inkml:trace>
  <inkml:trace contextRef="#ctx0" brushRef="#br0" timeOffset="13843.061">11443 10653 176 0,'-17'23'68'0,"8"-19"-36"0,1 7-15 0,4-3 22 16,-1 3-2-16,1-7 2 16,4-4-12-16,4 7-5 15,5-7-12-15,-1 0 5 0,5 0 2 16,0 0 6-16,33 0 6 15,-7 0-7-15,37-7-1 16,-12 3-10-16,55 4-4 0,-18 0-7 16,48 0 0-1,-22 0 0-15,47 0 2 16,-29 4-1-16,37 3-1 16,-25-7 3-16,9 0 0 15,-22-7-41-15,13-8-19 0,-25 3-103 16</inkml:trace>
  <inkml:trace contextRef="#ctx0" brushRef="#br0" timeOffset="14923.8195">11455 11325 144 0,'5'-23'55'0,"-10"23"-30"0,5-7-29 15,-4 3 69-15,4 4-17 16,-8 4-7-16,-1 3-5 16,-3 4-22-16,-1 1 5 0,0 3 2 15,0 15-5-15,5 8-1 16,-1 11-5-16,9 11-1 16,5 8 1-16,-1-4 1 15,4-4-5-15,1-3-4 16,4-4-1-16,-1-4 1 15,1 0 1-15,0-23 1 16,-5 1-5-16,5-5-1 16,0-3-39-16,4-7-15 15,0-5-60 1,12-11-50-16,-3 4 65 0</inkml:trace>
  <inkml:trace contextRef="#ctx0" brushRef="#br0" timeOffset="21471.1155">11591 11521 256 0,'-4'-4'96'0,"4"4"-52"0,4-7-34 0,-4-1 25 16,5-3-12-16,3-4-1 15,9-4-13 1,8 0-5-16,5 0-3 15,0 4-1-15,4 4 2 0,0 3-1 0,-4 4-1 16,-9 4 1-16,0 0 1 16,-4 8-1-16,-4 3-1 15,-9 8-2-15,-4 4 1 16,-9 3 3-16,-3 4 3 16,-10 8 4-16,-3 3 5 15,0 8-6-15,-1-11-2 16,1 0-1-16,3 3 1 15,5-7-3-15,5-7 0 16,3-5-1-16,1-3-2 16,3-4 1-16,22-3-4 15,13-1 2 1,4-3 1-16,4-5 0 0,5-10-29 16,-1-8-10-1,1-8-43-15,-5-7-15 0,0 0-15 16</inkml:trace>
  <inkml:trace contextRef="#ctx0" brushRef="#br0" timeOffset="21872.983">12024 11476 204 0,'0'0'77'0,"0"0"-42"0,4-12-8 0,-4 12 29 16,5-11-22-16,3 0-7 16,5-1-16-16,4 1-5 15,4 0-4-15,0 3-2 0,1 4 1 16,3 4-1-16,-4 8 2 16,-8 3 1-16,-9 8 1 15,1 0 4-15,-5 4 3 16,-5-1-4-16,-3 12 1 15,-1 4-5-15,-3 0 0 16,-1 3 1-16,0 1 0 16,0-1 2-16,5-3 3 15,-1-8 0-15,5-4 0 16,4-3-5-16,4-8-3 16,9-4 0-16,4-3-1 15,9-4-5-15,12-4-1 16,4-8-28-16,9-3-10 0,-4-4-29 15,-5-4-9-15,5-4-31 16</inkml:trace>
  <inkml:trace contextRef="#ctx0" brushRef="#br0" timeOffset="22191.5793">12538 11163 280 0,'0'0'107'0,"4"3"-58"0,0 9-29 0,1-5 32 16,3 5-8-16,1 6 1 16,-1 5-14-16,1 3-7 15,3 12-13-15,1 7-5 0,0 4-2 16,-1 19 0-16,1 0 0 15,-9 15-2-15,-4-15-2 16,-4 8 1-16,-4-5-1 16,-1-7-5-16,1 4-1 15,-5-15-22-15,0-8-8 0,1-11-29 16,-1-15-11-16,4-30-72 16</inkml:trace>
  <inkml:trace contextRef="#ctx0" brushRef="#br0" timeOffset="22610.9861">13166 11023 220 0,'0'0'82'0,"-4"4"-44"0,-9 11-27 0,5 0 23 15,-5 8-7-15,-4 7 1 16,-4 11-2-16,-5 5-1 16,5-1-14-16,0 15 2 0,8-7 1 15,5 4-5-15,3 7-3 16,10 4-3-16,3-4-3 16,5 0-2-16,4-8 1 15,0-7-4-15,0-7-1 0,4-4-24 16,0-12-8-16,0-11-24 15,5-26-11-15</inkml:trace>
  <inkml:trace contextRef="#ctx0" brushRef="#br0" timeOffset="23121.5391">13306 11536 280 0,'-8'-15'104'0,"8"11"-56"0,0-11-43 15,0 11 22-15,4-15-9 0,4-3 2 16,5-5-11-16,8 1-3 16,9 3-4-16,0 1-2 0,-5 3 1 15,1 4-4-15,-5 15 2 16,-4 0 3-16,-4 0 1 15,-9 11-1-15,-8 8-2 16,-5 7-8-16,-8 5-3 16,-4-5-3-16,0 12-1 15,-1-12-8-15,6 0 0 16,-1-3 1-16,4-15-15 16,9-27 1-1,4-8 17 1,0 1 8-16,8 3 5 15,9-7 7-15,0 11 1 16,-4 4 4-16,-1 8 3 0,1 10 7 16,0 13 4-16,0 10 3 15,-5 12 3-15,1 3-14 16,-1 12-5-16,1 3-4 16,-1 5 0-16,1-8-2 15,-1-4-1-15,1-8-17 16,-1-3-9-16,1-12-74 15,3-3-46 1,1-12 65-16</inkml:trace>
  <inkml:trace contextRef="#ctx0" brushRef="#br0" timeOffset="23304.5367">13765 11789 348 0,'-9'26'129'0,"5"-11"-70"0,0 15-64 0,-1-18 20 16,1 3-14-16,0 0 0 16,0 0-32-16,-1 0-12 15,10-4 22-15,-1 1-47 0,9-12-18 16,-1-27-19 0</inkml:trace>
  <inkml:trace contextRef="#ctx0" brushRef="#br0" timeOffset="23782.5056">13862 11487 220 0,'0'-8'85'0,"4"5"-46"0,9-16-28 15,-9 15 21-15,5-15-11 16,8 0 1-16,13-3-4 16,-5-1-2-16,9 0-8 15,4 1-3-15,0-1 1 0,-4 4-3 16,0 8-2-16,-4 3 4 15,-9 5 4-15,-4 6-1 16,-8 13 3-16,-9 6-2 16,-9 5 2-16,-3 14-8 15,-10 4-2-15,-7 19-1 16,-5 8 0-16,-5 3 0 16,10-3 0-16,3-4 0 0,9-4 0 15,9-11-3-15,16-4 0 16,5-8 2-16,8-10 0 15,5-12 1-15,-1-8 2 16,5-7 3-16,0-8 4 16,-5-4-4-16,1-3-1 15,-5-4-2-15,0 0-2 16,-4-4 1-16,-4-7 1 16,-1 3-1-16,-3-3-1 15,-5 3 1-15,-8-4 1 16,-9-3 1-16,-12-4 3 15,-14-11-10-15,-20-4-4 16,0-8-16-16,-1 5-5 0,9 3-23 16,9-12-9-16,12 5-64 15</inkml:trace>
  <inkml:trace contextRef="#ctx0" brushRef="#br0" timeOffset="24125.3873">14410 10800 328 0,'-4'-3'123'0,"8"6"-66"0,8 9-47 0,-3 3 30 16,8 8-11-16,4 3 0 15,13 19-10-15,0 23-1 16,0 11-11-16,-4 16-6 0,-5 10-2 16,-8 12 1-16,-13 0 2 15,-12 0 1-15,-18-8 1 16,-3 1 0-16,-1-8 0 15,-4-16-35-15,4-18-17 16,-4-15-55-16,-4-19-22 0</inkml:trace>
  <inkml:trace contextRef="#ctx0" brushRef="#br0" timeOffset="26454.6544">9274 13128 216 0,'0'-19'82'0,"-9"11"-44"0,1 4-25 15,8 4 24-15,-13 4-12 16,5 8-5-16,-5 6-9 16,0 13-5-16,0 14-3 15,5 15 0-15,-1 8 0 0,5 4 1 16,4 3 0-16,4-7 0 16,5 4 0-16,8-12-5 15,8-3 1-15,22-1 0 16,0-18 2-16,8-8 1 15,0-15 1-15,0-15 0 0,-8-15 2 16,-9-15-1-16,-4-15 2 16,0-23-2-16,-13 15 0 15,-4 8-3-15,0-31-2 16,-4 16 1-16,0-8-1 16,-1 15 2-16,-3-15 3 15,-5 16 9-15,0 10 3 16,1 8-6-16,-1 27-4 15,0 3-7-15,-4 42 0 16,0 52 0-16,0 19 0 0,0 12 0 16,4 0 2-1,1 15-3-15,3-23 0 0,1-8-15 16,3-10-6-16,1-27-33 16,0-12-15-16,8-14-60 15</inkml:trace>
  <inkml:trace contextRef="#ctx0" brushRef="#br0" timeOffset="26888.7849">10127 13788 220 0,'-17'41'82'0,"8"-26"-44"0,9 4-16 0,-4-8 28 16,4 5-19-16,0 6-5 15,0 1-14-15,0 3-5 16,0 4-4-16,0 1-3 0,4 2 1 16,1 9-1-16,-5-8 0 15,0 4 0-15,0 3 2 16,0-3-10-16,0-4-4 15,0-4-5-15,0-7 0 16,0-8-11-16,4-8-2 0,0-11 9 16,5-11 5-16,3-11 5 15,1-12 5 1,4-7 1-16,0-8 3 0,0-3 1 16,0-1 1-16,0 0 13 15,0 8 8-15,0-7-6 16,-4 7-3-16,-1 7-7 15,1-7-2-15,0 4-54 16,0 11-25-16,-1 8-17 16</inkml:trace>
  <inkml:trace contextRef="#ctx0" brushRef="#br0" timeOffset="27100.4376">10203 14120 292 0,'9'11'110'0,"-5"-11"-60"0,5 11-45 0,-5-3 22 15,4 3-17-15,1 4-6 16,-1 8-2-16,1 3-2 16,3 8 0-16,1 0-9 0,4 8-2 15,0-1-36-15,4 4-16 16,1-11-56-1</inkml:trace>
  <inkml:trace contextRef="#ctx0" brushRef="#br0" timeOffset="27353.9623">10823 13682 248 0,'-21'11'93'0,"17"-7"-50"0,-1 4-28 16,1-5 26-16,4 1-20 15,0-4-6-15,13 8-7 16,0-4-3-16,8-4-3 16,8-4-2-16,10 0 1 0,16-4-6 15,4 1 1-15,5-4-44 16,-5-12-18-16,-3 0-53 15</inkml:trace>
  <inkml:trace contextRef="#ctx0" brushRef="#br0" timeOffset="27533.0276">10916 13916 348 0,'-4'0'132'0,"8"4"-72"0,9-4-52 0,-4-4 29 0,8 0-23 16,4 4-5 0,9-4-48-16,16 4-19 15,14 0-99-15,8 0-41 16</inkml:trace>
  <inkml:trace contextRef="#ctx0" brushRef="#br0" timeOffset="31797.9394">12109 13290 224 0,'4'-68'85'0,"-4"68"-46"0,0-30-37 15,0 22 19-15,-4 4 0 16,0-3 4-16,-5 7-4 16,5 0-1-16,-9 19-11 15,-12 15 6-15,-1 18 2 0,-7 13-3 16,-1 6 0-16,0 8-4 16,4 1-1-16,9 3-8 15,12 0 0-15,9 7-1 16,13-14 0-16,4-1-3 0,0-37 2 15,0-1 1-15,13-6 2 16,21 3 1-16,8-23 3 16,9-22-1-16,0-23 2 15,-5-15-4-15,-3-8 0 16,-13-7 1-16,-9-4 0 16,-13-4-9-16,-8-7-4 15,-13 4 0-15,-12-4 3 16,-9 7-2-16,-4-4 3 15,-5 12-6-15,1 27-3 16,4 6-8-16,-5-6-3 16,-16-9-9-16,20 16-4 15,1 8-72 1,9 3-41-16,-1 4 71 0</inkml:trace>
  <inkml:trace contextRef="#ctx0" brushRef="#br0" timeOffset="32129.3607">12818 13818 260 0,'-17'4'96'0,"17"-4"-52"0,0 11-14 0,0-7 31 15,-4 3-14-15,4 1-2 16,-4 7-22-16,4-4-6 16,-5 4-11-16,5 0-4 0,-4 4 1 15,4 0-2-15,-4 4 2 16,0-8-26-16,-1 0-12 15,1 0-40-15,0-7-14 16,0-5-49 0</inkml:trace>
  <inkml:trace contextRef="#ctx0" brushRef="#br0" timeOffset="32533.3152">13128 13180 232 0,'8'-18'88'0,"-3"14"-48"0,-1-8-31 15,0 9 22-15,0-1-10 16,5 0 0-16,-1 0-6 16,1 1 1-16,-5 3-9 15,0 0 7-15,1 7 3 0,-1-3-1 0,0 7 1 16,0 1-5-16,1 6 0 15,-1-2-12-15,-4 14-2 16,-4 19 3-16,-1 7 3 16,1 1-1-16,-4 3 0 15,-1 1 8-15,-4-1 4 16,5-4-1-16,-1-3 0 16,1-11 3-16,4-1 1 15,4-7-5-15,4 0 0 16,4-15-8-16,5-8-1 15,-4 1-2-15,16-12 1 16,-4 0-2-16,17 0-1 16,-8 0-52-16,13-8-23 15,-9 1-105-15</inkml:trace>
  <inkml:trace contextRef="#ctx0" brushRef="#br0" timeOffset="32923.7399">13990 13033 312 0,'-43'31'115'0,"43"-31"-62"0,-25 11-44 0,20-7 27 16,-12 7-13-1,5 0-1-15,-5 12-11 0,-9 22-4 16,5 0-4-16,0-3-3 0,8 3 1 16,9-3 1-16,4-12 3 15,0-4-4-15,13 12-3 16,-5-4-2-16,22 0 3 16,-9-12 0-16,17 9 1 15,-8-5 0-15,8 0 2 16,-4-3 1-16,-4 3 3 15,-5-3-1-15,-4 0 0 16,-4-4-6-16,-8 11-1 16,-5-8-17-16,-8-3-7 0,0-4-25 15,-22-3-10 1,5-5-80-16</inkml:trace>
  <inkml:trace contextRef="#ctx0" brushRef="#br0" timeOffset="33197.3122">13820 13146 376 0,'0'12'140'0,"0"-12"-76"0,12 11-48 0,-12-11 32 15,9 0-17-15,-1 0-4 16,14 0-13-16,-5 0-6 16,21-7-5-16,-4 3-5 0,17-4 1 15,-9 1-17-15,13-1-8 16,-8 1-41-16,4-5-18 16,-9 5-83-1</inkml:trace>
  <inkml:trace contextRef="#ctx0" brushRef="#br0" timeOffset="34349.8741">14079 13090 208 0,'0'-4'79'0,"0"4"-42"0,0 0-19 15,0 0 23-15,-5 0-6 16,1 0 2-16,0 0-8 16,0 0-3-16,-1 0-14 15,5 0 3-15,-4 0 5 0,0 0-2 16,-9 4 1-16,0-4-1 16,1 0-2-16,3 0 0 15,-3 0 0-15,-1 0 0 16,-4 0 0-16,0 0-2 0,0 0-1 15,-9 0-3 1,5 0 1-16,0 0-6 16,4 0-1-16,0 0-2 0,0 4 1 15,4-1-2-15,5 1-1 16,-1 4-2-16,5 3-1 16,0 4-1-16,0 8 0 15,4-8 0-15,0 4 3 16,0 3 0-16,0 5 1 15,0 3 0-15,4 0 0 16,0 4 0-16,0 0 0 16,1 0 0-16,-5 0 0 15,0 11 0-15,0-11 0 16,0-7 2-16,0 3 1 16,0-8-1-16,0-3 1 15,0 0 0-15,0-8 1 0,4-7-5 16,0 4 1-16,0-8-2 15,9 0-2-15,0 0 5 16,8 0 1-16,-4 0-3 16,13-8 1-16,-5 4-2 15,13 4-2-15,-8 0 5 16,4 0 1-16,-4 0 0 16,-1 12 1-16,-3-9-2 15,-5 16-1-15,0-7 1 16,-4 10 1-16,5 12-1 15,-10 4-1-15,-7-4 12 0,-5-8 6 16,-13 4 2-16,0-11 3 16,0-4-9-16,-16 0-3 15,3 1-4-15,-12-5-2 16,8 0-8-16,-8-3 0 16,-9-5-26-16,5-6-8 15,8-5-47-15,4-7-19 16,13-19-91-1</inkml:trace>
  <inkml:trace contextRef="#ctx0" brushRef="#br0" timeOffset="35040.0336">8794 12652 288 0,'-13'-15'107'0,"18"19"-58"0,-5 0-37 0,-5 3 26 0,1 1-16 16,0 7-4-16,0 15-11 15,-5 19-3-15,5 23-2 16,0 26-2-16,-1 23 1 0,1 18-1 16,0 12 0-16,0 11 4 15,-1 8 5-15,1-8-1 16,4-11 1-16,0-8-5 15,0-7-1-15,0-8-1 16,4-18 1-16,1-12-20 16,-1-23-8-16,4-22-51 15,14-19-21-15,-5-34-32 16</inkml:trace>
  <inkml:trace contextRef="#ctx0" brushRef="#br0" timeOffset="36361.2046">9061 12370 252 0,'0'26'96'0,"0"-15"-52"0,0 19-43 0,0-18 21 0,0 7-1 15,0 3 4-15,5 5 0 16,3-1 0-1,5 0-14-15,0-3 0 0,-1-4 0 0,10-4-6 16,7-4-1 0,10-3 2-16,24-1 1 0,9-7-3 15,5 0-1-15,-5-3 1 16,9-5 2-16,12 1-3 16,17-1 0-16,5 0-3 15,-5-3-1-15,13-4 1 16,22 4 0-16,-5-4 0 15,0-4 2-15,17 0 3 16,13 4 4-16,-22-4-4 0,-50 8-3 16,-13 3-1-16,38 1-1 15,72 3 0-15,-4 0 2 16,-8 0-3-16,-18-7-2 16,-12 3 2-16,4 1 2 15,-4 3 2-15,-9-7 1 16,-16-1-2-16,-10 5-2 15,5 3 1-15,-4-7-1 16,0 3 0-16,-13 1 2 16,-8-5-1-16,-5 1 2 15,13 0-2-15,-4-1 2 16,0 5 0-16,-17-1 1 16,-13-3 0-16,-8 4 0 15,-9 3 0-15,-8 0 0 16,-9 0-2-16,-8 4 1 15,-5 0 0-15,-4 0 1 16,-4 4 0-16,0 0 2 0,0 0-5 16,0-1-3-16,0 1 1 15,0 4 2-15,0-1-2 16,4-3-2-16,-4 0 2 16,5 3 2-16,-1 1-2 15,4 3 0-15,-8-3 1 16,0 3 2-16,-4-3-1 15,0 3-1-15,-1-7 1 16,-3 3 1-16,-1 4 3 16,1 1 2-16,-5-1-1 15,0 0 1-15,1-3 0 0,-1 7 1 16,-4 4-2-16,0 4-1 16,4 10-1-16,0 9 0 15,1 3-2-15,3 27-2 16,1 0-2-16,-1 18 1 15,1 8 5-15,-1 4 2 16,1 11 0-16,-1 8 1 16,5-4-2-16,0 0 2 15,-1-8-2-15,5-3 0 16,-4-1 1-16,0-14 3 16,-5-23 0-16,-4-8 0 15,1-11-3-15,-5-7-1 16,-5-9-1-16,-3-2 0 0,-5-1-2 15,1-8-2 1,-5-6 1-16,0 2-1 16,-5-3 2-16,1-3 1 0,-4-5-1 15,-14-3-2-15,1 0 1 16,0-4-1-16,-9 4 0 16,1 3 0-16,-5 1 0 15,-17 3 2-15,-13 4-3 16,-12-4 0-16,-5 1 1 15,5 7 0-15,-18-8 0 16,-20 4 2-16,-5 0-1 16,4-4-1-16,-20 1-2 15,-14-1 1-15,5-3 3 16,-18-1 1-16,-20 1-4 16,12-1 1-16,-21-7 2 0,-8 4 1 15,4-8 1-15,-18-3 0 16,18-5 4-16,-13 1 3 15,0-4-2-15,17 4 2 16,-13-4-4-16,18 3 1 16,16 5-5-16,-8 3-2 15,8-7-3-15,26 11 1 16,-1 0-8-16,-12 0-4 16,21 0-18-16,22 11-5 0,8 0-32 15,12 1-14 1,14-1-106-1,20 4-66-15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2017-07-10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31.png"/><Relationship Id="rId4" Type="http://schemas.openxmlformats.org/officeDocument/2006/relationships/customXml" Target="../ink/ink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customXml" Target="../ink/ink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customXml" Target="../ink/ink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customXml" Target="../ink/ink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51.png"/><Relationship Id="rId4" Type="http://schemas.openxmlformats.org/officeDocument/2006/relationships/customXml" Target="../ink/ink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/>
              <a:t>CH 4: Application of Forces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 lnSpcReduction="10000"/>
          </a:bodyPr>
          <a:lstStyle/>
          <a:p>
            <a:endParaRPr lang="en-CA" sz="3400" b="1" dirty="0">
              <a:solidFill>
                <a:srgbClr val="0070C0"/>
              </a:solidFill>
            </a:endParaRPr>
          </a:p>
          <a:p>
            <a:r>
              <a:rPr lang="en-CA" sz="3400" b="1" dirty="0">
                <a:solidFill>
                  <a:srgbClr val="0070C0"/>
                </a:solidFill>
              </a:rPr>
              <a:t>4.2 – Friction </a:t>
            </a:r>
          </a:p>
          <a:p>
            <a:r>
              <a:rPr lang="en-CA" sz="3400" b="1" dirty="0">
                <a:solidFill>
                  <a:srgbClr val="0070C0"/>
                </a:solidFill>
              </a:rPr>
              <a:t>4.3 – Solving Friction Problems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0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7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61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59C0F2-07E0-4244-817F-A4BADC8B2590}"/>
                  </a:ext>
                </a:extLst>
              </p14:cNvPr>
              <p14:cNvContentPartPr/>
              <p14:nvPr/>
            </p14:nvContentPartPr>
            <p14:xfrm>
              <a:off x="852480" y="1289520"/>
              <a:ext cx="6620040" cy="4734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59C0F2-07E0-4244-817F-A4BADC8B25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120" y="1280160"/>
                <a:ext cx="6638760" cy="475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4D4F7B-5055-4D86-A33A-6421439D4E24}"/>
                  </a:ext>
                </a:extLst>
              </p14:cNvPr>
              <p14:cNvContentPartPr/>
              <p14:nvPr/>
            </p14:nvContentPartPr>
            <p14:xfrm>
              <a:off x="-96480" y="1968120"/>
              <a:ext cx="8184600" cy="1738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4D4F7B-5055-4D86-A33A-6421439D4E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05840" y="1958760"/>
                <a:ext cx="8203320" cy="1757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64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662976-5D5B-4D53-AFF0-1867DA675332}"/>
                  </a:ext>
                </a:extLst>
              </p14:cNvPr>
              <p14:cNvContentPartPr/>
              <p14:nvPr/>
            </p14:nvContentPartPr>
            <p14:xfrm>
              <a:off x="5590800" y="887400"/>
              <a:ext cx="2159640" cy="2155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662976-5D5B-4D53-AFF0-1867DA6753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1440" y="878040"/>
                <a:ext cx="2178360" cy="2174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9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552DE9-0E35-42F8-A51A-CD59BAEF4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1078"/>
            <a:ext cx="9144000" cy="895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7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FE7380-5A7B-4B70-B3ED-712D8FF77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7220"/>
            <a:ext cx="9144000" cy="5026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D6B7FB-3393-46F2-B922-E76135F48E71}"/>
                  </a:ext>
                </a:extLst>
              </p14:cNvPr>
              <p14:cNvContentPartPr/>
              <p14:nvPr/>
            </p14:nvContentPartPr>
            <p14:xfrm>
              <a:off x="950040" y="1059840"/>
              <a:ext cx="5365440" cy="4542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D6B7FB-3393-46F2-B922-E76135F48E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0680" y="1050480"/>
                <a:ext cx="5384160" cy="4560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2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248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410415-5383-4951-AF96-2C8022AAA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1029"/>
            <a:ext cx="9144000" cy="571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E1F77D7-A6DC-47E0-BB5F-AE5F76521997}"/>
                  </a:ext>
                </a:extLst>
              </p14:cNvPr>
              <p14:cNvContentPartPr/>
              <p14:nvPr/>
            </p14:nvContentPartPr>
            <p14:xfrm>
              <a:off x="922680" y="1915200"/>
              <a:ext cx="4415040" cy="3397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E1F77D7-A6DC-47E0-BB5F-AE5F765219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3320" y="1905840"/>
                <a:ext cx="4433760" cy="34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38D467C-3B7B-4F12-B9B8-281BDD77451B}"/>
                  </a:ext>
                </a:extLst>
              </p14:cNvPr>
              <p14:cNvContentPartPr/>
              <p14:nvPr/>
            </p14:nvContentPartPr>
            <p14:xfrm>
              <a:off x="456480" y="4465080"/>
              <a:ext cx="7795080" cy="2122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38D467C-3B7B-4F12-B9B8-281BDD7745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7120" y="4455720"/>
                <a:ext cx="7813800" cy="2141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1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389D6D-EBD6-4FE0-B287-9EB67D507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3383"/>
            <a:ext cx="9144000" cy="6164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7A05C3E-D3C9-429C-B23F-474D49375FB2}"/>
                  </a:ext>
                </a:extLst>
              </p14:cNvPr>
              <p14:cNvContentPartPr/>
              <p14:nvPr/>
            </p14:nvContentPartPr>
            <p14:xfrm>
              <a:off x="1226880" y="1105920"/>
              <a:ext cx="4842720" cy="4513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7A05C3E-D3C9-429C-B23F-474D49375F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7520" y="1096560"/>
                <a:ext cx="4861440" cy="453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27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252CF8-AF46-4608-90D1-6CD8AFC3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780928"/>
            <a:ext cx="9144000" cy="5938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9E0FA11-1AA2-4CEC-BA44-F36210507CC5}"/>
                  </a:ext>
                </a:extLst>
              </p14:cNvPr>
              <p14:cNvContentPartPr/>
              <p14:nvPr/>
            </p14:nvContentPartPr>
            <p14:xfrm>
              <a:off x="1362600" y="3000240"/>
              <a:ext cx="3782520" cy="2262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9E0FA11-1AA2-4CEC-BA44-F36210507C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3240" y="2990880"/>
                <a:ext cx="3801240" cy="2280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8DAED7-7E2F-40EC-A1CB-C245A0B3A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5823"/>
            <a:ext cx="9144000" cy="646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75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9559CD-8330-477E-801F-603254DA9FE0}"/>
                  </a:ext>
                </a:extLst>
              </p14:cNvPr>
              <p14:cNvContentPartPr/>
              <p14:nvPr/>
            </p14:nvContentPartPr>
            <p14:xfrm>
              <a:off x="210240" y="2651040"/>
              <a:ext cx="5964840" cy="2178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9559CD-8330-477E-801F-603254DA9F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80" y="2641680"/>
                <a:ext cx="5983560" cy="219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89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7AB027-C30F-446C-A026-2DDB18D55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" y="2884859"/>
            <a:ext cx="9144000" cy="5893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4B8C08-71CC-4B67-86AC-F9D3A1A7F173}"/>
                  </a:ext>
                </a:extLst>
              </p14:cNvPr>
              <p14:cNvContentPartPr/>
              <p14:nvPr/>
            </p14:nvContentPartPr>
            <p14:xfrm>
              <a:off x="1306080" y="1054440"/>
              <a:ext cx="7159680" cy="4354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4B8C08-71CC-4B67-86AC-F9D3A1A7F1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6720" y="1045080"/>
                <a:ext cx="7178400" cy="4373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83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864FFC-D63F-44D5-96AE-C608CF491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9" y="2996952"/>
            <a:ext cx="9144000" cy="5810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2BA628-A0AA-4156-B97A-C9A8E86780EB}"/>
                  </a:ext>
                </a:extLst>
              </p14:cNvPr>
              <p14:cNvContentPartPr/>
              <p14:nvPr/>
            </p14:nvContentPartPr>
            <p14:xfrm>
              <a:off x="1448280" y="2215440"/>
              <a:ext cx="4891680" cy="3089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2BA628-A0AA-4156-B97A-C9A8E86780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8920" y="2206080"/>
                <a:ext cx="4910400" cy="3107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57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67DCEA-8290-4AE1-ADE0-4C4EC83FE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8561"/>
            <a:ext cx="9144000" cy="5408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90D05FD-EB4C-4833-970F-207695D0ADBF}"/>
                  </a:ext>
                </a:extLst>
              </p14:cNvPr>
              <p14:cNvContentPartPr/>
              <p14:nvPr/>
            </p14:nvContentPartPr>
            <p14:xfrm>
              <a:off x="641520" y="2795040"/>
              <a:ext cx="7324560" cy="2421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90D05FD-EB4C-4833-970F-207695D0AD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160" y="2785680"/>
                <a:ext cx="7343280" cy="24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3368FB-22D3-4C44-8CD4-C38DC0153D0F}"/>
                  </a:ext>
                </a:extLst>
              </p14:cNvPr>
              <p14:cNvContentPartPr/>
              <p14:nvPr/>
            </p14:nvContentPartPr>
            <p14:xfrm>
              <a:off x="416880" y="2697480"/>
              <a:ext cx="8565120" cy="3974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3368FB-22D3-4C44-8CD4-C38DC0153D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7520" y="2688120"/>
                <a:ext cx="8583840" cy="3993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255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DF7D00-1BCD-41EB-B44E-DF8948FD2E64}"/>
                  </a:ext>
                </a:extLst>
              </p14:cNvPr>
              <p14:cNvContentPartPr/>
              <p14:nvPr/>
            </p14:nvContentPartPr>
            <p14:xfrm>
              <a:off x="3618000" y="4442040"/>
              <a:ext cx="47880" cy="70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DF7D00-1BCD-41EB-B44E-DF8948FD2E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2160" y="4378680"/>
                <a:ext cx="792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00314F-4489-41C4-A847-39E245698AE0}"/>
                  </a:ext>
                </a:extLst>
              </p14:cNvPr>
              <p14:cNvContentPartPr/>
              <p14:nvPr/>
            </p14:nvContentPartPr>
            <p14:xfrm>
              <a:off x="3636360" y="4189680"/>
              <a:ext cx="1944360" cy="555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00314F-4489-41C4-A847-39E245698A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7000" y="4180320"/>
                <a:ext cx="1963080" cy="574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0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C8A0FA-B86C-4873-914A-4215327C4FDB}"/>
                  </a:ext>
                </a:extLst>
              </p14:cNvPr>
              <p14:cNvContentPartPr/>
              <p14:nvPr/>
            </p14:nvContentPartPr>
            <p14:xfrm>
              <a:off x="138600" y="2671560"/>
              <a:ext cx="7912800" cy="1478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C8A0FA-B86C-4873-914A-4215327C4F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240" y="2662200"/>
                <a:ext cx="7931520" cy="1497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E07045-AF88-4A4E-A4B9-9E8898758C40}"/>
                  </a:ext>
                </a:extLst>
              </p14:cNvPr>
              <p14:cNvContentPartPr/>
              <p14:nvPr/>
            </p14:nvContentPartPr>
            <p14:xfrm>
              <a:off x="-105840" y="3051720"/>
              <a:ext cx="7205400" cy="1605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E07045-AF88-4A4E-A4B9-9E8898758C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5200" y="3042360"/>
                <a:ext cx="7224120" cy="1623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3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1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389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2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9820</TotalTime>
  <Words>14</Words>
  <Application>Microsoft Office PowerPoint</Application>
  <PresentationFormat>On-screen Show (4:3)</PresentationFormat>
  <Paragraphs>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1_Office Theme</vt:lpstr>
      <vt:lpstr>CH 4: Application of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Panchi Enterprise</cp:lastModifiedBy>
  <cp:revision>156</cp:revision>
  <dcterms:created xsi:type="dcterms:W3CDTF">2013-05-06T00:07:57Z</dcterms:created>
  <dcterms:modified xsi:type="dcterms:W3CDTF">2017-07-10T17:41:10Z</dcterms:modified>
</cp:coreProperties>
</file>