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7" r:id="rId2"/>
    <p:sldId id="284" r:id="rId3"/>
    <p:sldId id="285" r:id="rId4"/>
    <p:sldId id="286" r:id="rId5"/>
    <p:sldId id="288" r:id="rId6"/>
    <p:sldId id="289" r:id="rId7"/>
    <p:sldId id="287" r:id="rId8"/>
    <p:sldId id="290" r:id="rId9"/>
    <p:sldId id="292" r:id="rId10"/>
    <p:sldId id="291" r:id="rId11"/>
    <p:sldId id="293" r:id="rId12"/>
    <p:sldId id="294" r:id="rId13"/>
    <p:sldId id="295" r:id="rId14"/>
    <p:sldId id="296" r:id="rId15"/>
    <p:sldId id="297" r:id="rId16"/>
    <p:sldId id="315" r:id="rId17"/>
    <p:sldId id="298" r:id="rId18"/>
    <p:sldId id="299" r:id="rId19"/>
    <p:sldId id="31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20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6" r:id="rId37"/>
    <p:sldId id="317" r:id="rId38"/>
    <p:sldId id="31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97" d="100"/>
          <a:sy n="97" d="100"/>
        </p:scale>
        <p:origin x="8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4:45:32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19287 4068 168 0,'-30'-11'66'0,"17"-1"-36"0,1-3-20 0,-5 4 17 15,-5 3-4-15,5 5-2 16,5-5 0-16,-1 4-1 16,5 1-11-16,-1 3-5 0,9 0-3 15,-4 15 1-15,12 7 3 16,9 16-9-16,9 15-2 15,8 11 1-15,8 19 0 0,9 23 0 16,0 18 1-16,0 4 5 16,0 12 1-16,0 3 0 15,17 0 1-15,-5-3 4 16,1-8 4-16,0-4 0 16,-9-3 1-16,-8-12 5 15,-5-15 1-15,-8-11-3 16,-4-19-1-16,-5-12-8 15,-4-7-4-15,-4-15-8 16,-4-4-1-16,0-3-24 16,0-5-9-16,-1 5 7 15,1-5 5-15,0 1-2 16,0 7 2-16,-1 0-7 0,-3-7-1 16,-5-8-35-1</inkml:trace>
  <inkml:trace contextRef="#ctx0" brushRef="#br0" timeOffset="632.8368">19618 6199 196 0,'-4'4'74'0,"-1"3"-40"0,5-3-29 15,0 4 19-15,0-1-2 16,5 1 2-16,-1 3-2 0,4 0 1 16,5 1-13-1,4 10-1-15,13 1-2 0,0 3 1 16,8 5 0-16,4 2-2 0,1 5 1 16,-1 7 0-16,5 1 3 15,-9-5-1-15,-4 1 2 16,4 3-6-16,0-4-1 15,-4-3 4-15,0-4 5 16,0-4-1-16,4 0 1 16,-4-14 4-16,-4-1 1 15,-4-4 2-15,-5-7 0 16,-4-8-7-16,0-11-3 16,0-12-3-16,0-3 0 0,-5-7-4 15,1-12 0 1,0-8-1-16,0-11-2 15,-1 0 1-15,-3 4-1 0,-1-4 0 16,1 12 2 0,-1-9-1-16,1 13-1 0,-1 6-2 15,-3 9-1-15,-1 10-34 16,-4 12-12-16,0 8-31 16,0 10-12-16,4 5-50 15</inkml:trace>
  <inkml:trace contextRef="#ctx0" brushRef="#br0" timeOffset="1231.4402">20068 6316 144 0,'4'0'55'0,"5"0"-30"0,-5 0-18 15,-4 0 15-15,0-4 0 16,0 4 4-16,0 0-3 16,0 4 0-16,4 7-12 15,0 4 9-15,1 4 3 0,-1 8 0 0,0 3-2 16,0 4-9-16,1 7-5 15,3 8-2-15,1-7 1 16,-1-1-5-16,5-3-3 16,-5-4-4-16,1-8 1 15,-5-33-136 1,-29-35 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5:03:25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3399 9805 88 0,'-4'-42'35'0,"4"39"-18"0,0-9-20 0,0 12 6 0,0-7-1 16,0 3 3-16,0 0 9 16,0 0 3-16,0 1-4 15,0 3 0-15,0 0-8 16,0 7-1-16,0 8-4 16,0 19-1-16,0 0 1 15,0 11 0-15,0 8 0 0,0 11-3 16,0 0 2-16,0 4 3 15,0 19 3-15,0 0 0 16,0-4 0-16,0 4-3 16,0-5-2-16,0-14 3 15,0 4 2-15,0-4-2 16,0-4-2-16,0 0 2 16,0-15 0-16,-9-4-28 15,1-11-52-15,-5-22-2 16</inkml:trace>
  <inkml:trace contextRef="#ctx0" brushRef="#br0" timeOffset="779.6125">3467 9661 56 0,'4'-11'22'0,"-4"7"-12"0,5 1-1 16,-5 3 11-16,4 0-9 15,0 0-3-15,0 0-3 16,5 3 1-16,-1 1-1 16,1 0 0-16,8 0 5 0,-5-1 6 15,14 1-6-15,4 0-3 16,4 0-4-16,4 3 0 16,4-3-4-16,1 0 0 15,-1 0 1-15,1-1 2 0,-5 1 1 16,4-4-1-16,1 0-2 15,8-4 9-15,8 1 6 16,5-1-3-16,-9 0-2 16,4-3 1-16,-4-1 3 15,-4 0-10-15,-8 1-2 16,-1-1-2-16,-3 5 2 16,-1-9-1-16,0 5-1 15,-4 3 1-15,4-7 1 16,5 3-1-16,-1 4-1 15,-8 4 1-15,-4 0 1 16,-1 0 3-16,-7 0 2 16,-1 4 1-16,-4 4 0 15,4 3-2-15,-13 0-1 0,5 1-3 16,0 3-2-16,-5 4 1 16,5 3-1-16,0 1 0 15,-5 15 2-15,5 11-3 16,0 3 0-16,0 12 1 15,-1 1 0-15,1 6-3 16,4 5 2-16,-4 10 1 16,0 1 2-16,-5 0 12 15,0-8 6-15,-3-3-4 16,-1-5-1-16,0-3-5 0,0-8-1 16,1 5-1-16,-5-5 0 15,0-7-2-15,-5-8 1 16,-3-7-24-16,-5-8-8 15,-4-7-94 1</inkml:trace>
  <inkml:trace contextRef="#ctx0" brushRef="#br0" timeOffset="1352.2131">3429 11140 112 0,'0'11'44'0,"-4"-7"-24"0,4 4-13 0,0-8 13 15,0 0-1-15,0 3 3 16,4-3 3-16,9 0 4 16,4-3-15-16,12 3-1 0,26-12 0 15,9 5-7-15,13 3-1 16,-14 4-5-16,9 4-1 16,5 3-1-16,20 5 0 15,-3-9 2-15,-1 5 2 16,-12-8-1-16,-9 0 2 15,0 0-2-15,-4 0-1 0,8 0 3 16,1 0 0-16,-1 0 1 16,-8 0 2-1,-8 0-14-15,-1 0-5 0,-12 0-24 16,-1-8-9-16,-3 5-38 16</inkml:trace>
  <inkml:trace contextRef="#ctx0" brushRef="#br0" timeOffset="2342.664">4244 10423 124 0,'0'-3'46'0,"4"-9"-24"0,-4 5-13 0,-8 7 16 0,8 0-10 16,4-4-1-16,-4 4-8 16,4 0-2-16,-4 0-2 15,0 4 3-15,0 3 1 16,0 8 2-16,0 8 0 0,4 3-7 16,1 8 0-16,-5 8-1 15,4-1 2-15,0 1-1 16,0 7 2-16,1 4-2 15,3-1 2-15,-8 13-2 16,4-1 2-16,0 11-2 16,-4-7-1-16,5-4 1 15,-1 0-1-15,0-3 2 16,-4-1 1-16,0-4 5 16,0 5 3-16,0 3-4 15,0-7-2-15,0 3-2 16,0-4 0-16,0-10-2 0,0-5 2 15,0-7 0-15,0-4 1 16,0-3-5-16,-4-5 1 16,0-3 0-16,-1-4 0 15,5-3-31-15,-8-9-14 16,-5-3-46 0</inkml:trace>
  <inkml:trace contextRef="#ctx0" brushRef="#br0" timeOffset="2763.9391">4108 11781 184 0,'-4'0'68'0,"4"0"-36"0,0 0-15 16,0 0 20-16,0 0-10 16,0 0-3-16,0 0-10 15,4 8-4-15,0-5-5 0,5 5-6 0,3 3 0 16,-3 1 1 0,4 3 0-16,8 0 0 0,0 0 0 15,-4 0 6-15,0 0 4 16,0 4 1-16,-4 4 1 15,0-1 2-15,3-11 4 16,-7 1-6 0,4-5 1-16,4-7 1 0,0-3 3 15,4-9-9-15,0-3-2 16,0-7-4-16,5-1 1 16,-9-3-31-16,4-5-13 15,0 5-61-15,0 3-24 16,1-7 19-1</inkml:trace>
  <inkml:trace contextRef="#ctx0" brushRef="#br0" timeOffset="3003.639">4698 11834 108 0,'0'-8'44'0,"0"8"-24"0,0 4-10 15,0 7 12-15</inkml:trace>
  <inkml:trace contextRef="#ctx0" brushRef="#br0" timeOffset="3166.6543">4698 11868 238 0,'4'19'24'16,"0"3"-12"-16,-4 1-7 0,0 7-2 15,0-3 0-15,0 3 1 16,0 7 0-16,0-3 0 16,0 0-2-16,0-3-2 15,0-1 1-15,0-8-1 16,0 1 0-16,0-12 0 15,0 1-25-15,0-12-10 16,0-12-40 0</inkml:trace>
  <inkml:trace contextRef="#ctx0" brushRef="#br0" timeOffset="3393.0274">4796 11864 188 0,'21'-15'71'16,"-17"19"-38"-16,9-12-25 0,-9 4 18 0,5-3-15 15,3-1-4-15,5 1-4 16,4-1-3-16,1 1 1 16,7-5-1-16,-3 1 2 0,-1 0-3 15,1 0 0-15,-5 3-48 16,0 0-19-16,-8 1-15 15</inkml:trace>
  <inkml:trace contextRef="#ctx0" brushRef="#br0" timeOffset="3622.5636">4740 12038 220 0,'0'0'82'0,"0"0"-44"0,0 0-44 16,9-4 51-16,8 0-18 0,0 0-12 16,4 1-9-1,5-1-5-15,3 0-1 0,1 0 0 16,4 0-25-16,0 1-8 0,0-1-40 16,0 0-56-1,0 0 33-15</inkml:trace>
  <inkml:trace contextRef="#ctx0" brushRef="#br0" timeOffset="4186.6706">5178 12072 212 0,'-9'0'82'0,"5"0"-44"0,-5-4-18 15,5 4 27-15,0-8-12 16,0 4 0-16,-1-3-7 0,1-1 0 15,4 1-16 1,0-1-7-16,0 5-3 0,4-1-5 0,1 0 2 16,-1 0 3-16,4 4 1 15,1 0-4-15,-1 0 1 16,-3 4 0-16,3 4 0 16,-8 3 0-16,0 0 2 15,0 0-14-15,0 23-20 16,-13-11 1-1,9 3 2-15,0-3 4 16,0-8 14-16,-1-4 6 16,5-11 1-16,-4 0 3 15,4-11 1-15,0-4 2 16,0 0 1-16,0 0 3 0,4 0-1 16,1 3 2-16,3 9-2 15,1-5 2 1,-1 8 0-16,5 8 1 15,0 7-2-15,-1 11 1 0,5 12-2 16,-4 11 2-16,0 0 9 16,-5 4 7-16,-4 7 5 15,-4 4 3-15,-4 4-5 16,-4 0-4-16,-5 4-1 16,-4-4 1-16,-4-4-8 15,0-4-3-15,4-15-2 16,-9-11-1-16,1-15-4 15,-9-15-3-15,-4-19-33 16,4-23-14-16,4-22-43 0,9-38-19 16,4-15-39-1</inkml:trace>
  <inkml:trace contextRef="#ctx0" brushRef="#br0" timeOffset="5615.9171">4235 7451 116 0,'26'-11'46'0,"-26"0"-24"0,4 3-17 15,-4 4 11-15,0 4 4 0,0-7 4 16,0 3-1-16,0 4-2 16,0 0-11-16,4 11-2 0,-4-7-1 15,0 7-1-15,0 8 1 16,0 0-4-16,5 8 0 15,3 3-1-15,-8 11-2 16,4-3 5-16,-4 7 1 16,0-3 0-16,0-1 1 15,0 4-2-15,0 8 0 16,0-4 1-16,0 0 1 16,4 4-3-16,-4 7-1 0,0 1-3 15,5-1-1 1,-1-7 1-16,0 0 2 15,-4 0-1-15,0 3 2 0,0-3 2 16,0-4 4-16,0-8-4 16,0 8-1-16,0 4 0 15,-4 4 0-15,0-8 2 16,4 4 1-16,0-4-1 16,-5-12-1-16,5 5 1 15,0-1 1-15,-4 5-3 16,0-5-1-16,-4 1-1 15,8-8-2-15,-5 0 1 16,1 7-1-16,4 4 0 16,-4 8 0-16,4-8 2 15,0 4 1-15,0-7 5 16,0-4 3-16,0-1-4 0,0 1-2 16,0 0 0-16,-4-1-1 15,-1 1-2-15,5-4 1 16,0-4-2-16,-4 4 2 15,4-7 0-15,-4 10 3 16,4 1-5-16,0 4-1 16,0-1-2-16,0-7-2 15,0 0 3-15,0-4 2 16,0 0 2-16,0-7 3 16,0 0-1-16,0 3 2 15,0 4-4-15,0-4-2 16,0 1 2-16,-9 3 2 15,5-7-2-15,0-1-2 16,0 1 0-16,-1 0-1 16,1-5 0-16,0 1 2 0,0-4-1 15,4-3-1-15,-5-5-8 16,5-7-5-16,9 0-37 16,-1-11-18-16,1-12-70 15</inkml:trace>
  <inkml:trace contextRef="#ctx0" brushRef="#br0" timeOffset="6290.0494">4010 7817 160 0,'-4'0'63'0,"4"0"-34"0,-4 0-34 16,4-7 67-1,0-5-19-15,0-3-12 16,0-4-10-16,4-3-13 16,0-12 1-16,1 4 2 0,3-4-2 15,1 3 0-15,3-3-3 16,1 4-1-16,0 0 1 0,0 4 1 16,-1 3-3-16,1 4-1 15,0 0 1-15,4 8 0 16,-13 0 0-16,4 7 0 15,5 4 0-15,4 11 2 16,0 1-3-16,4-1 0 16,5 4-3-16,-1 8-1 15,5 3 1-15,4 4 2 16,0 4-1-16,-4-7-1 16,-5 3 1-16,-4-8 1 15,-4-3-1-15,0 0 2 16,-4-8-2-16,0-3-1 15,-1-4-46-15,-3-4-19 0,-5-12-66 32</inkml:trace>
  <inkml:trace contextRef="#ctx0" brushRef="#br0" timeOffset="6894.5293">4851 7481 136 0,'4'-18'52'0,"-8"18"-28"0,0 0-13 16,4 0 18-16,0 0-8 15,-5 7-2-15,1 4-9 16,0 5-4-16,4 6-3 16,4 12-5-16,0 4 1 0,-4 7 1 0,5 0 2 15,-5-3-1 1,4-1-1-16,-4-3 3 0,4-4 2 16,-4-4-2-16,4-3-2 15,1-5-25-15,-5-7-9 16,0-7-49-1</inkml:trace>
  <inkml:trace contextRef="#ctx0" brushRef="#br0" timeOffset="7118.5423">4779 7512 200 0,'4'-4'74'0,"0"-4"-40"0,17 5-24 0,-12 3 17 0,4-4-11 16,4 0-2-1,0 0-10-15,8 0-5 16,0 1 0-16,5-1 0 0,0 4 1 0,0 4-25 16,4-1-10-16,-13 9-62 15</inkml:trace>
  <inkml:trace contextRef="#ctx0" brushRef="#br0" timeOffset="7369.5948">4961 7753 204 0,'0'0'77'0,"4"0"-42"0,5-8-30 0,-5 8 17 16,5 8-19-16,3-8-3 15,1 11-1-15,4-11 0 16,0 0 1-16,0 0 0 0,0 0 2 16,4 0-43-16,5 0-17 15,-5 0-26 1</inkml:trace>
  <inkml:trace contextRef="#ctx0" brushRef="#br0" timeOffset="8063.9249">5258 7742 116 0,'-4'3'44'0,"4"-3"-24"0,0 8-6 0,0-8 17 15,0 4-8-15,-4 3-4 16,4 12-8 0,-4 0-7-16,4 0 4 0,-5 4 4 15,5 3-4-15,-4 0-2 16,4 4 1-16,0-11 2 16,0 0-2-16,0 0-2 15,0-4-2-15,0-4-3 16,0-7 3-16,0-4 2 0,4-7-2 15,1-8 0-15,-5-8 1 16,4 0 0-16,0-7-2 16,-4-4-2-1,4 4 1-15,1 7-1 16,-1 5 6-16,0 2 4 0,0 9-3 16,0 3 1-16,5 4-7 15,8 11-1-15,4 1 2 16,0-1 3-16,5 8 0 15,-1 0 2-15,1 7 5 16,-1-3 4-16,1-1 3 16,-1-6 1-16,-4 2-3 15,-4-2 2-15,0-5-1 16,-4-4 0-16,0-3 0 16,0-8-2-16,-9-3-6 15,0-8-2-15,0-4-2 16,-4-4-1-16,0-3-3 0,0 3-2 15,0-11-8-15,0 8-5 16,0-1-44-16,0 9-18 16,0-5-76-1</inkml:trace>
  <inkml:trace contextRef="#ctx0" brushRef="#br0" timeOffset="12746.4999">4129 10352 172 0,'-8'0'66'0,"8"0"-36"0,-5 0-24 0,5 0 17 0,0-4-5 15,0 0-1-15,0 0-7 16,0-3-2-16,0-1-4 15,5 1-1-15,3 3 1 0,-4 0-5 16,1 0 1-16,-1 4 0 0,0 0 0 16,9 4 0-16,-5 0 0 15,1 3 6-15,-5 1 6 16,0 0-6-16,1 3-3 16,-10-4 0-16,1 1 0 15,-4 3 5 1,-1 4 3-16,1-3-2 0,-1-1 2 15,5-3-2-15,-5-5 2 16,-3-6-2-16,3-5 2 16,1 4-8-16,3-7-2 15,5 0-6-15,0-8 1 16,5 4 0-16,3 0-1 16,1-1 4-16,8 5 0 15,-5 0-2-15,10 7 2 16,3 4 1-16,1 4 0 0,-1 3 0 15,-4 5 0 1,0-1 0-16,-4 4 0 0,-4 4 2 16,-4-4 3-1,-9 4-2-15,-5-8-2 0,-7 4 4 16,-1-7 4-16,-12 3 1 16,-1-3 2-16,1-12 0 15,-5-7 2-15,0-1-7 16,9-3-2-16,-5 4-3 15,14-12 1-15,3 4-9 16,9 1-1-16,9 2 2 16,3 5 2-16,14 0 0 15,-1 3-1-15,5 5 5 16,0-1 1-16,0 4 0 0,-1 4 1 16,-12 3-2-1,0 4-1-15,-4 1 3 0,-9 3 0 16,-4 0-1-16,-8 0-2 15,-5 0-2-15,-4 4 1 16,0-4 5-16,-13 4 2 16,5-4-7-16,4-7-1 15,-1-5 0-15,5-3 3 16,0-3 0-16,9-5-1 16,-5 0-2-16,0-3 1 15,9 4 1-15,4-5 0 16,4-7 0-16,1 4 0 15,7-7-3-15,-3 7 0 16,8 3-1-16,8 8 3 16,1 8-2-16,-5 8-1 0,0-1 3 15,-4 4 2-15,0 8 0 16,-13-8 2-16,1 4-2 16,-1-1 2-16,-4 1 0 15,-4-4 1-15,-1 0 4 16,-3-3 3-16,-17-5-4 15,3-7 1-15,-3-7-1 16,-1-12 1-16,1 0-7 16,8 0 0-16,4-3-6 15,0-1 1-15,13 0 2 0,5-7 3 16,7 7-5-16,1 5-1 16,13 3 2-16,-1 3 1 15,-4 8-1-15,1 4 2 16,-5 8 1-16,-5 3 0 15,5 4 0-15,-13 4 2 16,-4 0-3-16,-4 4 0 16,-17-1 3-16,0 9 1 15,0-16-6-15,-1 0 0 16,-3-4-30-16,4-11-11 16,4-26-76-1,0-8-57-15,-5-38 73 16</inkml:trace>
  <inkml:trace contextRef="#ctx0" brushRef="#br0" timeOffset="14803.3549">6307 8111 132 0,'0'-11'49'0,"-5"0"-26"0,5-1-27 15,-4 24 60-15,0-1-21 16,4 8-6-16,0 7-9 15,-4 8-12-15,4 15 4 0,0 4 1 16,0 22-2-16,0 1-1 16,0 22-6-16,0 8-1 15,0 3 5-15,0 0 3 16,0 1-2-16,0 7 2 0,0 0-4 16,0-8 1-1,0-11-3-15,0-15 0 16,0-4-3-16,0-11 1 0,-5-15-15 15,1-12-7-15,-4-18-28 16,-1-15-10-16,-3-16-49 16</inkml:trace>
  <inkml:trace contextRef="#ctx0" brushRef="#br0" timeOffset="15355.8065">6086 8466 140 0,'0'11'55'0,"4"-7"-30"0,0 0-16 0,-4-4 16 0,0 0 3 16,5 0 3-1,-1-4-8-15,-4-4-1 16,4-3-13-16,-4-4-1 0,4-4 2 0,5-7-4 15,4-8 2-15,-1-8-5 16,5 1-2-16,0-1 0 16,0 5-1-16,-4 6 0 15,4 5 2-15,-4 7 10 16,-5 4 4-16,1 4-1 16,-1 3-1-16,1 4-4 15,3 12 1-15,1 11-4 16,0 11 1-16,4 15-3 15,0 1 0-15,4 6 1 0,0 12 1 16,5-11-1-16,8 0-1 16,4-8-6-16,4 1 1 15,1-12-9-15,-5-1-2 16,-4-6-82-16,-13-5-38 16,-4-18 16-1</inkml:trace>
  <inkml:trace contextRef="#ctx0" brushRef="#br0" timeOffset="17684.7535">6595 7625 72 0,'-4'-12'30'0,"8"5"-16"0,-4 7-8 15,0 0 9-15,5 0-2 16,-1 0 2-16,0-4 5 15,0 4 2-15,1-7 0 16,-1 3-2-16,0 4-6 16,0-8-4-16,1 16-5 15,-5 3 3-15,4 4 2 0,0 15-3 0,0 4-2 16,1 4-2 0,-1 7 0-16,0-7-2 0,0 7 2 15,1 1-2-15,-1-13-1 16,4 5 3-16,-4-4 2 15,1-7-2-15,-1-5 0 16,-4-3-25-16,0-8-11 16,-4-18-51-1</inkml:trace>
  <inkml:trace contextRef="#ctx0" brushRef="#br0" timeOffset="17881.6469">6421 7855 128 0,'5'-4'49'0,"3"0"-26"0,5 1-16 15,0-1 15-15,8 0-9 16,8 0-2-16,5 0-9 16,5 1-3-16,-1-1 0 15,4 4 0-15,1 0 3 0,-5 11-72 16</inkml:trace>
  <inkml:trace contextRef="#ctx0" brushRef="#br0" timeOffset="18358.4621">6956 7659 132 0,'-8'-4'49'0,"3"4"-26"0,1 7-12 0,0 1 18 16,4 3-11-16,-4 1-2 16,4-1-7-16,0 0-1 15,0 8-5-15,0 0 3 0,0 4 3 16,0-8-3-16,4 4 2 16,4 3-5-16,1-3 0 0,-1-8 1 15,1-3 2 1,-1-4-1-16,1-4 2 15,-5 0-4-15,13-12 0 16,-4 5-1-16,4-12-2 16,4-7-2-16,-4 3 1 0,-4 12-1 15,-1-1-2 1,-3 16 3-16,-1 4 0 0,1 3 5 16,-5 0 5-16,0 1 4 15,1 14 2-15,-1-3-2 16,0 11 2-16,0 18-2 15,1 5 2-15,-5-4-4 16,-5 3-1-16,1-3-6 16,-4-8-1-16,-9-3-1 15,-5-4-2-15,1-8-17 0,-4-19-6 16,-5-11-44 0,0-15-17-16,-16-15-18 15</inkml:trace>
  <inkml:trace contextRef="#ctx0" brushRef="#br0" timeOffset="20598.2075">6731 9371 188 0,'-17'0'71'0,"9"-4"-38"0,-1 0-25 0,1 4 18 15,-1-7-4-15,1-1 1 16,-1-3-6-16,1-8-2 15,8 0-9-15,4-3-4 0,5-1-1 16,3-7-4-16,5 4 2 16,9 7-1-16,-5-4 0 0,0 0 2 15,-4 12 0 1,0 4 0-16,-8 7 2 0,-1 0-3 16,-4 7 0-1,5 8 1-15,-5 4 2 0,-4 4-1 16,-4-1 2-16,-5 5-2 15,1 7-1-15,-9 0 1 16,0-8 1-16,-4 4-12 16,-5-3-6-16,1-9-16 15,3-2-5-15,1-5-44 16,9-11-35 0,7-8 45-16</inkml:trace>
  <inkml:trace contextRef="#ctx0" brushRef="#br0" timeOffset="20810.2336">6825 9058 152 0,'12'0'57'0,"-12"8"-30"0,5 7-25 0,-5-4 14 16,0 4-6-16,0 11 2 16,4 1-3-16,0 7 2 15,-4-8-6-15,0 1-1 0,4 3 0 16,1 11 0-16,-1-11 2 15,0 1-5-15,0-13-1 16,-4-2-29-16,4-5-13 16,5 0-38-1</inkml:trace>
  <inkml:trace contextRef="#ctx0" brushRef="#br0" timeOffset="21166.3572">6617 8911 128 0,'-5'-4'49'0,"5"8"-26"0,0-4-14 15,0 0 14-15,0 0-7 16,5 0 1-16,3 0-4 0,1-4 2 16,3 4-8-16,1 0 0 0,4 0 0 15,0-4-1-15,4 1-1 16,0-1-3-16,1 0 1 16,-5 0-4-16,4 4 0 15,0 0 1-15,0 0 2 16,1 0-10-16,3 0-4 15,-4 0-27-15,-4-4-13 16,0-3-21 0</inkml:trace>
  <inkml:trace contextRef="#ctx0" brushRef="#br0" timeOffset="21571.1274">6880 8756 144 0,'0'4'55'0,"0"-4"-30"0,-5 0-21 16,5 0 13-16,0 0 1 15,0 0 1-15,0 4-4 0,0 3 1 16,0-3-9-16,0 0 0 0,5 0 0 15,-1-1 3 1,4 1 4-16,5-4-4 0,0 4 0 16,0 0-6-1,4 0-3-15,-5 3 0 0,-3 4 1 16,-1-11 8-16,1 12 5 16,-1-9 4-16,-3 16 1 15,-5-4-3-15,-5 4 0 16,1-4-3-16,-9 0 1 15,-4 4-8-15,0-4-2 16,0-3-3-16,5-5 1 16,3-18-59-1,9-8-86 1</inkml:trace>
  <inkml:trace contextRef="#ctx0" brushRef="#br0" timeOffset="36302.0884">10823 7915 148 0,'0'4'57'0,"-4"7"-30"0,4 8-21 0,-4-8 17 16,4 12-8-16,-5 11 2 15,5 15 1-15,0 8 1 16,-4 7-10-16,0-4-3 0,0 0-2 0,4 5 0 16,0-9 2-16,0-3-3 15,0 0-2-15,0-8 2 16,0-11 2-1,-5-8-20-15,5-7-7 0,0-30-35 16,0-8-56 0,0-11 20-16</inkml:trace>
  <inkml:trace contextRef="#ctx0" brushRef="#br0" timeOffset="36528.3824">10717 7945 160 0,'-13'19'60'0,"9"-11"-32"0,4-1-17 0,0-3 18 16,4 0-11-16,5 0 0 15,3-1-8-15,5-3-2 16,5-3-4-16,3-1-3 0,1-7 0 16,7-1-1-16,10-3 2 15,12-4-8-15,9 4-1 16,-1 4-40-16,1 0-19 15,-9-12-13-15</inkml:trace>
  <inkml:trace contextRef="#ctx0" brushRef="#br0" timeOffset="36754.23">10848 8217 152 0,'5'0'57'0,"-5"0"-30"0,4 0-21 16,-4 4 17-16,4 3-12 15,0-3-3-15,1 4-3 16,-1-1 1-16,4 1-3 16,5-5-4-16,4 5 0 0,9-1-1 0,20 1-2 15,9 0-77 1</inkml:trace>
  <inkml:trace contextRef="#ctx0" brushRef="#br0" timeOffset="37215.9457">11379 8307 156 0,'-4'8'57'0,"0"-4"-30"0,-1 7-18 0,1-3 16 15,0 10-10-15,0-6-3 0,-1 10-5 16,1-7 0-16,0 8-4 16,4 0 7-16,-4-1 3 0,4 1 2 15,0 0 4-15,0-12-5 16,0 0 0-16,0 1-2 15,0-12 2-15,4-12-5 16,0 1-1-16,0-12-2 16,5-7-1-16,-1-8-6 15,5 1-1-15,0-5-2 16,0 5 3-16,-1 10-2 16,-3 8-1-16,-1 12 0 0,1 10 3 15,-1 13 0-15,1 6 1 16,-5 5-3-16,0 14 0 15,0-7 4-15,5 8 3 16,-1-5-3-16,1 12-3 16,-1-11-10-16,5 0-3 15,0-8-30-15,0-8-12 16,-1-10-42 0</inkml:trace>
  <inkml:trace contextRef="#ctx0" brushRef="#br0" timeOffset="37576.1509">12075 8519 160 0,'-13'34'63'0,"5"-16"-34"0,-9 20-8 16,4-19 25-16,1 0-4 15,-5 3 2-15,-9-10-4 16,-4 3-3-16,1-8-20 15,-5-7 1-15,-9-11 2 0,1-12-9 16,4-3-3-16,8-12-5 16,4 1 0-16,9-1-7 15,13-7-1-15,13-1 2 0,8 1 3 16,4 7-6 0,4 5-3-16,-3 14-4 15,3 11-2-15,-4 8 3 16,-4 8 5-16,-4 3-1 0,-13 4 3 15,0 0-2-15,-4 8 0 16,-5 3-12-16,1 1-5 16,-5-5-12-16,0-3-2 15,5-4-66 1</inkml:trace>
  <inkml:trace contextRef="#ctx0" brushRef="#br0" timeOffset="37847.8582">12258 7825 156 0,'-5'-8'60'0,"-7"8"-32"0,20 11-17 15,-16-3 15-15,3 3-8 16,1 8 0-16,0 11-7 15,4 4 1-15,0 19-7 16,4 7-1-16,0 5 0 0,1 2-2 16,-1-2 1-16,-4-9-2 15,0-14 2-15,0-1-26 16,0-3-10-16,0 22-60 16</inkml:trace>
  <inkml:trace contextRef="#ctx0" brushRef="#br0" timeOffset="38044.8562">11986 8349 220 0,'-13'7'82'0,"18"-7"-44"0,3 0-36 0,-4 0 17 16,9-18-6-16,12 3 0 15,14-8-5-15,16-4 0 16,9 5-5-16,8 3-8 0,0 4-5 15,-4 4-47-15,-5-8-20 16,-7 4-14 0</inkml:trace>
  <inkml:trace contextRef="#ctx0" brushRef="#br0" timeOffset="38538.9292">12648 8292 156 0,'-13'12'57'0,"9"-9"-30"0,4 1-14 0,0-4 19 0,0 0-12 16,4 0-1-1,9-4-11-15,8-7-3 0,5 4-3 16,21-1-4-16,12 0 1 0,0 1-21 15,5-1-8-15,0 5-56 16</inkml:trace>
  <inkml:trace contextRef="#ctx0" brushRef="#br0" timeOffset="38764.7604">12682 8583 212 0,'-4'-4'82'0,"4"4"-44"0,8-4-25 15,-3 4 22-15,3-4-7 0,9-3-2 16,17-4-12-16,9-1-4 16,7 5-6-16,6 3-3 0,-1-7 0 15,0 11-39-15,4-12-14 16,-3 12-64-1</inkml:trace>
  <inkml:trace contextRef="#ctx0" brushRef="#br0" timeOffset="41090.7335">13578 8119 132 0,'0'-11'52'0,"-9"14"-28"0,5 1-19 0,4 4 13 16,0 3-4-16,0 4 2 15,0 8-7-15,0 11-3 16,0-12-3-16,0-7 0 0,4 15 0 16,5 8 1-16,-5 0 0 15,0-8 0-15,1-7 2 16,-1-1 1-16,0-3 3 16,-4-7-3-16,4-5-2 15,1-3 2-15,-5-4 2 0,0 0-4 16,4-11-1-1,0-1-4-15,0-14-1 0,5-19 1 16,-1-1 2-16,5 5-3 16,0 7-2-16,-1 11-1 15,-3 4 0-15,4 16 0 16,-1 14 3-16,1 4 0 16,-4 8 1-16,-1-1 0 15,-4 1 2-15,1-4-1 16,-1 7-1-16,4 8-2 15,-3-11 1-15,-1-4 3 16,0-8 1-16,0-4 1 16,1-7 0-16,-1-7 2 15,0-12 1-15,0-4-1 0,5-11 1 16,-1-11-4-16,9 4-2 16,0 11-5-16,0 7 0 15,0 12-3-15,4 11 2 16,1 11 3-16,3 12 1 15,1 10 1-15,-5 9 0 16,-8 11 0-16,-1-8 2 16,1 0-6-16,-5 4 1 15,5-11-19-15,0-4-6 16,4-8-62 0</inkml:trace>
  <inkml:trace contextRef="#ctx0" brushRef="#br0" timeOffset="41496.3069">14278 8553 244 0,'-8'-12'90'0,"3"1"-48"0,10-12-31 15,-5 8 23-15,4-7-16 0,4-9-4 16,1-6-9-16,4-9-4 16,-1-6 0-1,5 14-4-15,0 12 2 0,5 7 1 16,-1 15 0-16,0 4 0 0,-4 11 0 16,-4 4 0-16,-5 12 2 15,-8 3-1 1,-4 0-1-16,-5 8 1 15,-3-4-1-15,-5 0-5 0,4 0 1 16,-4-4-5-16,0-8-1 16,0-3-2-16,0-15 0 15,4-4-7-15,1-11 0 16,3-12-10-16,9-11-2 16,0-7-16-16,13-1-8 15,0 4-17-15</inkml:trace>
  <inkml:trace contextRef="#ctx0" brushRef="#br0" timeOffset="41601.3111">14448 8394 152 0,'13'57'57'0,"-9"-35"-30"0,4 16-29 15,-8-30 9-15,5 7-5 16,12 19-2-16,0-8-65 16,-5-3-31-16</inkml:trace>
  <inkml:trace contextRef="#ctx0" brushRef="#br0" timeOffset="42006.5998">14053 7844 184 0,'-13'3'71'0,"13"-3"-38"0,-4 0-21 0,4 0 19 0,0 0-12 16,0 0-3-1,4 0-5-15,5 0 0 0,4 4-6 16,8 0-3-16,9 0-1 16,4-1-1-16,4 1 0 15,-4-4 0-15,4 0 0 0,4 0 0 16,-3 0 2-16,7 0-19 16,1-4-8-16,-5 1-23 15,-8-9-7-15,-4 1-28 16</inkml:trace>
  <inkml:trace contextRef="#ctx0" brushRef="#br0" timeOffset="42378.6967">14456 7730 132 0,'-17'4'52'0,"9"4"-28"0,-1 3-8 0,1 0 18 16,0-7-5-16,3 4 7 16,1-5-10-1,4 9-13-15,4-12 0 0,1 0 1 16,7 0-3-16,1-4-1 16,4 0-6-16,0 4-1 15,13 4-1-15,-1 3 1 16,-3 1 4-16,-5 0 4 0,-4-1 11 15,-4 1 6-15,-5-1 1 16,-8 5 2 0,-8 3-8-16,-9 7-2 0,-4 5-8 15,-5 3 0-15,1-4-13 16,-1 8-2 0,1 0-28-16,8-8-12 0,4-7-41 15,9-7-17-15,8-20-27 16</inkml:trace>
  <inkml:trace contextRef="#ctx0" brushRef="#br0" timeOffset="48880.3369">5814 11811 108 0,'9'0'44'0,"-5"0"-24"0,5 0-15 0,-5 4 13 16,0 0 1-16,0 0 3 16,9-1-6-16,-4 1 1 15,16-4-10-15,17-4-2 0,5 1 1 16,4-1-5-16,0-4-1 16,0-3 2-16,13 0 1 15,20-1-1-15,14-10-2 16,4 3 1-16,-4-4 1 15,-1 1-1-15,14-9-1 16,3 1 5-16,-3 4 1 16,-14-12 4-16,-3 4 1 15,-5 0-5-15,13-7-2 16,4 3-2-16,-4-3 1 16,-9-1-7-16,-4-7 1 15,-8 4-21-15,-5 0-9 0,1-1-54 16</inkml:trace>
  <inkml:trace contextRef="#ctx0" brushRef="#br0" timeOffset="49422.9412">7979 10793 116 0,'-17'4'44'0,"13"-1"-24"0,0 5-6 0,4-8 15 0,0 4-3 16,4 0-1-16,4-1-5 16,1 5-2-16,-1-8-10 15,1 4-3-15,8-4 1 0,4 0-1 16,9 0 0-16,8 0-1 15,9-4 0-15,4 4 2 16,4-8 3-16,-4 5 7 16,-9-1 4-16,-4 4 1 15,-8 4 2-15,-13 7-7 16,-8 0-1-16,-14 12-5 16,-12-1-1-16,-4 12-5 0,-13 8-3 15,-4 3 2 1,8 8 0-16,5-4-10 15,4 0-5-15,8-7-23 16,21-9-10-16,5 1-78 16</inkml:trace>
  <inkml:trace contextRef="#ctx0" brushRef="#br0" timeOffset="50456.5051">7988 11219 44 0,'12'-11'16'0,"-12"11"-8"0,0-8 8 0,0 5 11 16,5 3-3-16,-1-12 0 16,0 5-7-16,0-5 0 0,1 1-4 15,-1 0 2 1,4-4-6-16,1 0-3 16,4-1-3-16,-1 1-3 0,1-3 3 0,4-9 7 15,0 4 3-15,-4 1-4 16,-1-1-3-16,5 1-1 15,9 3 1-15,-5-4-3 16,-4 4 0-16,0 4-1 16,0-4 1-16,-4 8-20 15,-5 0-6-15,1 7-54 16</inkml:trace>
  <inkml:trace contextRef="#ctx0" brushRef="#br0" timeOffset="51092.1723">8056 11223 120 0,'12'-15'46'0,"-8"7"-24"0,9-7-13 0,-9 8 14 16,5-5 0-16,4-3 3 15,4-4-8-15,4 1 0 16,9-9-11-16,-1 5 0 0,5-5 0 16,0 4-3-16,0 1-1 15,0-1 1-15,-8 4 0 16,-5 4 2-16,-4 0 3 15,0 4-4-15,-9 3-1 16,-3 1-2-16,-5 3-2 16,0 4-13-16,-9 0-4 15,1 4-20-15,-1 0-6 16,5-1-40 0</inkml:trace>
  <inkml:trace contextRef="#ctx0" brushRef="#br0" timeOffset="52907.7843">9312 9624 108 0,'-4'19'44'0,"-1"-4"-24"0,1 11-17 16,4-11 10-16,-4 4-4 0,4 11 2 15,0 4-6 1,0 4-1-16,0 0 0 16,0 3 0-16,0-3-2 0,-4 3-2 0,4 1 1 15,-5-8-1-15,1-4 0 16,0-4-44-1,4-3-38-15,0-4 24 16</inkml:trace>
  <inkml:trace contextRef="#ctx0" brushRef="#br0" timeOffset="53205.2819">9303 9624 116 0,'0'-4'44'0,"0"4"-24"0,0 0-19 16,0 0 8-16,5 0 1 15,-1 0 4-15,0 0-2 16,9-8 3-16,8 5-6 15,5-5-1-15,3 4-4 16,5 4-3-16,0-7 0 0,-4 3-1 16,4-4 2-16,-4 1-30 15,4-4-11-15,-5 3-26 16</inkml:trace>
  <inkml:trace contextRef="#ctx0" brushRef="#br0" timeOffset="53446.4657">9333 9869 172 0,'4'-4'66'0,"1"4"-36"0,-1 0-35 15,9-4 27-15,4 1-12 16,4-5-4-16,9 4-4 16,3 4-1-16,6 4-12 0,-1-4-5 0,4 8-65 15</inkml:trace>
  <inkml:trace contextRef="#ctx0" brushRef="#br0" timeOffset="54046.5095">9770 9873 120 0,'-4'3'46'0,"4"-3"-24"0,-4 4-15 16,4 4 13-16,0 3-10 0,0 4-3 15,0 4-2-15,0 4-1 16,0 3-2-16,-4 0 1 0,4 8 0 16,0-3 1-16,-5-9 0 15,5-10-2-15,-4 3-2 16,4 3 1-16,0 1 1 16,0-7 3-16,0-5 4 15,0-7-4-15,0-7-3 16,0-12-1-16,0-11-1 15,0 3-3-15,0-7 0 16,0 4-1-16,0 0 3 16,0 7-2-16,0 4 1 0,4 4 4 15,1 15 3 1,-1-7 7-16,4 14 4 0,1-7 3 16,4 15 1-16,12 12-9 15,-8-5-2-15,-4-3-5 16,16 4-1-16,14 11 8 15,-5-11 2-15,-4-1 0 16,0 1 0-16,-4-8-3 16,-9-4 1-16,-4-3 0 15,0-8 3-15,-9-4-5 0,1-7-1 16,-5-12-2 0,-4-15-1-16,-4 1-10 15,-9-12-4-15,5-1-15 0,-1 9-5 16,5 7-14-16,4 8-3 15,0 3-54 1,13 4-28-16,-5 4 63 16</inkml:trace>
  <inkml:trace contextRef="#ctx0" brushRef="#br0" timeOffset="55367.2814">10513 10042 148 0,'-17'-3'55'0,"13"3"-30"0,0-4-14 0,4 4 15 16,0 0 1-16,-5 0 1 15,5 0-7-15,-4 0 0 16,0 0-12-16,4 0 3 0,0 0 2 15,0 0-7-15,4 0-2 16,9 0-3-16,4 4 1 16,13-1-7-16,4-3 1 15,4 0 1-15,4 0 1 0,1 8-2 16,-5-8 0-16,-4 0-53 16,4-8-23-1,-8 5-15-15</inkml:trace>
  <inkml:trace contextRef="#ctx0" brushRef="#br0" timeOffset="56298.6742">11294 9620 64 0,'4'-8'24'0,"-4"8"-12"0,0 0-5 16,0 0 9-16,-4 0-6 15,4 0-3-15,0 0 2 16,0 0 4-16,0 8 4 16,0 3 2-16,0 1-6 15,0 6-3-15,4 5-5 16,1 3-2-16,-1 12-1 16,4-4 3-16,1 4 1 0,-5 3-2 15,5-3-1-15,-5-4 1 16,0-4 0-16,0 0-2 0,-4-11-2 15,0-4-19-15,-4 0-8 16,4-3-39 0</inkml:trace>
  <inkml:trace contextRef="#ctx0" brushRef="#br0" timeOffset="56571.138">11290 9601 140 0,'0'-4'55'0,"0"4"-30"0,4 0-27 16,-4 4 11-16,9-4-2 15,3 0 3 1,5-4-1-16,5 4 0 0,-1-11-5 15,4-8-3-15,5 4 0 0,4 0 1 16,0 0 3-16,8 4-33 16,5 3-13-16,-5 4-26 15</inkml:trace>
  <inkml:trace contextRef="#ctx0" brushRef="#br0" timeOffset="56826.4699">11396 9793 136 0,'-17'-11'52'0,"4"11"-28"0,5 11-24 0,4-11 13 16,-5 4 0-16,5 4 4 15,4-8-7-15,0 4-1 16,8 3-5-16,1-7 6 0,8-4 5 15,0-3-5-15,0-1-3 16,4 4-4-16,9-7-3 16,-1 0 1-16,10 11 1 15,7-8-91 1</inkml:trace>
  <inkml:trace contextRef="#ctx0" brushRef="#br0" timeOffset="57514.6642">11774 9914 160 0,'-17'0'63'0,"8"0"-34"0,-3-4-21 16,7 4 18-16,1-11-13 16,0 11-2-16,4-11-5 15,0 3 1-15,0-3-4 16,4 0 0-16,5-1 3 0,-1 1-3 15,5 0 0-15,0-1-1 0,4 1-2 16,0 3 1 0,0 1-1-16,-5 3 0 0,5 4 2 15,-4 4-1-15,0 11-1 16,-9 0 1-16,0 8-1 16,-4-1-5-16,-4-3-1 15,0 11-8-15,-5-7-4 16,1-8-6-16,-5 4 0 15,0-8 6-15,1-3 4 16,-1-8 5-16,0-12 4 16,5 1 5-16,3-4 2 15,5 0-3-15,0-8 1 16,5-3 2-16,3 3 1 16,5 4 3-16,4 1 1 15,0-1 1-15,0 7 0 0,0-6 4 16,0 6 3-1,-5 9 3-15,1-9 1 0,0 12-8 16,0 0-4-16,-1 0-4 16,1 12 0-16,-4-9-4 15,-1 20 0-15,1 0 1 16,-1 10 0-16,1-2 0 16,-5 6 2-16,0-3 5 15,0-7 4-15,-4-5-4 16,0 9 1-16,0-5-3 15,0 8 0-15,0-11-1 16,0 10 0-16,0 1 4 16,-4-3 3-16,0-1 0 15,-5-8 3-15,1 1-1 0,-5-4 0 16,0-4-7-16,-8-8-2 16,4 1-13-16,-4-8-7 15,0 0-29-15,4-8-11 16,-5-7-53-1</inkml:trace>
  <inkml:trace contextRef="#ctx0" brushRef="#br0" timeOffset="58250.7662">12457 9880 168 0,'-13'8'66'0,"5"-12"-36"0,-1 12-20 15,9-8 20-15,-4 7-12 16,4-7-2-16,0 0-7 16,4 0-1-16,5 0-5 15,4 0-2-15,4 0 0 0,8 0-4 16,1 0 2-16,3 0 1 0,5 4 2 16,5 3-34-16,16-7-13 15,4-7-44 1</inkml:trace>
  <inkml:trace contextRef="#ctx0" brushRef="#br0" timeOffset="58476.3237">12576 10186 256 0,'4'-12'96'0,"-4"12"-52"0,13-7-36 0,-13 7 24 0,9-8-20 16,-5 1-4-16,13-5-7 15,12 1-2-15,14 4 1 16,8-1-31-16,8 1-12 0,5-1-73 16</inkml:trace>
  <inkml:trace contextRef="#ctx0" brushRef="#br0" timeOffset="60232.3687">13289 9710 84 0,'0'-3'33'0,"0"3"-18"0,0-4-11 15,0 4 8-15,0 0-7 16,0 0-3-16,0 4 7 16,0 3 6-16,0 5 4 15,0 3 3-15,0 15-1 16,0-4-1-16,0 8-4 16,0 4 0-16,0 3-9 15,0-3 2-15,0-8 4 0,0-7-3 0,0 3 0 16,0-3-2-16,0 0 0 15,0-1-2-15,0-10 1 16,0-1 0-16,0-4 3 16,0 1-3-16,0-12 1 15,0 0-5-15,4-14-2 16,1-24-3-16,3-11 1 16,1 0 1-16,-1 4 0 15,1 4 0-15,-1 7 0 16,1 8-3-16,8 15-2 15,4 4 0 1,0 11 1-16,0 11 2 16,-4 0 1-16,0 12 3 15,0 3-1-15,0 5-1 16,-4-5 1-16,0 0 1 0,-5 5-1 16,1-9 2-16,-5-7-2 15,0 0-1-15,-4-7 3 16,0-8 0-16,0 0-1 15,0-4-2-15,-4-7 1 16,4-12-1-16,0-7 0 16,0 7 2-16,0 1-3 15,8-5 0-15,5-14 1 16,4 3 0-16,0 12 0 16,0-4 0-16,0 15-3 15,0 7 0-15,-4 8 2 16,-1 8 0-16,-3-1 1 0,-1 20 0 15,5 10-3-15,0 12 2 16,0-3 3-16,-5-13 1 16,-4-2-1-16,5 3 1 15,-5-4-13-15,5 4-3 16,-5-4-34-16,4-7-12 16,-3-8-31-1</inkml:trace>
  <inkml:trace contextRef="#ctx0" brushRef="#br0" timeOffset="60727.8087">14164 9986 256 0,'-13'-19'96'0,"9"0"-52"0,-1-7-34 16,1 7 23-16,8-4-16 15,5-3-2-15,-1-4-9 0,9-1-4 16,0 1-1-16,4 4-1 0,1 3 0 16,-5 8-5-16,0 8 1 15,0 3 2-15,0 11 3 16,-5 5-2-16,1 3 0 16,-4 4 1-16,-5 11 0 15,0-4 0-15,-4 8 2 16,-4 4-1-16,-5 3 2 15,-3-7-13-15,-1-15-6 16,4 0 0-16,-12 0-1 0,4-4-4 16,-4-7-1-1,0-8-4-15,0-16-1 0,8-10-12 16,4 0-3-16,9-20-34 16</inkml:trace>
  <inkml:trace contextRef="#ctx0" brushRef="#br0" timeOffset="60927.4704">14363 9624 124 0,'4'11'49'0,"1"4"-26"0,-1 12-14 16,-4-12 16-16,4 11-10 16,0 8-3-16,5 7-5 15,-1 5 0-15,1-1-4 16,-1 4 0-16,-4-11 3 0,1-8 1 0,-1 0 1 15,0 0-13-15,0-7-6 16,1-8-70 0</inkml:trace>
  <inkml:trace contextRef="#ctx0" brushRef="#br0" timeOffset="61958.8427">14040 9262 128 0,'-12'-4'49'0,"7"8"-26"0,-11-1-16 0,11-3 15 15,5 0-4-15,-4 4-1 16,0 0-3-16,-5 0 1 16,9-4-8-16,0 0-2 0,-4 7-1 15,0 5 6-15,0-12 4 16,4 0-3-16,0 0 1 15,0 0 2-15,4 0 3 16,4 0-7-16,1-8-3 16,4 4-2-16,3 4-1 15,6 0-5-15,3 0 1 16,5 4 0-16,0 4 0 16,-1-8 0-16,1 0 2 0,-5 0-3 15,-3 0 0-15,-1-8 1 16,-4 4 2-16,0-3 1 15,0-1 1-15,-4 1-5 16,-1 3 1-16,-3 0-13 16,-1 8-40-1,1 0-2-15,-1-1-43 16</inkml:trace>
  <inkml:trace contextRef="#ctx0" brushRef="#br0" timeOffset="62512.6019">14342 9201 168 0,'-13'-15'63'0,"9"15"-34"0,0 0-23 0,-5 4 17 15,5-4-8-15,4 0 0 16,-4 0-9-16,-1 0-2 16,5 0-2-16,5 0-2 0,-5 0 3 15,0 0-2-15,0 0-1 16,0 0 5-16,4 0 1 16,-4 0 4-16,4 0 4 0,0 0-2 15,1 0 1 1,-1 0-3-16,0 0-1 15,0 0-3-15,1 0-1 0,-1 0-3 16,0 4 1-16,5 0-2 16,-1-4 2-16,5 3-2 15,0-3 2-15,-1 4-2 16,1-4 2-16,0 0 7 16,-1 0 3-16,1 4 0 15,-4 0 0-15,-1-4-1 16,1 3 0-16,-5 9 7 15,-4-1-6 1,-4 4-1-16,-5 0-4 16,1 0-3-16,-5 8-5 0,0-8 0 15,0 4 0-15,1 0 2 16,-1 0-1-16,0-4-1 16,5-4-19-16,-1 0-8 15,1-3-35-15,8-8-15 16,0 0-50-1</inkml:trace>
  <inkml:trace contextRef="#ctx0" brushRef="#br0" timeOffset="67563.4199">9677 10902 116 0,'0'-3'46'0,"-9"6"-24"0,14 5-10 16,-5-1 13-16,0 5-2 0,0 3 0 15,0 7-6-15,0 5 0 16,0 7-10-16,4 7 2 0,0 1 2 16,-4 3-6-16,0 0-3 15,0 1-1-15,0-1-1 16,0 0 2-16,0-11 1 15,0 0-1-15,0-8 1 16,0-3-26-16,0-12-12 16,0-7-53-1</inkml:trace>
  <inkml:trace contextRef="#ctx0" brushRef="#br0" timeOffset="67783.8509">9698 10895 144 0,'17'-12'55'0,"-13"12"-30"0,1-11-18 16,-1 11 13-16,0 0-12 16,5 0-2-16,3 0-4 15,5 0 1-15,0 0-2 0,5 0 2 0,3-7 0 16,13 3-8-1,0 4-2-15,-4-8-67 16</inkml:trace>
  <inkml:trace contextRef="#ctx0" brushRef="#br0" timeOffset="68007.39">9741 11106 188 0,'-5'-4'71'0,"1"4"-38"0,0-4-25 0,4 4 16 15,0 0-12-15,0 0-4 0,4 0-5 16,5-3 0 0,8-5-2-16,4 4-1 0,4 1 1 15,14-1-12-15,3 0-5 0,9 8-78 16</inkml:trace>
  <inkml:trace contextRef="#ctx0" brushRef="#br0" timeOffset="68669.4863">10174 11295 152 0,'-5'-19'57'0,"5"19"-30"0,0 11-14 0,0-7 17 15,0 0-11-15,0 3-3 16,0 4-5-16,0-7-2 15,0 15-5-15,-4 4-3 0,4 7 2 16,0 0-2-16,0 4 2 16,0-11-2-16,0 7 2 15,0-4-2-15,0-3-1 16,0-4 1-16,0-4 1 16,-4-8 1-16,4-7 3 15,-4-7-3-15,4-8 0 16,-5-8-3-16,1 0-3 15,0 5-1-15,0-5 0 0,4 0 0 16,0-3 3-16,0 7 0 16,4 0 1-16,-4 0-3 15,8 12 2-15,5-1 5 16,4 4 2-16,0 8 2 16,0 8 2-16,0 3-3 15,0 7 1-15,0 5-5 16,0-5 0-16,-4 1-3 15,4 3-1-15,0-3 5 0,0 3 2 16,0-3 9 0,0-4 4-16,-5-4 2 15,1-8-1-15,-4 5-6 0,-1-24-1 16,-4 1-8-16,-4-11-1 16,0 3-2-16,-4-15 1 15,0 7-15-15,0-7-5 16,-1 8-18-16,5-8-5 15,0-15-30-15,5 15-12 16,3 0-12 0</inkml:trace>
  <inkml:trace contextRef="#ctx0" brushRef="#br0" timeOffset="69133.8346">10908 11378 160 0,'-9'3'60'0,"5"-3"-32"0,-4 0-6 0,8 0 23 16,-5 0-10-16,1 0 0 15,0 0-7-15,0 0 0 16,4 0-16-16,0 0-2 0,0-3 0 16,0-1-6-16,8 0 0 15,-4 0-4-15,13 0-1 16,-4 1 1-16,13 3 2 16,25-4-6-16,-1 0 1 15,-3 4-63-15,0-4-26 16,-5-7-19-1</inkml:trace>
  <inkml:trace contextRef="#ctx0" brushRef="#br0" timeOffset="72351.3679">3794 13135 172 0,'4'-7'66'16,"-4"7"-36"-16,0-4-18 0,0 4 19 0,0 0-10 15,0 7-1-15,0 5-12 16,0 7-5-16,0 3-2 15,0 1-1-15,0 3 2 0,0 8-1 16,-4 8 2-16,0-5-2 16,4 1 2-16,-5 0-9 15,1-8-1-15,4 0-27 16,0-15-10-16,0-3-46 16</inkml:trace>
  <inkml:trace contextRef="#ctx0" brushRef="#br0" timeOffset="72513.0445">3802 13079 164 0,'5'-12'63'0,"3"1"-34"0,18-4-30 0,-22 7 12 16,9 5-12-16,8-9-1 15,-4 1 0-15,4 0 3 16,-4 3 0-16,-4 1 2 0,8 3 2 15</inkml:trace>
  <inkml:trace contextRef="#ctx0" brushRef="#br0" timeOffset="72720.0815">3773 13248 220 0,'-5'-7'82'0,"14"3"-44"0,-1-4-40 16,1 5 14-16,4-1-8 15,8 0-3-15,-4 4 0 16,4 0 1-16,4 0-1 16,5 0-29-16,-9 4-11 0</inkml:trace>
  <inkml:trace contextRef="#ctx0" brushRef="#br0" timeOffset="73264.0273">4104 13433 212 0,'-9'-4'79'0,"9"4"-42"0,0-15-30 0,0 15 18 16,0-11-13-16,0 3-2 15,4-7-4-15,1 0-1 16,-1 4-3-16,0-8-2 0,5 4 3 16,3 4-4-16,-3 3-2 15,-1 1 4-15,1 7 1 16,-5 0 0-16,-4 15 1 16,0-4-4-16,-4 12-2 15,0-8-12-15,-5 7-5 0,5-3-5 16,0 0 0-16,-5 0 9 15,-4-8 7 1,9 1 1-16,-4-16 3 0,3 0 3 16,1-11 1-16,0 4 3 15,8-12 1-15,0 4 1 0,5 8 0 16,-1 3 4 0,18 12 5-16,-13-4 6 15,12 23 3-15,-4-4 8 16,1 18 4-16,3 24-3 15,-4 3 1-15,-4 0-9 16,-13 0-2-16,-4 4-10 16,0-8-2-16,-8-3-1 0,-9-20 0 15,9-3-4-15,-9-11-3 16,-13 0 2-16,0-12 2 16,5-15-11-16,8-15-5 15,0-11-46-15,12-8-20 16,10-7-57-1</inkml:trace>
  <inkml:trace contextRef="#ctx0" brushRef="#br0" timeOffset="73504.272">4490 13422 232 0,'-21'22'88'0,"21"-18"-48"0,-9 0-25 16,9-4 24-16,0 0-17 16,0-4-2-16,9-3-12 15,-1-5-5-15,5 1-2 16,0 0-1-16,-1 3 0 0,1 1 0 16,13 3 0-16,-5 0-51 15,13 0-23-15,-4 1-39 16</inkml:trace>
  <inkml:trace contextRef="#ctx0" brushRef="#br0" timeOffset="73698.2395">4562 13595 208 0,'-17'-19'79'0,"13"16"-42"0,4 6-21 0,0-3 24 16,0-3-28-16,0-1-7 15,4 4-5-15,5-4-1 16,-1 4 1-16,1 0 0 0,12 0 0 16,-4 0-51-16,21 0-23 15,-4 0-20 1</inkml:trace>
  <inkml:trace contextRef="#ctx0" brushRef="#br0" timeOffset="74254.9906">5097 13388 124 0,'-9'-11'46'0,"5"14"-24"0,-4 5-2 16,4-1 21-16,-1 5-13 16,1 3-6-16,4 0 0 15,-4 4 2-15,4 7-12 16,0-3 6-16,0-1 3 0,0 1 2 15,0 0 1-15,0-4-9 16,0-1-4-16,0-3-6 16,0-3-2-16,4-5 1 0,-4-3 0 15,4-4-2-15,1-11-2 16,-1-4 3-16,0-12 2 16,4-3-4-16,-3-4-1 15,-1 8-2-15,0-4 0 16,0 11 0-16,1 4-2 15,-1 7 3-15,0 4 0 16,0 8-4-16,1 7 1 16,-1 1 2-16,0 3 1 15,0-4 1-15,-4 0 0 16,0-7 0-16,5 4 2 16,-1 3 1-16,0-11 1 0,0 0-2 15,1-11 1-15,-1 11-2 16,4-19 2-16,5 8-4 15,-4-4-2-15,-1 3-1 16,5 5 0-16,-5-1 3 16,5 12 0-16,-4 0 1 15,3 7 0-15,1 0 0 16,4 8 0-16,0-8-11 16,4 5-5-16,-4-5-30 15,4 8-12-15,1-4-54 16</inkml:trace>
  <inkml:trace contextRef="#ctx0" brushRef="#br0" timeOffset="74747.2326">5640 13505 332 0,'-8'-12'123'0,"8"-6"-66"0,-4-5-51 0,4 12 28 16,0-1-18-16,0 5-3 15,4-12-11-15,0 4-1 16,0 0-1-16,5-4 0 0,-1 8 0 16,1-1 0-16,-1 12 0 15,-4 4 0-15,1 7 2 0,-1 8-1 16,-4-4 2 0,0 8-13-16,0 3-3 15,0 1-14-15,-4 3-5 16,-5 0-8-16,1-3-2 0,-1-9 9 15,1-10 8-15,-1-8 9 16,5-11 6-16,0-4 8 16,4-4 6-16,4 0 15 15,0 7 8-15,-4 1-2 16,5 0-3-16,7 11 1 16,1 0 2-16,0 15 0 15,-1 4 2-15,1-4-2 16,4 19 2-16,-4-4-6 15,-5 19-3-15,1-4 1 16,-9 16 2-16,-9 33-9 16,-3-7-2-16,-5-12-4 15,-9-3 1-15,-8-8-4 0,-8-11-2 16,-5-12-36-16,-12-14-14 16,8-20-41-16,8-30-18 15,22-26-38 1</inkml:trace>
  <inkml:trace contextRef="#ctx0" brushRef="#br0" timeOffset="75699.3943">11629 10876 224 0,'5'-4'85'0,"-5"8"-46"0,4 11-32 0,-4-4 20 15,0 1-5-15,0-5-1 16,0 16-7-16,0-1-4 16,0 16-5-16,4 19-6 0,5-1 0 15,-9 1 1-15,4-4 2 0,0 0-1 16,0-4-1-1,1-8-6-15,-5 1-4 0,0-12-16 16,0 4-44 0,0-23-59-1</inkml:trace>
  <inkml:trace contextRef="#ctx0" brushRef="#br0" timeOffset="75907.1016">11604 11038 148 0,'4'-11'55'0,"-4"11"-30"0,13-12-18 15,-9 9 15-15,5-5-2 16,-5 4 0-16,13 4-10 0,13-11-4 16,-5 4-4-16,-4 3-2 0,9-4 1 15,-4 4-4-15,8 1 0 16,12-5-45-1,-16 4-57-15,-5 1 17 16</inkml:trace>
  <inkml:trace contextRef="#ctx0" brushRef="#br0" timeOffset="77164.5804">11672 11049 156 0,'4'0'57'0,"-4"-7"-30"0,-4 14-25 0,4-7 12 0,0 4-5 16,0 0 2-16,0 4-4 16,0 3 1-16,0 0-5 15,4 0 5-15,-4 1 4 0,0-1 0 16,4-3 3-16,1 3-4 15,-5-7 1-15,0 7-1 16,0-3 1-16,0 3-6 16,0-7-2-16,-5 3-2 15,5-7-2-15,0 0 1 16,5 0-1-16,-1 0 0 0,0 0 2 16,5-11-1-1,-1 0-1-15,1-1 5 0,3-10 4 16,1 3-1-1,0 0 1-15,4 0 1 0,-4 0 4 16,4 0-4-16,-5 0 0 16,1 4-4-16,0 4 1 15,-1 4-6-15,5 7-3 16,5 7 1 0,-5 4 0-16,0 1 3 15,0 10-1-15,-5 1-1 16,1 3 3-16,-9-7 2 15,1-4 0-15,-1 8 0 16,4 22-3-16,-3-15 1 16,-1 1-4-16,0-5 0 0,0-3 1 15,1-1 2 1,-5-3-1-16,0-4-1 16,0-4 3-16,0-3 0 0,0-8 1 15,0 0 0-15,0-4-5 16,0-3 1-16,0-12 0 15,4 4 2-15,0-15-1 16,-4 11-1-16,0 4-2 16,4-12 1-16,-4 5-1 15,4-12 0-15,1 7 2 16,-1-3 2-16,0 4-1 0,5-1-1 16,-5 1-2-1,4 7 1-15,1 0-1 0,4 8 0 16,-5 0 0-16,5 7 0 15,0 0 2-15,-1 12 2 16,1-1-3-16,8 16 0 16,-4-8 1-16,0 19 0 15,0-8 0-15,0 8 2 16,-4-4-3-16,0 8 0 16,-5-4-4-16,1 7-1 15,-5-3-13-15,0-4-3 16,0-4-6-16,1 0-2 0,-5-3-15 15,8-8-4 1,-4-4-49 0</inkml:trace>
  <inkml:trace contextRef="#ctx0" brushRef="#br0" timeOffset="77541.8884">12525 11423 244 0,'0'-11'90'0,"-8"3"-48"0,-1-11-27 0,5 12 26 16,-5-9-11-16,5-6-2 16,0-5-12-1,8-14-5-15,0 11-6 16,1 3-4-16,7-3 2 0,5-15 0 0,0 3 1 15,0 16 0-15,-4 11 0 16,-4 0-2-16,3 15 1 16,1 0-2-16,0 23-1 15,-1-8 1-15,-3 15-1 16,-5 0-5-16,-4 4-1 16,0-4-2-16,0 8 2 15,0-4-14-15,-4 3-6 16,-9 5-12-16,-4-1-1 15,0-14-12-15,0-8-5 0,0-8-39 32</inkml:trace>
  <inkml:trace contextRef="#ctx0" brushRef="#br0" timeOffset="77827.3056">12623 11083 168 0,'17'-7'66'0,"-13"14"-36"0,4 12-13 0,-8-15 22 0,5 15-9 15,-1-4 0-15,9 19-4 16,-1-8-1-16,5 23-14 16,-4-7 7-16,8 29 4 0,-4-10 4 0,-4 18 4 15,-4 45-1-15,-9-52 0 16,0-4-8 0,-13 4 0-16,0-8-8 0,-8 7-3 15,4-10-3 1,-4-5-2-16,-13 12-19 0,0-19-5 15,0-15-20 1,4-30-7-16,5-15-14 0,8-23-2 16,12-11-62-1,10-27-37-15,7-11 73 16</inkml:trace>
  <inkml:trace contextRef="#ctx0" brushRef="#br0" timeOffset="78367.9308">13213 11076 192 0,'-9'-4'74'0,"1"4"-40"0,4 0-20 0,4 0 20 16,0 0-4-16,0 0 2 15,0 0-12-15,0 0-2 16,0 0-10-16,8 0-3 0,5 0-1 16,-5 0-5-16,22 0-1 0,-5 0-6 15,26 0 0 1,-8 0-23-16,8-4-9 0,-9 1-23 16,9-1-11-16,-8 0-11 15</inkml:trace>
  <inkml:trace contextRef="#ctx0" brushRef="#br0" timeOffset="78624.3552">13293 11287 212 0,'-21'42'79'0,"21"-42"-42"0,-13 7-21 0,9-7 24 15,0 0-6-15,0 0 3 16,4 0-10-16,0 0-4 16,8-7-13-16,-4 7-6 0,18-4-1 15,-5 4-4-15,25-8 0 16,-4 4-23-16,17-3-10 16,-8 3-46-16,17-3-21 15,-13-1-2 1</inkml:trace>
  <inkml:trace contextRef="#ctx0" brushRef="#br0" timeOffset="79567.6853">14087 10899 168 0,'-8'-16'66'0,"-1"5"-36"0,1 0-18 0,3 11 21 15,1 0-8-15,0 0 0 0,0 0-12 16,-1 0-5-16,5 11-5 16,0 0 2-16,-4 5 1 15,4 18 0-15,0 3 1 0,0 5-4 16,0 3 0-16,0-4 1 15,0 1 0-15,0-16 0 16,0 5 0-16,4-9 0 16,-4-3 2-16,5-8-1 15,-5-3 2-15,4-12-2 16,0-7 0-16,0 3-3 16,9-22-2-16,8-19 1 15,1 0-1-15,-1 4-3 0,0 7 2 16,-4 4-1-1,-4 11 0-15,-5 8 0 0,5 4-2 16,-5 7 3 0,1 8 0-16,-1 7-2 0,1 4 2 15,-1 8 1-15,-3 3 2 16,3 12-1-16,-4-8-1 16,5-3-2-16,-5-5 1 15,0-3 1-15,5-7 6 16,-1-12 2-1,-3-8 0-15,-1-7 0 16,0-11-2-16,0 3 1 16,1 4-4-16,-1-11-2 15,0 11-5-15,5-4 0 16,-1 12 0-16,5 0 2 16,0 3-1-16,4 16-1 15,-5 3 3-15,5 12 2 0,0-1 0 16,9 12-1-16,-5-7-2 15,4 7-1-15,-3 0-25 16,-1 0-11-16,9 7-40 16,-5-3-59-1,0-8 34-15</inkml:trace>
  <inkml:trace contextRef="#ctx0" brushRef="#br0" timeOffset="79944.3078">14923 11242 272 0,'-12'11'104'0,"7"-7"-56"0,1 0-23 0,0-4 33 15,0-4-16-15,-5-7-1 16,5-1-18-16,0 1-6 15,4-15-10-15,0-5-7 0,4-6-1 16,0 6 1-16,5-6 0 16,-1 3-3-16,5 7 2 0,0-3-1 15,4 15 0 1,0 0 0-16,0 15 0 0,-5 0 2 16,-3 11 0-16,-1 1-3 15,-4 14 0 1,1-3-14-16,-10 7-6 15,1 4-2-15,-4 7 1 16,-1-7-9-16,-3 0-4 0,-14 8-11 16,1-8-5-16,-5-8-59 15</inkml:trace>
  <inkml:trace contextRef="#ctx0" brushRef="#br0" timeOffset="80140.2584">15038 10816 228 0,'4'15'85'0,"-4"-15"-46"0,4 45-37 0,-4-38 19 15,0 20-13-15,0-4-4 16,5 14-3-16,-1-3 1 16,9 19-1-16,-5-12-9 0,9 1-3 15,-4-8-25-15,0 0-11 16,-1-4-45-1</inkml:trace>
  <inkml:trace contextRef="#ctx0" brushRef="#br0" timeOffset="80619.5183">14724 10589 180 0,'-13'12'68'0,"5"-16"-36"0,-1 4-20 0,5 0 21 15,0 0-6-15,4 0-1 16,0 0-6-16,0 0-2 16,0 0-10-16,8 0-1 0,5 0 3 15,4 0-2-15,8 0 3 16,5-4 0-16,-5 0 3 15,5 1-5-15,0-5-3 16,4 0-3-16,4 1-3 16,5 3 1-16,3 4-1 15,-3-7-5-15,-5 3 1 16,0 4-27-16,-8-8-11 16,-9 8-15-16,-4-4-4 0,-4-3-38 31</inkml:trace>
  <inkml:trace contextRef="#ctx0" brushRef="#br0" timeOffset="80993.2468">15080 10454 168 0,'-4'0'66'0,"0"11"-36"0,0-4-20 0,4-3 17 15,0-4-4-15,0 0 0 16,4 0 1 0,0 0 0-16,5 0-13 15,3 0 0-15,5 0 0 0,5 4-6 0,-1 0-1 16,4 3 0-16,1 1 0 16,-1-1 9-16,1 5 3 15,-5-1 1-15,-4 0 2 16,0 8 1-16,-4-8 2 15,-1 5-1-15,-12-1-1 16,-12 3-6-16,-1-6-1 16,4-1-8-16,-12 4-1 15,4-4-7-15,-8 8-2 16,-1-4-29-16,1 4-13 16,4-11-26-16,4-8-10 15,8-15-43 1</inkml:trace>
  <inkml:trace contextRef="#ctx0" brushRef="#br0" timeOffset="87522.1309">9770 12543 144 0,'0'0'55'0,"-4"0"-30"0,4 0-18 0,0 0 13 16,0 0-4-16,-4 0 1 15,0 11-1-15,4 1 0 16,0 3-8-16,0 7 1 0,0 12 4 15,0 0-5-15,4 4-2 16,0 7-1-16,0-3 1 16,1 7-1-16,-1-4 0 15,0-4-1-15,0-3 0 16,1 0-2-16,-5-12-2 16,0 1 3-16,0-8 0 15,0-8-17-15,0-4-5 16,0-7-29-16,-5-22-9 15,5-8-30-15</inkml:trace>
  <inkml:trace contextRef="#ctx0" brushRef="#br0" timeOffset="87722.1209">9775 12520 188 0,'0'-15'71'0,"0"12"-38"0,4-5-32 16,0 8 16-16,0-4-13 15,9 0-2-15,4 4-2 16,4 0 0-16,13-3 0 16,9-1 2-16,-1-4 1 0,1-3-1 15,-1 3 1-15,-4 1-20 16,-8-1-6-16,-5 8-61 16</inkml:trace>
  <inkml:trace contextRef="#ctx0" brushRef="#br0" timeOffset="87974.4538">9804 12781 204 0,'-4'0'77'0,"4"-4"-42"0,4 0-30 0,-4 4 17 0,5 0-12 15,3 0-3 1,5-4-4-16,4 1 0 16,12-5-2-16,5 4-3 0,9 4 1 0,8 4-4 15,-5 0-1-15,5 3-70 32,0 5-53-32,-8-5 44 0</inkml:trace>
  <inkml:trace contextRef="#ctx0" brushRef="#br0" timeOffset="88574.8369">10271 12781 176 0,'-4'-8'68'0,"0"8"-36"0,4 0-24 0,0 0 16 16,0 4-10-16,0 3-3 16,0 5-6-16,0 7-2 15,0 3-1-15,0 8-2 0,0-7 3 16,4 7-2-16,-4 0-1 16,0-3 3-16,0-5 0 15,0-3 1-15,0 4 0 16,4-12-2-16,-4 1 1 15,4-5-2-15,-4 1-1 0,5-8 3 16,-5-19 0 0,4-8-1-16,0 1-2 15,-4-8 3 1,0 4-4-16,0 0-2 0,0 7 2 16,0 0 0-16,0 1 7 15,0 10 6-15,4 9-4 16,1 3-2-16,3 15-3 15,1 0-3-15,-1-4 1 16,5 19 1-16,0-7-1 16,4 7 2-16,8 12-2 15,-4-5 2-15,1-3 7 0,-1-4 5 16,-9-7 2 0,1-8 1-16,0-4 0 15,-5-11 0-15,1-7-9 16,-5-4-3-16,0 3-4 0,-8-18 1 15,-4-16-9-15,-1-3-1 16,5-8-27-16,0 4-13 16,8 0-19-16,4 4-10 15,14 7-24 1</inkml:trace>
  <inkml:trace contextRef="#ctx0" brushRef="#br0" timeOffset="92085.9409">10921 12913 180 0,'-9'-8'68'0,"-4"12"-36"0,9-8-11 0,0 8 25 16,0-4-2-1,-5 0 1-15,5 0-9 0,-5-4-3 16,9 0-18-16,0 4 0 0,0-7-1 16,0 3-7-16,0 4-4 15,5-8-2-15,-1 8 1 16,9 0-3-16,-1 0 0 15,-3 0 3-15,16-3 1 16,-3 3-4-16,20-12 1 16,-4 12-7-16,9-11-3 15,21 0-54-15,-13 3-22 16,-13 1-47 0</inkml:trace>
  <inkml:trace contextRef="#ctx0" brushRef="#br0" timeOffset="99970.8924">11663 12370 124 0,'0'0'46'0,"0"11"-24"0,0-7-6 0,-4 3 18 16,0 8-3-16,0 4-1 16,4 0-5-16,-5 0-4 0,1 3-11 15,0 5 2-15,0 3 4 0,4 4 1 16,-5-11-1-16,5 3-4 16,-4 4-2-16,4 0-9 15,0 1 0-15,0-9 1 16,0 1 1-16,4-8-1 15,5-4-2-15,8-3-2 16,4-8 1-16,0-8-1 16,9 4 0-16,0-3-22 0,4-4-12 15,-4-1-8-15,-1-3-1 16,-3 4-48 0</inkml:trace>
  <inkml:trace contextRef="#ctx0" brushRef="#br0" timeOffset="100240.0273">11944 12403 184 0,'0'0'68'0,"0"12"-36"0,-5 10-31 0,5-7 16 16,0 1-2-16,0 6 0 15,0 8-1-15,0 4 1 16,5 8-8-16,-1 7-2 0,-4 4 1 16,0 7-1-16,4-3 0 0,0 7-3 15,1-12-2-15,-1-2-2 16,0-9-1-16,0-3-36 16,5-8-14-16,-1-11-41 15</inkml:trace>
  <inkml:trace contextRef="#ctx0" brushRef="#br0" timeOffset="100643.4506">12118 12860 208 0,'-5'-42'79'0,"1"12"-42"0,-4-19-32 0,3 30 17 16,5 4-14-16,0 4-2 15,0-12-4-15,0 4-2 16,5-3 1-16,-1 3-1 0,9 0 0 16,-5 4 2-16,9 4 1 15,0-1-1-15,9 1 1 16,-5 3-2-16,4 8 2 16,9 8-2-16,-13 3 2 15,1 1 0-15,-5 3 3 16,0 11-3-16,-5 8 0 15,-7 0 10-15,-10 0 3 0,-3-4 1 16,-5-7 0 0,0-4-5-16,-8 3-2 15,-17 5-6-15,4-12-1 0,4 0-10 16,5-8-5-16,4-14-14 16,8 3-6-16,4 4-5 15,5-26 0-15,8-12-35 16,5 0-46-1,12 1 31-15</inkml:trace>
  <inkml:trace contextRef="#ctx0" brushRef="#br0" timeOffset="100884.4145">12368 12479 180 0,'9'11'68'0,"-9"-7"-36"0,-5 4-15 0,5-8 20 16,0 7-8-16,0 4 0 15,0 4-10-15,5 4-1 16,-1 4-11-16,0 3-2 0,-4 1 1 15,0-5-1-15,4 20 2 16,1 18-4-16,-1 4 0 16,0 0 1-16,-4-22 0 15,0-4-2-15,0 7-2 16,4 15 3-16,-4-3 0 16,5-8-12-16,-1-8-7 15,0-14-44-15,0-8-21 16,9-16-27-1</inkml:trace>
  <inkml:trace contextRef="#ctx0" brushRef="#br0" timeOffset="101290.2258">12695 12962 272 0,'-13'3'104'0,"13"-3"-56"0,-13-15-34 15,9 15 26-15,-4-15-13 16,-1-11-1-16,1-12-11 16,3-7-4-16,5 15-6 15,0 3-8-15,5-10-1 0,-1 3 2 16,13 0 1-16,-4 7-2 16,12 5 0-16,-4-1 2 15,9 8 0-15,-4 4 1 0,8 11 0 16,-5 0 0-16,-3 15 2 15,-5-4 1-15,-4 19 1 16,-4-3 0-16,-9 18 2 16,0-7 8-16,-8 11 5 15,0-8-7-15,-18 4-4 16,5-11-3-16,-4 0-1 16,0-4 0-16,-4-7 0 15,3-4-16-15,1-8-4 16,4 1-19-16,4-20-5 15,5 4-30-15,8-18-10 16,17-12-46 0</inkml:trace>
  <inkml:trace contextRef="#ctx0" brushRef="#br0" timeOffset="101713.4066">13238 12845 200 0,'-8'0'74'0,"8"0"-40"0,-5 0-22 0,5 0 19 16,0 0-14-16,0 0-4 15,0-12-6-15,5 5-2 16,3-1-3-16,1 1-4 0,12-8-1 16,0 3 2-16,17-3 0 15,-4 0-28-15,9 0-13 16,-9 4-55 0</inkml:trace>
  <inkml:trace contextRef="#ctx0" brushRef="#br0" timeOffset="101950.3037">13264 12988 220 0,'-5'8'82'0,"5"-8"-44"0,5 15-25 0,-5-8 24 16,4-14-10-16,0 3-3 15,9 4-14-15,0-8-4 16,21 8-4-16,-5 0-2 0,22 8 1 16,-8-8-54-16,12 15-24 15,-8-4-34 1</inkml:trace>
  <inkml:trace contextRef="#ctx0" brushRef="#br0" timeOffset="102402.8477">14074 12139 252 0,'0'-37'96'0,"0"37"-52"0,-8 0-34 0,4 0 23 16,-1 3-16-1,1 5-2-15,-4 22-3 0,3-3 0 16,-7 22-6-16,-1-4 5 0,0 15 4 16,1-3 2-16,-1 22 1 15,4-11-5-15,5 11-3 16,0-11-5-16,8 4-2 16,0-12-1-16,9 12-2 15,0-20-15-15,12-2-5 16,9 21-78-16,4-10-35 15</inkml:trace>
  <inkml:trace contextRef="#ctx0" brushRef="#br0" timeOffset="105253.9559">14469 12392 144 0,'0'-11'55'0,"0"11"-30"0,-4 0-14 0,0 0 18 16,-1 0-6-16,1-8-1 0,0 8-6 16,0 0-2-16,-1 0-8 15,1 0 3-15,-4 0 1 0,3 0 1 16,-3 0 3-16,0 0-1 16,-1 8 2-16,-4-8-2 15,5 0 0-15,-9 4-3 16,8 3 1-16,-3-7-4 15,3 0 1-15,1 11-10 16,-1-7 0-16,1 15 0 16,-1-8 1-16,1 4 1 0,3-3 0 15,1 3-3-15,4 0 2 16,0 0 1 0,0-4 2-16,0 1-3 0,0-1 0 15,4 0 1-15,-4 1 2 16,5-1-1-16,-1-7-1 15,4 3-2-15,1-7-1 16,-1 4 2-16,1 0 0 16,-5 0 1-16,9 3 0 15,-5-3 0-15,5 3 2 16,0 1-3-16,0 3 0 16,-1 1-1-16,1 10 0 15,-5 1 2-15,1 0 2 16,-1-1 1-16,-3 8 1 15,-1-3 2-15,-4-1 3 0,0-3 7 16,-9 3 2 0,5-7-3-16,-4 0-1 0,-1-4-8 15,-3-8-4-15,-1 1 1 16,-4-8 0-16,-4-4-30 16,8 0-14-16,0-7-19 15,13-4-8-15,9 0-49 16</inkml:trace>
  <inkml:trace contextRef="#ctx0" brushRef="#br0" timeOffset="105673.3258">14817 12992 208 0,'0'0'77'0,"0"0"-42"0,-4-8-15 0,4 8 24 16,-4-11-5-16,4 0 0 16,-5-16-11-16,1 5-3 15,-4-20-14-15,4 4-7 0,4-3-2 16,0 3-5-16,8 1 0 16,-4 3-1-16,9 7 0 15,0 5 0-15,4 3 3 0,-5 4 2 16,10 11 2-1,-5 0-4-15,4 15 1 16,-4 1 0-16,0 18 0 16,-4-8 2-16,-5 20 1 15,1-8-1-15,-9 15 1 0,0-8-2 16,-5 5 2-16,-3 6 2 16,-1-6 2-16,-3-12-1 15,-1-15-1-15,0 3-6 16,-4-18 1-16,-8-15-24 15,3-4-12-15,5-8-28 16,5-15-12-16,12-3-41 16</inkml:trace>
  <inkml:trace contextRef="#ctx0" brushRef="#br0" timeOffset="106096.5091">15144 11928 200 0,'0'4'77'0,"0"-4"-42"0,4 34-26 0,-4-27 22 0,9 12-2 16,-1 0 3 0,9 11-9-16,13 23-3 0,-9-11-12 15,-4-8 1-15,9 15 4 0,-1-4-1 16,1 8 3-16,-1-8 3 16,-8 19 3-16,0-11-11 15,-8 22-3-15,-1-18-3 16,-12 18 0-16,0-11-2 15,-13 8 1-15,4-4-2 16,-13 0-1-16,1-8-21 16,-9-7-11-16,4-4-22 15,9-19-6-15,4 0-52 16,17-30-40 0,0 0 62-16</inkml:trace>
  <inkml:trace contextRef="#ctx0" brushRef="#br0" timeOffset="108154.0733">15794 12068 140 0,'0'-27'55'0,"0"27"-30"0,4-18-7 16,-4 18 18-16,0 0-5 16,0 0 2-16,-4 3-8 15,-1 1-1-15,-3 11-13 0,-1-4 11 0,-3 23 7 16,-1-7-9-1,0 22-3-15,5-8-10 0,-1 16-5 16,1-16-1 0,3 16-1-16,1-4 2 0,13 3 1 15,-5-3-1 1,9 11 1-16,-5-15-4 0,5 8 0 16,-5-12 1-16,5 0 2 15,0-3-34-15,4-8-13 16,-5-12-11-16,5-3-4 15,0-11-41 1</inkml:trace>
  <inkml:trace contextRef="#ctx0" brushRef="#br0" timeOffset="108555.666">15980 12505 160 0,'-4'-7'60'0,"4"7"-32"0,0-4-15 16,0 4 19-16,0-4-5 15,0 0-1-15,4-3-8 16,1-1-1-16,3-3-10 0,0 3 0 16,5-3 3-16,-4 7-6 15,3-7 0-15,-3 11 0 0,-1 0 0 16,1 0 4-1,-1 11 3-15,-3-7-2 0,-1 11 2 16,-4 0-4 0,0 12 1-16,0-5-3 0,-4 12 2 15,-1 0-2-15,-3-4 0 16,4 1-3-16,-5 3 1 16,5 0-2-16,4-12 2 15,0 1-2-15,4-4-1 16,0-4-2-16,5-4 1 15,-1 0-19-15,9-3-9 16,-4-4-32-16,13-4-11 16,-5 0-35-1</inkml:trace>
  <inkml:trace contextRef="#ctx0" brushRef="#br0" timeOffset="108737.6462">16337 12743 256 0,'4'0'96'0,"-4"0"-52"0,4 4-49 16,-4-1 17-16,0 1-11 15,5 4-1-15,-1-1-31 16,4 1-12-16,-3-1-11 16,-1 1-3-16,0-1-17 15,0-3-7-15</inkml:trace>
  <inkml:trace contextRef="#ctx0" brushRef="#br0" timeOffset="109127.5515">16570 12415 188 0,'-8'11'71'0,"8"-11"-38"0,-13 15-21 0,9-11 19 15,4 0-5-15,0-4 2 16,4-4-7-16,0 0-1 15,1 0-11-15,3-7-1 0,1 4-1 16,-1 3-3-16,0-4-3 16,5 4 2-16,-4 4 0 15,-1 0 5-15,-4 12 5 16,1-1-3-16,-1 4 2 0,0 0-3 16,-4 12 2-1,0-5-2-15,-4 16 0 16,4-15 1-16,-4 11 1 15,-1-4-1-15,1 4 1 0,4-4-6 16,0 4-3-16,0-12-1 16,0 1 1-16,0 3-1 15,4-10 2-15,-4-1-4 16,9-8-2-16,-1 1-27 16,14-20-12-16,-5 9-28 15,21-24-8-15,-8 5-47 16</inkml:trace>
  <inkml:trace contextRef="#ctx0" brushRef="#br0" timeOffset="109475.7818">16846 12045 180 0,'-17'-22'68'0,"17"14"-36"0,21 4-7 0,-4 4 25 16,-4 4-19-16,0 4-4 16,4 7 3-16,4 3 2 15,0 5-16-15,-4-12 6 0,9 27 5 16,-1-4-4-16,5 15-1 0,-5-7-8 16,-3 14-4-16,-5-11 3 15,0 20 4 1,-5-13-3-16,-7 20 0 0,-1-12-8 15,-13 12-2-15,1-8 0 16,-13 0 0-16,4 0-13 16,-9-11-4-16,1-4-32 15,-5-11-12-15,4-12-53 16,18-26-20-16,0 0 7 16</inkml:trace>
  <inkml:trace contextRef="#ctx0" brushRef="#br0" timeOffset="110510.0066">10704 14048 216 0,'-8'-26'82'0,"8"14"-44"0,-9 5-29 0,9 7 19 15,0 0-14-15,0 7-3 16,-4 1-5-16,0 7-1 15,4 7-3-15,0 9-2 0,0 3 1 16,0-4-1-16,0 7 2 16,0 5-3-16,0-1-2 15,0 5 4-15,4-5 1 16,0 1-7-16,-4-5-2 16,0-3-16-16,4-11-8 15,1-8-34 1,-5-7-53-16,4-16 25 15</inkml:trace>
  <inkml:trace contextRef="#ctx0" brushRef="#br0" timeOffset="110706.3835">10679 13935 180 0,'0'-23'68'0,"0"19"-36"0,4 1-24 15,0-1 18-15,5 4-11 16,-1-4-3-16,5 0-5 15,4 1 0-15,0-1-4 16,0 0 0-16,8-4 3 0,-3 8-5 0,-5 0-1 16,-5 0-31-1,9 8-14-15,-4 0-48 16</inkml:trace>
  <inkml:trace contextRef="#ctx0" brushRef="#br0" timeOffset="110974.8632">10721 14286 284 0,'-8'0'107'0,"3"0"-58"0,-3 7-33 0,8-7 29 16,0 0-15-16,0 0-5 15,0 0-17-15,4 0-5 0,0 0-2 16,9 0-4-16,4 0 2 16,4-7-1-16,5 7 0 0,-1-4-20 15,-8 4-8-15,0 0-45 16,9 0-16-16,-5 0-28 16</inkml:trace>
  <inkml:trace contextRef="#ctx0" brushRef="#br0" timeOffset="111531.0441">11086 14323 184 0,'-25'-4'68'0,"25"4"-36"0,-5 0-13 0,1 0 23 16,0 4-17-16,4 0-6 15,-4 4-5-15,4-1-2 16,-5 8-6-16,5-3 0 0,-4 10 4 16,4-3-4-16,0 4-1 15,0 11-5-15,0-12 0 16,0 1 2-16,0-1 1 16,0-3-1-16,0 0-2 15,0-8 1-15,0 1 1 0,0-8-1 16,0-8-1-1,0 4-2-15,4-23-1 0,-4 1-1 16,0-9 0 0,0 5 0-16,5-4 3 0,-5 3 0 15,4 5 3 1,0 7-1-16,0-4 2 0,1 4 4 16,12 11 4-16,-5 0-2 15,10 12 2-15,-5-1-2 16,8 8 0-16,18 12-5 15,-1 3-3-15,-4 0 0 16,-4 0-1-16,-8-3 2 0,-5-5 1 16,-4-3 3-1,-4-8 1-15,-1-11 3 16,-3 0 4-16,-5-11-8 0,-4 0-3 16,0-4-7-16,0-12-2 15,-4-22-15-15,4 0-4 16,0-3-25-16,4-5-10 15,5 4-63 1</inkml:trace>
  <inkml:trace contextRef="#ctx0" brushRef="#br0" timeOffset="111847.3733">11774 14218 200 0,'-26'7'77'0,"26"-7"-42"0,-34 0-10 16,26 0 25-16,-1 0-16 15,5 0-7-15,4 0-14 16,0 0-6-16,9-4-4 16,-5 1-5-16,13 3-1 0,0 0 2 15,17-4 0-15,-4 0-17 16,8-3-8-16,-4-1-28 0,4-3-13 16</inkml:trace>
  <inkml:trace contextRef="#ctx0" brushRef="#br0" timeOffset="112158.9611">11821 14448 228 0,'-26'19'85'0,"26"-19"-46"0,-8 3-13 0,3-3 31 0,1 4-10 15,0-4-3-15,0 0-18 16,4 0-6-16,8 4-12 16,-4-4 1-16,13 4 2 0,0-1-9 15,13 1-2-15,-5 0-1 16,9-4 2-16,-4 0-42 15,21 8-19-15,-4-5-94 16</inkml:trace>
  <inkml:trace contextRef="#ctx0" brushRef="#br0" timeOffset="115960.1125">12759 13667 148 0,'4'-11'55'0,"-4"11"-30"0,0 0-7 0,0 0 20 15,-4 0-6-15,-1 3-1 16,-3 9-9-16,4-5-1 16,-9 20-12-16,4-5 1 0,-3 24 1 15,-5 25-2-15,0 5 2 16,4-5-4-16,4-3-2 0,5-4-2 15,4-3 0-15,4-9-2 16,1-6-1-16,-1-16 1 16,9 11 1-16,-1-7-32 15,18 12-14-15,17-1-75 16</inkml:trace>
  <inkml:trace contextRef="#ctx0" brushRef="#br0" timeOffset="116455.5049">13247 13950 200 0,'-5'-4'74'0,"5"4"-40"0,-8 0-16 0,4 0 25 16,-1 0-18-16,1 0-3 16,-4 4-8-16,-5 3 1 15,0 5-8-15,1-1-2 0,-1 8 1 16,0 0 1-16,0 3 1 16,1 1-2-16,3 0 1 15,1-1-4-15,3 5-2 0,5-5-3 16,5 1 1-16,3 0-1 15,5-5 0 1,0 1 0-16,4 0-2 0,4-4 3 16,-4-3 2-1,-4-1 0-15,3 4-1 0,-3-4 3 16,0 4 2-16,0-3-2 16,-5 7 0-16,-4-1 1 15,-4 5 0-15,0-8-2 16,-4 4-2-16,0-4-8 15,-5-7-3-15,-3-1-10 16,-5-7-4-16,-4-11-11 16,-1-8-4-16,-3-4-21 0,4-7-9 15,-1 0-13 1</inkml:trace>
  <inkml:trace contextRef="#ctx0" brushRef="#br0" timeOffset="116636.13">13085 14018 168 0,'17'-15'66'0,"-8"11"-36"0,8-11-20 0,-9 11 17 16,1-4-2-16,4 5 0 16,-5 3-8-16,1-8-2 15,3 4-9-15,1 4-4 0,4 4-1 16,0-4-1-16,8 8 2 16,-3-8-19-16,12 3-8 15,-5 5-62 1,14-8-44-16,-9 0 53 15</inkml:trace>
  <inkml:trace contextRef="#ctx0" brushRef="#br0" timeOffset="117040.4628">13688 14376 260 0,'-21'11'96'0,"21"-11"-52"0,-30 0-16 16,22 0 32-16,-9-3-18 0,4-1-6 15,-4-7-13 1,4 3-4-16,-4-11-11 16,5 4-7-16,3-11-4 0,1 7-1 0,12-23 0 15,0 12 0-15,13-4 3 16,-4 4-2-16,12 7 1 15,-3 8-3-15,3 8 1 16,-4 3-5-16,-4 27-1 16,4 3 9-16,-8 12 5 15,-4 3 1-15,-1 4 0 16,-4-7-3-16,-4 0-2 16,-4-4 3-16,0-4 0 15,-5-7-15-15,1-1-4 16,-9-14-16-16,0-8-6 0,-4-8-25 15,4-11-13 1,8 4-41-16</inkml:trace>
  <inkml:trace contextRef="#ctx0" brushRef="#br0" timeOffset="117475.4552">13900 13527 156 0,'5'0'60'0,"-5"0"-32"0,17 19-24 0,-17-15 15 16,21 11-7-16,-4-4-2 16,13 16-1-16,-5-5 1 15,9 20-5-15,17 33 1 0,-13 12 4 16,-4-8 5-16,-13-3 5 15,-4-8-6-15,-8 0-1 16,-9-12-7-16,-5 1-2 16,-3-4-4-16,-5-4-1 0,-4-12-8 15,0 1-4-15,0-15-37 16,5-20-15-16,12-14-24 16</inkml:trace>
  <inkml:trace contextRef="#ctx0" brushRef="#br0" timeOffset="117760.3703">14647 13576 208 0,'-21'16'79'0,"21"-16"-42"0,-55 30-15 0,47-19 26 16,-9 0-16-16,4 1-4 15,-4 14-7-15,0-3-4 16,0 14-9-16,4 5 1 0,0 3 2 16,1-3-2-16,3 10 2 15,5-6-8-15,4-1-2 16,0-4-1-16,8 5 0 16,1-5-7-16,16-11-3 15,-3 1-45-15,3-9-19 16,-4 1-55-1</inkml:trace>
  <inkml:trace contextRef="#ctx0" brushRef="#br0" timeOffset="118152.3355">14771 13897 252 0,'-5'0'93'0,"5"0"-50"0,0 0-39 16,0 0 21-16,5-4-10 16,-1 1 0-16,4-1-5 0,1 0 1 15,3 0-6 1,-3 0 1-16,4 1 1 0,-5-1 1 0,1 8 2 16,-1-4-1-16,-4 11 2 15,1 0 0-15,-5 16 1 16,0-1-4-16,-5 8-3 15,1-4 6-15,-4 12 3 16,-1-8-7-16,1 11-4 16,-1-15 0-16,5 8 2 15,0-4-2-15,4-4 0 16,0 0-1-16,0-11 1 16,0 0-15-16,8-8-5 15,-4 0-40-15,13-11-15 16,0 0-42-1,9-7-49-15,-5-1 58 16</inkml:trace>
  <inkml:trace contextRef="#ctx0" brushRef="#br0" timeOffset="118315.4636">15093 14259 264 0,'0'4'99'0,"0"-4"-54"0,0 11-39 0,0-3 22 0,0-4-17 16,0 3-4-16,0 1-6 15,0-1-2-15,4 4 1 16,1-3-36-16,7 0-15 0,-3-1-27 16,4-7-49-1,-5 0 31-15</inkml:trace>
  <inkml:trace contextRef="#ctx0" brushRef="#br0" timeOffset="121498.9842">15403 14014 212 0,'0'4'79'0,"0"0"-42"0,-4-4-19 0,4 0 23 0,-4 0-12 16,4-4-5-1,0-8-13-15,4 1-5 16,4-4-4-16,5 4-4 0,0-1 1 15,-1 5 1-15,1 3 0 0,0-3 0 16,-5 3 0-16,1 4 0 16,-5 0 2-16,0 0-1 15,-4 11 2-15,0 0 0 16,0 12 3-16,-4 3-3 16,-4 8 0-16,-1 4 3 15,-4-4 3-15,1-4-2 16,-1 0 1-16,0-3-3 15,0-1 0-15,5-3-1 0,0-1 0 16,3 1 0 0,10-12 0-16,3 4-5 0,0-3 1 15,5-5-2-15,4-3-2 16,9-8-22-16,-5 1-10 16,-4-1-87-1,25-4-53-15,-3 1 78 16</inkml:trace>
  <inkml:trace contextRef="#ctx0" brushRef="#br0" timeOffset="121842.2184">15692 13592 168 0,'-17'-19'63'0,"17"19"-34"0,4-4-10 16,-4 4 21-16,4 11-9 16,0-3-1-16,13 3-6 15,-4-3-3-15,8 10-11 16,1 1 5-16,3 4 4 0,0 0 1 16,1 11 3-16,-1-1-11 15,-3 20-2-15,-5-7-4 0,-5 14-1 16,-3-7-3-1,-5 3 1-15,-4-3-2 16,-8 11 2-16,3-15-13 16,-12 12-6-16,5-9-24 15,-1-6-12-15,0-5-57 16,9-18-49-16,4-4 59 16</inkml:trace>
  <inkml:trace contextRef="#ctx0" brushRef="#br0" timeOffset="122267.823">16405 14059 204 0,'8'8'77'0,"-8"-8"-42"0,13 7-23 0,-9-3 19 15,0 4-12 1,1-8-1-16,12 3-10 0,12-3-5 16,5-3-2-16,0 3-1 0,0-12 2 15,4 1-34-15,9-4-13 16,8-4-60-1</inkml:trace>
  <inkml:trace contextRef="#ctx0" brushRef="#br0" timeOffset="122699.9982">17058 13648 236 0,'-4'-11'90'0,"4"11"-48"0,-4-4-34 16,0 4 24-16,-1 0-14 15,1 0-2-15,4 11-7 16,0-11-4-16,0 15-2 16,0-3 0-16,0 14 2 0,0-3-2 15,0 18-2-15,0-7 0 16,0 15 1-16,0-7 3 0,0 7 4 16,0-4 2-1,0-11 1-15,0 0-2 0,4-4-1 16,-4-7-5-16,9-4-1 15,-5-4-1-15,13-8 1 16,-4 1-11-16,8-16-4 16,-4 1-45-16,9-8-18 15,12-19-51 1</inkml:trace>
  <inkml:trace contextRef="#ctx0" brushRef="#br0" timeOffset="122984.0124">17347 13648 264 0,'0'-4'101'0,"0"4"-54"0,0 12-53 16,0-12 19-16,-4 15-6 15,0 15 1-15,-1 15 4 16,1 16 3-16,0-16-8 15,0-7 2-15,-5 18 2 0,5-11-6 16,-5 12-1-16,5-8-4 16,0 8-1-16,0-8 1 15,4 7 2-15,0-11-23 16,0 1-11-16,0-9-21 0,4-3-9 16,0-11-44-1</inkml:trace>
  <inkml:trace contextRef="#ctx0" brushRef="#br0" timeOffset="123359.8602">17665 13969 216 0,'-8'-23'82'0,"8"23"-44"0,-21-11-9 0,16 11 30 0,-3-15-8 16,-5 0-2-1,5 3-24-15,-1 1-10 0,9-4-9 16,4-12-5-16,1 9 2 0,-1 3-4 16,13 3 0-16,-4-7-1 15,8 8-2-15,-4 3 3 16,0 5 0-16,4 3 1 16,-8 3 0-16,0 1 4 15,-5 8 5-15,-4-1-3 16,1 15-1-16,-1-3-5 15,-8 7 0-15,-1-3-7 16,-7 3 0-16,3-4-6 16,-12-11 1-16,4 4-16 15,-4-15-7-15,4 0-8 16,0-20-3-16,4 1-13 0,9-15-3 16,-1 8-30-1</inkml:trace>
  <inkml:trace contextRef="#ctx0" brushRef="#br0" timeOffset="123509.9709">17763 13693 160 0,'21'19'60'0,"-21"-19"-32"0,4 53-17 0,-4-45 15 16,0 26-3-16,0-4-2 15,0 19-5-15,0-8-2 16,5 16-8-16,-5-8-2 0,4 4 2 16,0-8-3-16,0 11 0 15,1-10-17-15,3 3-5 16,1-12-81-1</inkml:trace>
  <inkml:trace contextRef="#ctx0" brushRef="#br0" timeOffset="123959.3843">18149 14248 296 0,'-21'0'112'0,"21"0"-60"0,-17-12-28 16,13 12 33-16,-5-11-14 15,-8-8-2-15,5-11-17 16,3-4-7-16,1-11-10 0,12-8-5 0,4 19-1 16,-3 4-4-16,12-11 2 15,-5 7 1-15,14-4 2 16,8-11-3-1,0 7 0-15,0 5 1 0,-5 14 0 16,-3 8 0-16,-1 7 0 16,-3 12 0-16,-10 7 0 15,1 1 0-15,-4 25 0 16,-1-6 2-16,0 18 1 16,-3-8-1-16,-5 8 1 15,0-7 4-15,-5-1 6 16,-3-7-5-16,-9-4-2 15,0-3-6-15,-17-5-2 16,4-3-8-16,-21-7-4 16,9-1-19-16,-13-30-6 0,-13-19-33 15,17-26-12-15,9 4-65 16</inkml:trace>
  <inkml:trace contextRef="#ctx0" brushRef="#br0" timeOffset="124907.1714">11748 15406 176 0,'5'-15'68'0,"-5"15"-36"16,-5 0-11-16,5 0 25 0,-4 3-15 15,0 1-5-15,-5 7-13 16,1 1-4-16,-5 10-5 16,0 12 4-16,1 4 2 0,-1 7-5 15,4 1-1-15,1-1-2 16,-1 0-2-16,5 0 1 16,0-3 1-16,0-1-12 15,-1-7-3-15,1-7-25 16,4-12-10-16,4-15-30 15,1-8-42-15,-1-11 33 16</inkml:trace>
  <inkml:trace contextRef="#ctx0" brushRef="#br0" timeOffset="125103.2237">11600 15432 180 0,'-4'0'68'0,"4"0"-36"0,4-4-20 0,-4 4 19 15,4 0-12-15,0 0-3 16,13-3-5-16,0-1 0 16,13-4-6-16,-5 4-3 0,14-7 1 15,20-4 0-15,-8-8 3 16,-4 5-19-16,-18 6-8 16,-3 1-84-1</inkml:trace>
  <inkml:trace contextRef="#ctx0" brushRef="#br0" timeOffset="125357.5193">11791 15613 232 0,'-9'0'88'0,"9"0"-48"0,-8 0-27 0,8 0 24 15,0 0-15-15,0 0-2 16,0 0-14-16,4 0-4 16,22-7-4-16,3-1 0 15,9 1-5-15,-12-1-3 16,-5 0-60-16,9 1-29 16,-5-1-2-1</inkml:trace>
  <inkml:trace contextRef="#ctx0" brushRef="#br0" timeOffset="125972.5235">12109 15545 252 0,'-13'-4'93'0,"13"4"-50"0,-8 0-33 16,4 0 23-16,-1 4-20 16,1 0-5-16,0 7-5 15,0-3-3-15,4 15 1 16,0-5-1-16,0 13 2 0,0-5-1 16,0 12 2-16,0-4-2 15,0 3-1-15,0 1 1 0,4-4-1 16,0-8 2-16,0 1 1 15,1-5 1-15,-1-6 2 16,-4-1-1-16,0-15 2 16,0 3-2-16,0-21 0 15,0 2-3-15,0-21-2 16,0 3 1-16,0-4-1 16,0 0-3-16,0 4 2 15,0 8-4-15,0 7-1 16,0 0 5-16,4 16 5 15,0-9-2-15,9 24-1 16,0-1 0-16,8 11 1 16,-4 1-3-16,17 11 0 15,-8-4 1-15,7 0 2 16,-3-3 1-16,4 3 1 0,-8-7 9 16,-1-1 6-1,-4-3-10-15,-4-8-2 0,0 1 6 16,-4-12 6-16,0 0-10 15,-5-15-5-15,1 0-2 16,-5-27 0-16,0 8-19 16,5-15-6-16,-5 8-15 15,9-8-6-15,-5 11-20 16,5-19-8-16,0 12-40 16</inkml:trace>
  <inkml:trace contextRef="#ctx0" brushRef="#br0" timeOffset="126335.1148">12708 15651 152 0,'-22'-8'57'0,"22"8"-30"0,-12 8-10 0,7-8 22 16,1 0-5-16,4 0 3 0,-4 0-15 15,0 4-3 1,8-4-11-16,-4 0-1 0,13-4 0 15,-5 4-3-15,22-8-3 0,-5 5 0 16,14 3-1-16,-5 0 0 16,12 0 2-16,-3 0-32 15,3 3-14-15,-7 5-66 16</inkml:trace>
  <inkml:trace contextRef="#ctx0" brushRef="#br0" timeOffset="126606.9497">12788 15922 280 0,'-4'12'104'0,"4"-12"-56"0,-4 0-30 0,4 0 28 15,0 0-20-15,0 0-4 16,4-4-14-16,0 4-3 16,18 0-3-16,-6 0-4 0,23-4 1 15,-10 0 1-15,14 1 0 16,-5-1-51-16,5 0-20 16,-5 0-69-1</inkml:trace>
  <inkml:trace contextRef="#ctx0" brushRef="#br0" timeOffset="128525.7231">16536 13818 116 0,'13'-11'46'0,"-9"3"-24"0,5 8-26 16,-9 0 8-16,0 0 13 16,4 0 11-16,0 0 6 0,-4 8 1 15,0-8-5-15,5 11-4 16,-5-7-14-16,4 7 3 0,0 0 3 15,0 4-6-15,5 8 1 16,-1 7-4-16,-4-3 0 16,1-5 1-16,-1 16 1 15,0 15 3-15,0-8 4 16,1 0-8-16,-5-18-1 16,0-1-5-16,0 0-3 15,0 5-7-15,0-9-1 16,0-10-43-16,0-12-19 0,-5-27-56 31</inkml:trace>
  <inkml:trace contextRef="#ctx0" brushRef="#br0" timeOffset="132531.1623">13731 15142 196 0,'4'-19'74'0,"-4"11"-40"0,0 5-22 0,0 3 19 16,0 0-3-16,-4 3 3 15,-5 5-4-15,1-1-2 16,-1 5-13-16,-4 3-3 0,1 7 1 16,-5 9-6-16,0 6-2 15,-5 9-1-15,6 10-1 16,-6 1 0-16,5 7 0 15,0 7 0-15,0 9 2 16,9-5-1-16,4-18-1 16,8 3 3-16,9-15 0 15,4 1-1-15,8-9-2 16,1-10 1-16,3-8-1 16,1-8 0-16,-9-11 2 15,-4 0-8-15,4-11-1 0,9-20-9 16,-9 1-3-1,-4 0 5-15,-4-4 6 0,0 8 5 16,-13-8 2-16,-9 7 1 16,1-3 0-16,-1 0 0 15,-3 4 0-15,-5 11 0 16,0 3 2-16,0 5-3 16,0 7-2-16,0 7-7 15,0-3-4-15,4 4-23 16,9-8-9-16,4 0-33 15,4 0-37 1,13-12 40-16</inkml:trace>
  <inkml:trace contextRef="#ctx0" brushRef="#br0" timeOffset="132999.3276">14389 15851 184 0,'-22'11'71'0,"5"-3"-38"0,-17-5-6 0,17-6 27 16,-4-1-6-16,-9-7-1 0,1-8-15 15,-1-15-8-15,5-4-13 16,-1 0-5-16,13-3-2 0,5-12-7 15,8 4-2-15,13 0-1 16,8-4 4-16,9 12-1 16,3 7-1-16,1 11 0 15,-8 23 3-15,-5 0-2 16,5 15 1-16,-5-4 2 16,0 23 0-16,5 27-3 15,-9 7 0-15,-5 0 6 16,-8-12 3-16,-4 1 1 15,-4-23 1-15,0-4 9 0,-9 0 4 16,-4 4-7-16,-4-11-1 16,-9-5-5-1,-8-10-3-15,0-16-2 0,-5-3 0 16,10-12-24-16,11-3-8 16,14-8-26-16,12 0-10 15,17 0-73 1</inkml:trace>
  <inkml:trace contextRef="#ctx0" brushRef="#br0" timeOffset="133493.9701">14745 15828 308 0,'-25'-26'115'0,"12"7"-62"0,-8-15-42 15,8 15 26-15,0-4-14 16,0 1-3-16,-4-12-11 0,17-8-6 15,5 5-2-15,7-1-4 0,14 15 0 16,4 1-3 0,8 7 1-16,0 11 1 15,-13 11 2-15,-3 5-4 0,3 3 2 16,-4 4 4-16,1 7 2 16,-5 4 2-16,-5 12 0 15,-3-1-2-15,-5 1-2 16,-4 22 5-16,-4-8 4 15,-5-3-3-15,-3-8-1 16,-10-3-2-16,-3-8 0 16,-9-8-11-16,0-7-4 15,0-8-5-15,4-14 0 16,9-12-15-16,8-19-7 16,18-15-12-16,7-16-4 0,14-10-58 31</inkml:trace>
  <inkml:trace contextRef="#ctx0" brushRef="#br0" timeOffset="134228.5959">15216 15628 156 0,'-8'-37'57'0,"-1"29"-30"0,-16-7-7 0,12 11 21 15,9 0-11-15,0 1-5 16,4 3-14-16,0 3-5 16,8 9-4-16,-4 3 3 0,5 11 1 15,-1 12-2-15,1 7-1 16,-1 0 1-16,1 4 2 16,-5-3-5-16,0-1-1 15,-4-4 2-15,0 1 1 0,0-16-1 16,-4-7 1-1,0-7-4-15,4-12 0 16,-5-8-1-16,-3-7-2 0,-5-15-2 16,1-16 1-16,3-6 1 15,5-5 2-15,8 0 1 16,0 24 1-16,1 6-3 16,3-7 2-16,5 0 1 15,-1 15 2-15,5 12 1 16,0 11 1-16,0 11 0 15,5 15 0-15,-1 4-2 16,4 11 1-16,5-3 0 16,-4 3 1-16,-1-7 9 15,-12-12 3-15,-1-3 4 16,1-1 2-16,0-3-3 0,0 0-2 16,-5-4-3-16,1-4-1 15,-1 1-3-15,-4-9 1 16,1-3-4-16,-1-7 1 15,0-16-3-15,-4-7 2 16,0 7-6-16,0-14-3 16,0 7-21-16,4-12-10 15,1 1-12-15,7-5-5 16,-3 9-36-16,25-9-15 16,-9 9 4-1</inkml:trace>
  <inkml:trace contextRef="#ctx0" brushRef="#br0" timeOffset="134873.9033">16277 15157 204 0,'5'-4'77'0,"-5"4"-42"0,-22-8-12 0,18 8 26 16,-4-3-3-16,-1-1 0 16,-8-4-10-16,4 5-5 15,-8-5-17-15,-13-7 2 0,0 4 2 0,0 3-8 16,-4 1-1-16,0 7-3 15,4 0 1-15,4 3-6 16,1 9-1-16,3 7 0 16,5 7 2-16,4 12-3 15,4 7-2-15,5-4-1 16,-1 24 3-16,5-5-2 16,0 15 1-16,4 12 2 15,0 4 0-15,4-12 0 16,0 4 0-16,5-12 2 15,-1-6 1-15,5-13 10 16,0-6 3-16,-1-12-3 16,5-8-3-16,0-7-5 15,0-8-4-15,0-7 0 16,5-8 1-16,3-7-28 16,-4-8-9-16,-4 4-32 15,9-15-12-15,-1 3-73 16</inkml:trace>
  <inkml:trace contextRef="#ctx0" brushRef="#br0" timeOffset="135220.0963">16409 15564 184 0,'-17'-4'68'0,"17"4"-36"0,-8 12-20 16,-1-5 21-16,1 5-8 16,3 10-2-16,1 8 2 15,0 4 4-15,0 4-16 16,4-4 11-16,0 4 3 0,4-1-3 16,4-14-2-16,5 3-8 15,0-3-1-15,-1-4-6 16,10-8 1-16,-1-3-5 15,-4-8 0-15,-4 0 1 16,4-12 0-16,12-14 0 16,-3-8 0-16,-5-4-38 15,0-18-14-15,-4 3-36 16,-4 23-14-16,-5 7-21 16</inkml:trace>
  <inkml:trace contextRef="#ctx0" brushRef="#br0" timeOffset="135820.5011">16791 15824 172 0,'-4'23'66'0,"4"-23"-36"0,-9 23-7 0,5-20 24 16,0 16-11-16,0-4-3 16,-1 12-11-16,1-5-3 0,0 9-11 15,0-5 1-15,4 12 2 0,0-8-2 16,0 8 0-16,0-8-5 16,0 7-1-16,0-6-1 15,0-1 1-15,0 0-2 16,0-7 2-16,0-1 2 15,0-7 2-15,0-3-3 16,0-16-1-16,0 0 5 16,-5-26 3-16,1 7-4 15,0-22-2-15,0 7-5 16,-1-26 0-16,1 11 4 16,4-18 2-16,0 10-7 15,4-7-4-15,1 16 5 0,3-9 4 16,1 12-2-16,8 8-1 15,-5 7-5-15,14 15 0 16,-5 4 2-16,13 15 3 16,-9 0 0-16,5 15-1 15,-4-4 1-15,3 12-1 16,5 11 2-16,-4 0 1 16,-9 0 1-16,-12-12 0 15,-1 1-9-15,-12 0-4 16,4-1-6-16,-13 1-4 15,0-4-7-15,-8 0-4 16,4-4-16-16,-4-4-7 16,0 0-26-1,4-14-50-15,0 3 34 0</inkml:trace>
  <inkml:trace contextRef="#ctx0" brushRef="#br0" timeOffset="136511.6603">17029 15051 192 0,'-17'-26'74'0,"17"26"-40"0,-13-15-16 0,9 15 25 16,-1 0-11-16,1 0-1 16,4 0-14-16,0 0-3 15,4 0-8-15,-4 0-4 0,13 0 1 16,-4 0 4-16,12 0 6 15,-4 0-5-15,8-4-2 16,18 0 1-16,-13 0 2 0,-5 1-2 16,5-1-2-1,-5 0 2-15,5 0 0 16,-5 1 5-16,-3-1 3 0,-5 0 5 16,0 0 2-16,-5 4 0 15,-3 0 1-15,-1 0-9 16,-3 0-3-16,-1 0-9 15,-4 8-1-15,0-1-1 16,0 12 2-16,0-4-3 16,0 19-2-16,0-4-1 15,0 16 3-15,0-9 0 16,4 20 1-16,0-16 0 16,0 24 0-16,1-16 4 15,-1 18 2-15,0-6 0 16,-4 14 1-16,0-14-2 15,0 10 2-15,0-10 5 0,0 3 2 16,0-12 6-16,-4 1 2 16,0-7-3-16,-5-5 1 15,1-7-9-15,-5-8-4 16,0 1-7-16,-4-16-2 16,-8-7-30-16,4-4-12 15,-5-4-39-15,5-15-15 16,0-7-87-1</inkml:trace>
  <inkml:trace contextRef="#ctx0" brushRef="#br0" timeOffset="140426.9507">11235 14980 236 0,'-9'3'88'0,"5"5"-48"0,4 3-47 0,0 0 16 15,0 1-6-15,0 3 1 16,-4 7-2-16,0 12 1 16,4 12-2-16,0 10-5 0,0 16 0 15,0 11 4-15,0 11 2 16,0 4 0-16,0 8 1 16,-5-16 2-16,1 5 2 0,0-5-1 15,4 5-1-15,0-1-3 16,0-4-2-1,4-7 1-15,0-11-1 0,1-4-31 16,-5-4-12-16,0-7-60 16</inkml:trace>
  <inkml:trace contextRef="#ctx0" brushRef="#br0" timeOffset="141826.7571">11409 14874 228 0,'-4'15'85'0,"4"-4"-46"0,4 8-48 0,-4-15 14 16,0 7-25-16,0-3-9 15,0-1-12-15,4-3-2 0,0-4 3 16,5-4 4 0,-5-3 12-16,4-5 5 15,-3 1 50-15,3 0 26 16,1 0-2-16,-5-1 1 15,0 1-21-15,0-8-7 0,1 12-16 16,-1-1-5-16,0 4-1 0,0 0-3 16,5 1 0-16,-1 3-3 15,1 0-1-15,4 0 1 16,4 0 0-16,0 0-3 16,17 0 2-16,-1 0 3 15,1 3 1-15,9 1 3 16,-1 0 1-16,1 0-3 15,8 0-1-15,-9-1-1 16,5 1 1-16,0-4 2 16,3 8 4-16,14-8-6 15,4 3-4-15,4 5 0 16,5-8 2-16,-5 0 2 0,-4 0 1 16,4 0 0-16,13 0 0 15,4 4-5-15,0 3 1 16,0-7 0-16,-4 0 0 15,0 0 0-15,8 0 2 16,5 4-1-16,0 4 2 16,-5-8-2-16,-4 0 2 15,-4 0 0-15,8 0 3 16,1 0-1-16,3 0 2 16,-7 0-2-16,-6 0 0 15,1-8-3-15,-4 4 1 0,12 4-2 16,-3-7 2-1,-1 3-2-15,0 4-1 0,-13-8 1 16,1 5 1 0,-1 3-1-16,9 0-1 0,0 0 1 15,-5 0-1-15,-3 0 0 16,-1 0 0-16,-8 0 0 16,4-8 2-16,-8 4-1 15,12 1-1-15,-3-1 5 16,-1 4 1-16,-4 0-2 15,-5 0-3-15,5 0 0 16,-4 0 1-16,0 0-1 16,-5 0-1-16,9 0 3 15,4 0 0-15,-4 0-1 16,4 0-2-16,-4 0 1 16,-4 0 1-16,-5 0-3 0,-4-4 0 15,0 4 5 1,9-4 2-16,-4 4 0 0,16-4 1 15,0 4-2-15,-3-3 2 16,-1 3-6-16,-9-4-1 16,-3 0 0-16,-1 0 0 15,13-7 0-15,-4 0 2 16,0-1-1-16,0 1-1 16,-4 0 3-16,-5-1 2 15,-8 1 0-15,-4 7 2 16,0-7-2-16,-5 11 0 15,0-11-3-15,1 11 1 16,8 0-2-16,-4 0-1 16,-1 0 1-16,-3 0-1 0,-5 0 4 15,0 4 2-15,-4 3 4 16,-9-3 1-16,-3-4-1 16,-5 7 1-16,-5 5 0 15,1 3 1-15,-4 0-6 16,-1 4-4-16,1 3-4 15,-1 5 1-15,1 3 1 16,-1 4 2-16,1 15-3 16,-1 11-2-16,1 12 2 0,3 7 0 15,1 0-2 1,4 12 2-16,-4 18 1 16,4 12 2-16,0-4-1 15,0 0-1-15,0 3 1 16,4 9 1-16,-4-1 1 0,0-15 1 15,-4-11-5-15,4-8 1 16,-5-15 4-16,-12-18 5 16,-8-12-38-16,-13-27-17 15,-18-25-140 1</inkml:trace>
  <inkml:trace contextRef="#ctx0" brushRef="#br0" timeOffset="143084.3314">11320 16616 152 0,'0'12'57'0,"4"-8"-30"0,0-4-16 15,0 0 15-15,1 0-6 16,3 0 1-16,5-4-3 16,0 0 0-16,4 4-9 15,0-8-1-15,0 5 2 0,4 3-4 16,0-8 2-16,4 4-3 16,5 4 2-16,13 0-4 15,8 0-2-15,4 0 2 16,4 0 0-16,5 0 1 15,-1 0 0-15,5 0-2 0,17 0-2 16,4 0 1-16,5 4 1 16,-1 4-1-16,1 3-1 15,-1-7-2-15,17 7 1 16,1 0 7-16,-1-3 6 16,-4-1-2-16,0 1 0 15,17 3-4-15,0 1-1 16,-4-1-1-16,-4 0 0 15,8 1 2-15,4 3 3 0,9-8 0 16,-13 5 2 0,5-12-4-16,12 11-2 0,4-7-2 15,-12-4-3 1,-1 0 1-16,9 0-1 0,5 3 0 16,-18-3 2-16,26 0-3 15,8 0 0-15,-12 0 3 16,-14-7 1-16,-12-4 5 15,-8-1 5-15,4 1-5 16,0 0 0-16,-9 3-2 16,-8-3-1-16,-9 3-3 15,-3 1-2-15,7 3 1 16,1 4-1-16,-5 0 2 16,5 0 3-16,-18 0-2 0,-3-4-2 15,-5 0 4 1,9 4 1-16,-5-3-2 15,5-1-1-15,-1 0 1 0,-7 0 0 16,-6-3-2-16,-7 3-2 16,-1 0 5-16,1 0 1 15,3 1 2-15,5 3 0 16,-4 0 0-16,0 0 0 16,-5 0-4-16,0 0-1 15,-8 0 1-15,-4 0 2 16,-4 0 1-16,-1 0 3 15,0-4 1-15,-8 0 3 16,-4 0-5-16,0-3-1 16,-5 3-2-16,-16-7-1 15,-9 3-39-15,-13-7-14 0,-38-15-150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5:06:21.8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10T15:07:33.206"/>
    </inkml:context>
  </inkml:definitions>
  <inkml:trace contextRef="#ctx0" brushRef="#br0">3756 10476 184 0,'-5'-7'71'0,"1"14"-38"0,-4 12-34 0,8-4 12 16,0 11-1-16,0 12 4 0,4 7 3 16,-4 16 2-16,0 10-10 15,4 16-1-15,0 11 2 0,1 0-4 16,-1-3-1-16,4-9-2 15,5 1 0-15,0-15 0 16,0-8 3-16,8-11-12 16,-8-16-5-16,-9-10-68 15,4-16-61 1,-3-22 40-16</inkml:trace>
  <inkml:trace contextRef="#ctx0" brushRef="#br0" timeOffset="572.3163">3764 10276 108 0,'-4'-19'41'0,"0"19"-22"0,4-7-3 0,0 7 16 16,0 0-13-16,4 7-5 15,4-3-9-15,5 4-4 16,4-1 0-16,4 1 3 0,5-4 2 15,-5-1 0-15,4 1 1 16,9 0 0-16,5 0 1 16,12-1 0-16,12-3 2 15,9 0-1-15,5 0 2 16,-9-3 0-16,-5-5 3 0,1-3-1 16,0-4 2-16,8-4-2 15,0 4 2-15,0-4-4 16,-4 0 1-16,-8 0-1 15,-5 0 3-15,-13-7-1 16,-4 3 2-16,-8 1-6 16,-4 7-1-16,-5-4-4 15,0 7-1-15,-4 1-1 16,0 7 1-16,-4 4-2 16,-1 8 2-16,1 11 0 15,0 11 1-15,0 4-5 16,-5 22 1-16,9 16 4 0,-8 11 5 15,3 11 1-15,1 12 4 16,0 7 2-16,0 8-1 16,-1 3-1-16,1-11 1 15,-5 1-2-15,1-20 0 16,-5 0-5-16,0-11 0 16,1-11-3-16,-5-16 0 15,-9-10-34-15,-4-12-13 16,1-12-85-16,-1-11-37 15,-21 1 34 1</inkml:trace>
  <inkml:trace contextRef="#ctx0" brushRef="#br0" timeOffset="975.4228">3989 11691 164 0,'-17'-8'63'0,"13"4"-34"0,0-7-3 0,4 11 25 15,-5-4-7-15,1 4-2 16,4 0-14-16,0 0-8 16,4 0-11-16,5 0 9 0,8-4 5 15,4 4 0-15,22-7-2 16,20 3-16-16,18 4-5 16,-5 0 1-16,1 4 1 15,12 3 0-15,8-7-2 16,10 8 3-16,-1-8 0 15,-26 0-1-15,-8-8 1 16,-4-3-20-16,-8 0-6 0,3-12-131 31</inkml:trace>
  <inkml:trace contextRef="#ctx0" brushRef="#br0" timeOffset="1577.5577">4571 10838 176 0,'-5'-7'68'0,"1"7"-36"0,0 0-18 0,4 0 20 0,-4 7-13 16,-1 5-2-16,5 10-5 15,0 8 1-15,5 19-8 16,-1 12 7-16,0 22 5 0,-4 7-6 16,0 16 0-16,0 11-1 15,0 3 0-15,0 5-4 16,0-1 0-16,0-3-3 16,0 0 2-16,4-12-4 15,1-7-2-15,-5-12-18 16,4-14-6-16,-4-8-51 0,0-15-21 15</inkml:trace>
  <inkml:trace contextRef="#ctx0" brushRef="#br0" timeOffset="3872.2857">4498 8609 184 0,'-8'42'68'15,"12"-1"-36"-15,-4 38-24 0,0-30 18 0,0 15-11 16,4 27-3-16,1 33-1 16,-1 24 0-16,0 14-5 15,0 15 3-15,1-3 1 0,-1-1-1 16,0-11 2-16,-4 0-4 15,4-11 1-15,1-23-3 0,-1-14 0 16,0-20-6-16,0-22 1 16,-12-69-154 15</inkml:trace>
  <inkml:trace contextRef="#ctx0" brushRef="#br0" timeOffset="4324.0699">4112 9190 192 0,'4'-4'74'0,"1"0"-40"0,7-7-13 0,-7 7 25 0,-1-14-20 15,9-5-6-15,12-7-6 16,-4-4-2-16,9-12-6 16,-4-21 0-16,7-1 1 0,-7-4-6 15,-1 0 0-15,1 8-1 16,-1 4 2-16,-8 3 1 15,9 12 3-15,-9 7 6 16,0 12 4-16,-4 7-8 16,-1 15-4-16,5 8-1 15,0 15 0-15,4 15-1 16,5 15-2-16,-1 8 3 0,1 7 0 16,-1 0-1-16,5 0-2 15,4-8 3 1,0-3 0-16,-4-4-50 0,-1-11-20 15,5-8-66 1</inkml:trace>
  <inkml:trace contextRef="#ctx0" brushRef="#br0" timeOffset="4672.7851">5152 7964 204 0,'0'-19'77'0,"-4"19"-42"0,4 8-28 16,0 3 18-16,4 8-11 15,-4 11-1-15,4 12 2 16,-4 11 2-16,0 3-9 16,0 1 2-16,0-1 3 0,0 1-7 15,0-1-1-15,0-7-3 0,0-7-2 16,5 7-6-16,-1-23-4 16,0-14-58-1,5-12-27-15,-1-12-5 16</inkml:trace>
  <inkml:trace contextRef="#ctx0" brushRef="#br0" timeOffset="4865.5242">5165 7791 220 0,'0'15'82'0,"0"-15"-44"0,4 4-27 0,-4-4 21 0,4 0-15 16,1 0-2-1,7-8-9-15,1 4-4 16,13-7-1-16,16 0-1 0,5-8 0 16,-1 4-25-16,-3 3-10 15,-5 12-75-15</inkml:trace>
  <inkml:trace contextRef="#ctx0" brushRef="#br0" timeOffset="5073.6771">5165 8206 220 0,'-17'-8'85'0,"13"4"-46"0,4-3-26 0,0 3 24 16,4 0-10 0,9-3-3-16,12-1-14 0,-4 1-4 15,9-1-4-15,12 0-2 0,9 8 1 16,0 0-17-16,0 12-6 15,-4-1-102 1</inkml:trace>
  <inkml:trace contextRef="#ctx0" brushRef="#br0" timeOffset="5929.0618">5717 8300 140 0,'0'-11'55'0,"-5"3"-30"0,1 4-18 0,4 4 15 15,0 0-4-15,-4 8 1 16,4 7-10-16,0 11-5 15,0 4-3-15,-4 4 1 0,-1-3 3 16,1 6 2-16,0 1 3 0,0 7-3 16,4-7-2-16,0 0-2 15,0-8-3-15,0-8 3 16,0-10 0 0,0-20 1-16,0-7 0 15,0-11-2-15,-5-8-2 0,1-11-4 16,4-8 0-16,0-4 2 15,0 4 3-15,0 1-2 16,4 18 0-16,1 11 1 16,-1 8 2-16,0 15 3 15,5 11 4-15,3 12 9 16,1-4 6-16,-4-4-2 0,12 19-1 16,13 7-5-1,4 8 0-15,5 0-3 0,-5-15 2 16,0 4-2-16,-4-12 2 15,-4-7 5-15,-5-7 4 16,-8-12 3-16,-4-8 1 16,-9-15-11-16,0-14-5 15,-4-9-7-15,-4-14-2 16,-4-19-3-16,3-4-3 16,10 4-23-16,-1 11-7 15,8 15-37-15,5 19-13 0,-4 11-64 31</inkml:trace>
  <inkml:trace contextRef="#ctx0" brushRef="#br0" timeOffset="9578.8849">4588 12437 116 0,'0'-18'46'0,"-5"14"-24"0,5 4-8 15,0 0 15-15,0 0-1 16,0 0 3-16,0 0-8 15,0 0-2-15,0 0-1 16,-8 11-11-16,8 4-3 16,-4 0 0-16,-1 4 3 0,5 0 5 15,-4 4-2-15,4 3 3 16,0 0-4-16,0 5-1 16,0 6-2-16,0 5 0 15,0 7 0-15,0-8 0 16,0 5-4-16,4 10-1 15,-4-7 1-15,0 4 2 16,0 4 1-16,0-8 3 16,0 3 1-16,0 1 1 15,0 0-2-15,0 4 1 16,0-5-4-16,0 5-2 16,0-4-2-16,0-4-3 15,0-11 1-15,0-1 1 16,0-3-1-16,0 0 2 15,0-4-2-15,0 0-1 0,0 1 1 16,0-1-1-16,0-4 0 16,0-3 0-16,0 3 0 15,0-3 2-15,0 0-1 16,0-5 2-16,0 1-4 16,0 0 0-16,0 4-8 15,0-12-2-15,5 8-25 16,-1-4-11-16,4 0-25 0,-3-4-9 15,-1 1-30 1</inkml:trace>
  <inkml:trace contextRef="#ctx0" brushRef="#br0" timeOffset="9757.7701">4240 13773 316 0,'-26'-16'118'0,"13"5"-64"0,5 7-63 15</inkml:trace>
  <inkml:trace contextRef="#ctx0" brushRef="#br0" timeOffset="9968.8259">4214 13761 521 0,'26'23'15'15,"-1"0"-6"-15,9 7-6 0,-4 15-1 0,-1 8-1 16,1-8 2-16,-4 4 2 16,-1-4 2-16,-8-7 5 15,0-4 5-15,-4-4-5 16,-1-7-2-16,5-4-1 16,0-12 1-16,5-7 4 15,-1-15 3-15,4-11-5 16,1-16-2-16,-1-3-8 15,9 0-3-15,9 3-62 16,-1 1-27-16,1-1-83 16</inkml:trace>
  <inkml:trace contextRef="#ctx0" brushRef="#br0" timeOffset="10463.2357">5246 13829 212 0,'-5'-7'79'0,"1"7"-42"0,0 0-19 15,4 0 25-15,0 0-22 0,-4 7-8 16,4 1-7 0,0 11-2-16,0 7-2 15,4 8-2-15,0 7 3 0,0 1-2 16,1 3-1-16,-1-3 1 16,0 3 1-16,-4-7-1 15,0-1 2-15,0 5-2 0,0-8-1 16,0-12-26-16,0 1-10 15,0-8-33-15,0-15-13 16,-4-7-4 0</inkml:trace>
  <inkml:trace contextRef="#ctx0" brushRef="#br0" timeOffset="10630.4258">5275 13765 228 0,'4'-23'88'0,"-4"20"-48"0,5-1-36 0,-5 4 19 0,4 0-13 15,4-4-1 1,22 0-5-16,4 1-3 16,0 3-3-16,4 0 1 0,1 0-17 15,-6 0-8-15,-3 3-79 16</inkml:trace>
  <inkml:trace contextRef="#ctx0" brushRef="#br0" timeOffset="10841.7052">5271 14108 248 0,'-8'15'93'0,"8"-7"-50"0,4-8-41 0,-4 0 17 16,8-8-6-16,9 5 2 15,13-9-8-15,4-7-2 16,4 8-3-16,5 0-4 0,-1 3-1 15,5 4-60-15,-1 4-27 16,-3 0-15 0</inkml:trace>
  <inkml:trace contextRef="#ctx0" brushRef="#br0" timeOffset="11350.9659">5717 14252 284 0,'-9'-16'107'0,"5"9"-58"0,0-35-33 16,4 27 27-16,0-3-17 15,4-5-2-15,4-7-12 16,1 3-5-16,4 8-4 16,-1 8-7-16,5 4 0 15,-4 7 4-15,0 7 4 0,-5 8-3 16,-3 4-3-16,-1 11-15 15,-4 4-6-15,-4-7-6 16,-5 3-2-16,1-4 1 16,-1-3 1-16,1-8 10 15,-1-8 6-15,1-7 6 16,-1 0 4-16,5-11 4 0,0 0 2 16,4-8 3-1,0 4 1-15,4 4 3 16,4 7 4-16,5 8-6 0,4 7 0 15,4 11 11-15,1 12 5 16,7 8-1-16,-3 15 0 16,-1 18 8-16,-8-7 2 15,-4-8-4-15,-17 12-1 16,-5 7 0-16,-4-15 0 16,-4 4-11-16,-4-11-5 15,-4-5-7-15,-5-10-2 16,0-12-1-16,-4-19-2 15,-12-22-32-15,-1-15-14 16,5-27-48-16,8-19-17 16,8-33-41-16</inkml:trace>
  <inkml:trace contextRef="#ctx0" brushRef="#br0" timeOffset="12068.6658">4571 11027 252 0,'-9'7'93'0,"5"-3"-50"0,-5-15-28 0,5 7 24 0,-4-4-15 16,-1 5-1-16,1-9-7 15,-1 1-2-15,1 0-8 16,3-4 0-16,5-4 4 0,5-4-8 16,-1-3-1-16,0 3-1 15,5 1 0-15,-1 3 0 16,5 4 0-16,0 3-3 16,-1 5 2-16,-3 3 1 0,4 11 2 15,-9 9 8-15,-4 6 3 16,-4 5-4-16,-1 3-1 15,-3 0 5-15,4-7 3 16,-5-5 1-16,1-6 1 16,3-1-5-16,-3-26 2 15,-1-4-7 1,5-3-6-16,0 3-4 16,4 0-2-16,0 0 0 15,8 4-41-15,5-4-18 16,8 4-80-1,30-19-65-15,9-8 81 16</inkml:trace>
  <inkml:trace contextRef="#ctx0" brushRef="#br0" timeOffset="13194.3658">9261 8488 172 0,'-4'-15'66'0,"4"12"-36"0,-9-5-4 0,9 8 23 15,0 0-20-15,0 8-8 16,0 7-9-16,9 11-1 16,-5 16-6-16,0 18 6 0,0-4 2 15,-4-18-6-15,0 26-4 16,0-11 0-16,0 19 0 16,0-12 1-16,0 12 0 15,0-12-11-15,0-3-3 16,0-8-61-16,0-23-26 15,0 1-7 1</inkml:trace>
  <inkml:trace contextRef="#ctx0" brushRef="#br0" timeOffset="13377.9345">9282 8405 248 0,'13'4'93'0,"-13"-4"-50"15,25-4-39-15,-3 1 19 0,7 3-15 16,5-8-2-16,9 4-2 16,-1 8 2-16,5 4-3 15,-5-1-19-15,-16 1-10 0,-5-1-90 16</inkml:trace>
  <inkml:trace contextRef="#ctx0" brushRef="#br0" timeOffset="13558.0935">9231 8971 264 0,'-29'34'99'0,"29"-34"-54"0,0-7-42 0,0 7 23 16,8-4-17-16,-4 4-5 16,22-11-2-16,29-8-2 15,0 7 0-15,5 1-9 0,-14 7-4 16,-8 1-108-1</inkml:trace>
  <inkml:trace contextRef="#ctx0" brushRef="#br0" timeOffset="13962.3381">9830 9016 240 0,'-13'0'90'0,"13"0"-48"0,-8 16-38 16,3-13 19-16,1 9-4 15,0-1 1-15,0 12 2 16,-1-5 1-16,5 16-12 16,0-11 0-16,-4 3 0 0,4 1 0 15,0-1 3-15,0 1-3 0,0-12 1 16,0 4-1-16,0-19 3 15,0 0-7-15,4-19-4 16,1 4-2-16,7-27-1 16,1 12-3-16,4-11 2 15,17-16-4-15,0 15 1 16,-4 16 0-16,-9 18 2 16,-4 8-1-16,4 4 1 15,-4 4 0-15,4 14 0 16,0-3-16-16,5 11-5 15,-5-3-38-15,5 3-15 16,20 12-53 0</inkml:trace>
  <inkml:trace contextRef="#ctx0" brushRef="#br0" timeOffset="14323.2789">10823 9307 264 0,'4'-8'99'16,"-4"8"-54"-16,-8-3-24 0,4 3 30 0,-5-8-14 16,1 8-1-16,-18-4-15 15,9-7-5-15,-17 0-9 16,4-1-3-16,-12-10 0 0,4 7 2 16,-9-12 3-16,9 8-4 15,4-11-3-15,4 8-8 16,9-12-1-16,0-15 1 15,17 3 1-15,12 5-2 16,9 3 0-16,17 4 1 0,4 15 4 16,-4 8 1-1,-4 15 3-15,-9 7-1 0,-12 4 2 16,-1 0-2-16,-8 4 2 16,0 0-15-16,-13 4-7 15,5-1-21-15,-13-7-10 16,4 4-53-1,-5-8-60-15,5-3 46 16</inkml:trace>
  <inkml:trace contextRef="#ctx0" brushRef="#br0" timeOffset="14803.455">11171 8372 212 0,'-4'0'79'0,"4"0"-42"0,-9 7-32 0,5-7 19 16,8 4-11-16,-4 3 0 15,5 5 2-15,3 25 2 16,-4-3-9-16,1-7 2 0,-1 29 1 16,0 35-4-16,0-8-2 15,1 0-2-15,3-4-3 16,1 0 3-16,-1-3 0 16,1-8-4-16,-1-4 1 15,-4-12-44-15,0-10-18 0,1-16-53 31</inkml:trace>
  <inkml:trace contextRef="#ctx0" brushRef="#br0" timeOffset="15088.1522">10980 8896 208 0,'-8'11'79'0,"3"-11"-42"0,5 4-21 0,0-4 24 16,5 0-17-16,12-4-4 15,8 4-15-15,17-4-2 16,9 4-2-16,9 0 2 0,-1-3 1 15,1-1-28-15,-1-4-10 16,9-3-78 0</inkml:trace>
  <inkml:trace contextRef="#ctx0" brushRef="#br0" timeOffset="15331.5895">11761 8802 220 0,'-38'11'82'0,"34"-15"-44"0,8-7-18 16,-4 7 27-16,8 0-23 15,14-3-7-15,3-1-14 16,9 1-4-16,8 3 0 15,1 8-5-15,4 3 2 0,4 4-117 16</inkml:trace>
  <inkml:trace contextRef="#ctx0" brushRef="#br0" timeOffset="15543.1372">11685 9198 212 0,'0'18'82'0,"0"-18"-44"0,55-18-31 0,-30 10 20 16,5-3-12-16,-4 3-3 16,12-7-7-16,25-4-4 15,10 4-110-15,11 8-49 16</inkml:trace>
  <inkml:trace contextRef="#ctx0" brushRef="#br0" timeOffset="16211.8312">12606 8568 184 0,'4'11'71'0,"-4"4"-38"0,0 34-36 0,0-23 13 16,0 12 2-16,0 7 4 15,0-7 3-15,0-4 1 16,0 8-11-16,0-16 1 0,0 12 3 16,0 15-1-16,0-8 1 15,0-7 4-15,0-16 1 16,0-3-3-16,0-4 1 16,0-11-7-16,0-4-3 15,0 0-1-15,0-19 1 16,4-26-5-16,1-12-1 15,-1-3-2-15,4-1-2 0,5 9 0 16,0 3 3-16,-1 15-5 16,5 11 0-16,-4 19 5 15,0 16 2-15,0 10-2 16,-1 8-1-16,-3 4 1 16,-1-7 0-16,-3-5 3 15,3 1 1-15,-4-4-4 16,5 0 1-16,-1-4 6 15,5-8 6-15,0 1 3 16,4-8 3-16,-5 0-4 0,10-23 2 16,16-18-7-1,-4-1-3-15,4 8-3 0,-4 4-3 16,-4 15-2-16,-1 19-1 16,-7 15 2-16,-10 7 0 15,1-3-4-15,0 11-1 16,-5-4-30-16,5 15-12 15,-4-3-35-15,3 14-12 16,-3-7-14 0</inkml:trace>
  <inkml:trace contextRef="#ctx0" brushRef="#br0" timeOffset="16708.8146">13561 9066 220 0,'-34'-12'85'0,"34"12"-46"0,-17-11-28 16,13 7 23-16,-1 0-5 15,5-3 3-15,0-1-1 16,0 4 1-16,13-26-17 16,13-19 2-16,8-4 3 0,0 1-9 15,-1 6-1-15,-3 12-4 16,0 12-1-16,-9 14-6 15,0 12-1-15,-8 11 3 16,-4 8 1-16,-5 7 0 16,-4 0 1-16,0-7-2 0,-9 11-1 15,1-4-17 1,-13 8-6-16,4-4-11 0,-13-1-4 16,4-6-6-16,1-12-2 15,0-11 7-15,12-16 6 16,4 5 6-16,14-31 4 15,12-26 6-15,4 0 6 16,4 7 30-16,1 16 17 16,-5 18-1-16,-4 19 0 15,0 20-8-15,-4 14-3 16,-1 15-7-16,-3-19 0 16,-1 1-10-16,5 11-2 15,-4-1-1-15,3-3 2 16,1-4-25-16,-5 8-12 0,1-4-39 15,-1-8-18 1,-3-3-12 0</inkml:trace>
  <inkml:trace contextRef="#ctx0" brushRef="#br0" timeOffset="17028.2576">13319 8240 256 0,'-9'15'96'0,"9"-4"-52"0,9-4-32 0,-1-3 26 16,9 0-9-16,13-4 0 15,12-8-10-15,14-3-4 16,3-4-8-16,1 0-7 0,3 0-1 16,-3 4 1-16,3 11 2 15,9-8-41-15,-12 16-18 16,-9-8-77 0,-9 3-38-16,-8 5 85 15</inkml:trace>
  <inkml:trace contextRef="#ctx0" brushRef="#br0" timeOffset="17352.3074">13858 8017 188 0,'-21'8'71'16,"12"-5"-38"-16,-8 16-23 0,13-11 17 0,0-8-2 15,0 3 0-15,4-6-8 16,0 3 0-16,8-8-10 15,9 4 2-15,0 4 2 0,4-7 0 16,9 7 3-16,4 0 4 16,0 7 1-16,4-3-4 0,-4 7 1 15,-4 8 4 1,-9-4 2-16,-4 1-3 0,-4 6 1 16,-1 1-7-1,-3 7-3-15,-5-7-5 16,-8 3-2-16,-5 8 1 0,-3-4 2 15,-5-3-19-15,-13 6-5 16,0-17-30-16,1 2-11 16,-1 1-99-1</inkml:trace>
  <inkml:trace contextRef="#ctx0" brushRef="#br0" timeOffset="20885.6477">8518 10340 200 0,'-8'12'77'0,"8"-1"-42"0,4 12-30 0,-4-8 19 16,0 7-6-16,0 9-1 15,0 2-5-15,0 9-2 16,0-1-6-16,0 1-3 0,0-1 0 15,0 5-4-15,4-1 2 16,0 0 3-16,1 4 1 16,-5-11-15-16,0-4-6 15,0-8-46 1,0-14-65-16,0-24 26 16</inkml:trace>
  <inkml:trace contextRef="#ctx0" brushRef="#br0" timeOffset="21049.6476">8522 10314 180 0,'13'0'68'0,"0"-4"-36"0,4-3-37 16,-9 7 12-16,5-4-6 16,4 0-1-16,0 0-17 15,-4 1-6-15,12 3-51 16,-4 0-19-16</inkml:trace>
  <inkml:trace contextRef="#ctx0" brushRef="#br0" timeOffset="21261.1481">8505 10687 260 0,'-21'0'99'0,"17"12"-54"0,4-20-39 0,0 16 20 15,4-8-16-15,0 0-6 16,5 0-2-16,4-8-2 16,4 4 0-16,4-7-5 0,9 3-1 15,4 1-59-15,25-1-26 16,9 5-12 0</inkml:trace>
  <inkml:trace contextRef="#ctx0" brushRef="#br0" timeOffset="21828.0572">8930 10653 172 0,'-17'-7'66'0,"13"18"-36"0,-1-3-26 16,5 3 15-16,0 0-7 15,0 4 1-15,0 4-2 16,0 0 3-16,0 8-7 0,0 3-2 0,5 0 1 16,-5 4-3-1,0-4 0-15,0 0-1 0,0 0-2 16,4-7 5 0,-4-4 1-16,0-8 0 0,0-11 1 15,0-11-4-15,-4-8-2 16,-5-11-9-16,-4-8-5 15,-4 4 2-15,0-11 2 16,1 0 2-16,3 11 5 16,0 11 1-16,13 8 3 15,9 15 1-15,3 0 1 16,9 4 2-16,9 7 1 16,4 8-1-16,9 4-1 15,-5 7-3-15,-4 0 1 16,4 4-2-16,-13-8 2 0,-3-3 2 15,3 7 4 1,-4-4 11-16,5-3 7 0,-5 0 6 16,-4-12 2-16,0 0-2 15,0-11 0-15,-9 0-10 16,-3-19-1-16,-1 4-9 16,-4-22-3-16,0 7-8 15,0-16-1-15,0 9-21 16,4-13-9-16,-4 9-38 15,13 3-17-15,0 4-62 16</inkml:trace>
  <inkml:trace contextRef="#ctx0" brushRef="#br0" timeOffset="27232.0815">1722 7926 208 0,'-21'-11'77'0,"17"15"-42"0,0 3-32 0,0 5 17 0,-1-1-1 16,1 16 1-16,4 22-3 15,0 18 0-15,0 16-9 16,4 15 4-16,1 31 3 0,-1 3-1 16,0 15 2-16,0 4-7 15,-4 22-3-15,0-11 3 16,0 4 2-16,0-11-6 15,0-12-1-15,0-14-2 16,-4-20-2-16,4-19-52 16,-13-18-25-16,1-19-54 15</inkml:trace>
  <inkml:trace contextRef="#ctx0" brushRef="#br0" timeOffset="27547.4888">1396 9413 228 0,'-22'22'88'0,"18"-7"-48"0,0 8-27 0,4-8 22 15,4 4-14-15,5 11-4 16,8 19-4-16,8 11-1 16,5 20-6-16,0 14 5 0,3 0 2 15,-3 0 9-15,0-7 4 16,-9 0 3-16,-4-12 2 15,4-22-5-15,-4-11-4 0,5-20-1 16,-1-10 1-16,8-24 1 16,1-29 3-1,4-12-12-15,9-30-5 0,8-15-6 16,-5-4 0-16,1 8-18 16,0 11-6-16,-13 11-63 15,0 4-25-15,-1 19-70 16</inkml:trace>
  <inkml:trace contextRef="#ctx0" brushRef="#br0" timeOffset="28046.6564">1103 10902 228 0,'-4'-15'88'0,"4"19"-48"0,-5 7-38 16,5-3 17-16,0 15-12 16,0 10-2-16,0 13-3 15,0 18 1-15,0 0-2 16,5-4-1-16,-1 4 3 0,4 1-2 0,-4 2 2 16,1 5-20-16,-1-4-8 15,0-8-80 1</inkml:trace>
  <inkml:trace contextRef="#ctx0" brushRef="#br0" timeOffset="28238.9286">954 11287 208 0,'17'-15'79'0,"4"7"-42"0,1 1-28 0,-10 3 19 15,1 0-19-15,8 1-4 16,9 3-2-16,8 0 0 16,9 3-1-16,12-3-26 0,5-3-11 0,-9-1-64 15</inkml:trace>
  <inkml:trace contextRef="#ctx0" brushRef="#br0" timeOffset="28673.5507">1633 10899 184 0,'-12'11'71'0,"7"-4"-38"0,5 12-25 15,0-7 18-15,5 10-13 16,-1 8-2-16,0 4-3 0,0 8 2 16,1-8-5-16,3 0 6 0,5-4 2 15,0 0-6-15,-1-4-2 16,1-7-1-16,0-7 0 15,4-12 0-15,-5-8 2 16,1-7 1-16,-4-11 1 16,8-1-2-16,0-14 1 15,4 3-2-15,4 4 2 16,5 0 0-16,-9 19 1 16,-4 4-4-16,4 11-1 15,1 22 3-15,-5 20 3 16,-5 14 7-16,-3 20 4 0,-5 18 3 15,-4 12 1-15,-8 7-2 16,-9 15 1 0,-9 4-7-16,1 4-1 0,4-4-12 15,-9-8-1-15,-4-10 2 16,4-20 2-16,0-23-16 16,1-6-5-16,-22-28-68 15,-9-33-30 1,-33-45-41-16</inkml:trace>
  <inkml:trace contextRef="#ctx0" brushRef="#br0" timeOffset="37908.22">7843 10638 196 0,'-8'0'74'0,"-1"4"-40"0,-3-4-11 0,3 0 24 15,1 0-2-15,-5 0 0 16,0 4-7-16,0 0-1 16,1-1-21-16,-10-3 2 0,5 0 0 15,5 0-4-15,3 0 2 16,1 4-7-16,8-4-3 0,8 8-6 16,5-8 0-1,8 3-2-15,9 5 0 16,4-8 2-16,0 0 2 0,0 0-1 15,-5-8 2-15,1 5 0 16,0-9 3-16,0 1 1 16,-1-4 1-16,1 0-7 15,-4 4-2-15,-5 3-22 16,-4 1-8-16,-5 3-85 16,22 8-37-16,-4-1 19 15</inkml:trace>
  <inkml:trace contextRef="#ctx0" brushRef="#br0" timeOffset="38838.1458">9902 10397 176 0,'0'-42'68'0,"-4"39"-36"0,-1-5-18 0,5 8 20 15,0 0-8 1,0 0-3-16,-4 4-11 0,4 3-3 16,0 12-5-1,0 15-3-15,0 8 0 0,0 7 1 16,0 4 3-16,4-4-2 0,-4 3 0 16,0 5 1-16,5-8 0 15,-1 4-2-15,-4-4-2 16,4-8-10-1,-4-10-6-15,9-9-39 0,-5-11-16 16,0-22-23 0</inkml:trace>
  <inkml:trace contextRef="#ctx0" brushRef="#br0" timeOffset="39034.121">9702 10665 280 0,'9'-8'104'0,"-5"4"-56"0,0-3-47 0,1 7 21 0,3-4-12 16,1 0-1-16,16 1-5 15,-4-1-1-15,30 0-1 16,30 4-24-16,-5 0-9 0,-4 4-76 16,-25 0-52-1,-9-4 63-15</inkml:trace>
  <inkml:trace contextRef="#ctx0" brushRef="#br0" timeOffset="39272.2234">10407 10337 228 0,'-8'3'85'0,"8"-3"-46"0,-5 15-37 0,5-7 17 16,0 3-12-16,0 1-4 16,0 14-2-16,0-3 1 15,5 11-1-15,-1-4-1 0,0 11 3 16,5 16-2-16,-1-1-1 16,-4 1-19-16,1-16-10 0</inkml:trace>
  <inkml:trace contextRef="#ctx0" brushRef="#br0" timeOffset="39532.0377">10331 10295 184 0,'-5'-4'71'0,"5"4"-38"0,0-3-32 15,5 3 16-15,-1 0-2 16,0 0 3-16,13-4 1 0,0 0 1 16,17-4-11-16,-4 1-1 0,12-1-1 15,-4 1-3-15,5 3-1 16,21-7-10-16,-9-1-3 16,-4 12-101-1</inkml:trace>
  <inkml:trace contextRef="#ctx0" brushRef="#br0" timeOffset="39738.4765">10479 10552 288 0,'0'-4'107'16,"0"4"-58"-16,4-8-48 0,1 8 21 0,3 0-16 15,9 0-4 1,4 0-3-16,13 0-1 0,5 0 2 16,3 0-36-16,0 0-13 0,1 0-70 15</inkml:trace>
  <inkml:trace contextRef="#ctx0" brushRef="#br0" timeOffset="40263.8406">10989 10819 312 0,'-22'8'118'0,"22"-8"-64"0,-21-19-39 0,13 11 31 15,-1-3-23-15,1-4-5 16,3-8-13 0,5 1-4-16,0 7-1 15,0 0-3-15,9 3 0 0,-1-7-1 0,5 8 0 16,-4 0 0-16,3 7 3 15,1 4-2-15,-4 8-1 16,-1-5-8-16,-4 12-5 16,1 4-13-16,-5 4-6 15,0-8-8-15,-5 11 0 16,1-3-5-16,-4 0 1 16,-1-4 8-16,1-8 5 15,-1 0 17-15,1-11 11 16,-1-11 22-16,1-8 13 15,3 0 8-15,5 4 5 0,0 0-7 16,9 7-3 0,-1 5-2-16,5 6 1 15,0 1-1-15,4 19 2 0,-4-4 0 16,8 26 3-16,8 38-5 16,-16 4-3-16,-9 15-8 15,-4-4-1-15,-8 7-10 16,-5 1-2-16,-4-1-1 15,-4-14 2-15,-4-12-3 16,-1-7 0-16,9-19-8 16,-8-12-2-16,-5-18-27 15,4-16-13-15,14-22-22 16,3-23-9-16,13-14-62 16</inkml:trace>
  <inkml:trace contextRef="#ctx0" brushRef="#br0" timeOffset="40683.165">11557 10457 264 0,'-4'4'101'0,"4"-11"-54"0,4 3-44 0,1 4 21 15,3-8-16 1,13 1-4-16,17-1-6 16,13 1 1-16,13-12 1 0,0 4 0 0,-22 3 2 15,-4 1-36-15,26-4-17 16,-13 4-62-1</inkml:trace>
  <inkml:trace contextRef="#ctx0" brushRef="#br0" timeOffset="40910.0584">11659 10676 220 0,'-51'0'85'0,"47"0"-46"0,4 0-19 0,0 0 24 16,4 0-18-16,9 4-7 0,17-4-11 15,12 7-4-15,9-7-2 16,4 0-2-16,-12 0 1 16,-9 0-32-16,34 0-14 0,-9 4-74 31</inkml:trace>
  <inkml:trace contextRef="#ctx0" brushRef="#br0" timeOffset="41630.9583">12619 10337 156 0,'4'3'60'0,"-4"5"-32"0,-4 41-33 0,4-26 12 0,0 3 0 16,0 8 4-16,0 0 5 15,0 11 4 1,0-7-10-16,0-4 10 0,0-4 3 0,0-4 2 16,0-3 2-16,0-12-4 15,0-3-2-15,0-8 0 16,0-8-1-16,4-22-7 15,-4 4-3-15,0 3-3 16,4-26-2-16,0 8-3 16,5-8-2-16,-1 7-2 15,5 4-1-15,-5 4-1 16,5 12 3-16,0 3-2 16,0 23-1-16,-5-4 3 0,5 22 0 15,-5 1 1-15,5 7 0 16,0-3 0-16,4 6 2 15,-4-6-3-15,-1 7 0 16,-3-12 3-16,-1-6 1 16,1-1-1-16,-1-15 1 15,1 0-4-15,3-23 0 16,1 4 1-16,4-11 0 16,0 4-3-16,9-1 2 15,-5 5-1-15,4 10-2 16,-3 1 0-16,3 18 3 15,5 16 0-15,-5 11 3 16,-4 7-1-16,1 9-1 0,-1-5-19 16,-8-11-8-1,-1-8-35-15,5 4-12 16,9 8-35-16</inkml:trace>
  <inkml:trace contextRef="#ctx0" brushRef="#br0" timeOffset="42097.7517">13620 10699 316 0,'-12'3'121'0,"3"-6"-66"0,5-9-36 0,4 12 34 15,0-22-22 1,0 7-8-16,4-19-11 0,0 4-4 15,9-8-4 1,0 4-5-16,4 0-2 0,0 8-1 0,0 7 3 16,0 4 0-16,0 15 1 15,-5-8 2-15,-3 19 3 16,-1 20-13-16,-3 2-5 16,-5 9-11-16,-5-1-5 15,-7 1-13-15,-5-4-4 16,-5-1-2-16,5-22 2 15,5 4 4-15,-1-19 1 16,0 0 20-16,9-30 10 16,0 7 8-16,8-22 2 15,0 8 9-15,13-1 7 0,-4 8 8 16,4 7 3-16,-4 4-2 16,4 23-1-16,-5-4-12 15,5 26-4 1,0-3-3-16,0 18 0 0,-4-14-9 15,0 11-2-15,4-8-40 16,-9 4-19-16,5 3-30 16</inkml:trace>
  <inkml:trace contextRef="#ctx0" brushRef="#br0" timeOffset="42410.1441">13298 9922 188 0,'-17'11'71'0,"17"-11"-38"0,-5 0-8 0,1 0 27 15,4 0-13-15,0 0-5 16,9 0-11-16,-1 0-2 15,13 0-12-15,1-8-1 0,16 5-1 16,-4 3-3-16,17-8-3 16,-9 8 0-16,5-4 1 0,-9 4-1 15,9-7 2 1,-9 3-26-16,0 4-12 0,-8-7-46 16,4-1-21-16,-4 4-1 15</inkml:trace>
  <inkml:trace contextRef="#ctx0" brushRef="#br0" timeOffset="42769.793">13752 9661 224 0,'4'-7'85'0,"-4"7"-46"0,-4 4-30 0,4-1 22 16,0 1-6-16,0 0 0 15,0 0-5 1,0 0 0-16,4 3-11 0,0-3 1 0,13 0 3 16,-4-1-3-16,17 1 0 15,-9 0-4-15,9 3 1 16,-5 1 7-16,9 3 3 16,13 8 3-16,-22-7 0 15,-4-1-3-15,-4 0 2 16,-4 4 1-16,-9 8 0 15,1-4-7-15,-10 7 0 16,1-3-6-16,-13 3 1 16,-12 8-14-16,7-11-3 15,1-4-34-15,-4-4-14 0,-5 4-41 16,0-1-18 0,-4-6-24-16</inkml:trace>
  <inkml:trace contextRef="#ctx0" brushRef="#br0" timeOffset="44902.8924">7924 12437 220 0,'-13'15'85'0,"9"-11"-46"0,-13 4-17 16,8-4 28-16,1-1-6 15,-5 1-1-15,5 0-13 16,-1 0-4-16,9-4-15 15,5 3 0-15,7-3 0 0,5 0-6 16,4 0-1-16,9-3-4 0,8-1-1 16,9 0 1-1,12 0 2-15,5 4-39 0,0 4-14 16,-5 4-43 0,1-1-16-16,-1-22-4 15</inkml:trace>
  <inkml:trace contextRef="#ctx0" brushRef="#br0" timeOffset="45218.2497">8646 12038 160 0,'-5'-15'63'0,"5"15"-34"0,0-12-21 0,0 12 18 0,0 0-6 16,0 0 0-16,0 8-2 15,0-1-2-15,5 12-8 16,-1-4 1-16,-4 27 4 0,0-16 4 16,0 27 2-16,0-4-10 15,0 0-3-15,0-4-4 16,4 12 1-16,0 30 0 15,0-12 1-15,-4-11-40 16,0-11-15-16,0-8-63 16</inkml:trace>
  <inkml:trace contextRef="#ctx0" brushRef="#br0" timeOffset="45445.5554">8633 12007 212 0,'-9'-7'79'0,"9"7"-42"0,-4-4-19 0,4 4 25 16,0 0-18-16,0 0-3 15,9-4-5-15,-5 1-2 16,13-5-7-16,0 0-5 0,17 1 0 16,-5 3-2-16,10-3 2 15,-5 3-11-15,8 4-4 16,13 0-49-16,-12 4-23 15,-9 3-27-15</inkml:trace>
  <inkml:trace contextRef="#ctx0" brushRef="#br0" timeOffset="45643.0297">8662 12339 264 0,'-12'15'101'0,"12"-15"-54"0,0-3-28 15,0 3 26-15,4-4-14 16,0 0-4-16,9-3-13 16,0 3-6-16,8-4-5 0,-4 4-5 0,17 1 1 15,17 3-48 1,0 0-21-16,0 3-69 16</inkml:trace>
  <inkml:trace contextRef="#ctx0" brushRef="#br0" timeOffset="46222.9668">9189 12328 220 0,'-9'-8'82'0,"9"8"-44"0,-4 8-33 0,0 0 19 0,4 3-13 16,0 4-1-16,0 15-4 16,0-7 1-1,0-1-4-15,0 5 3 0,0-5 3 0,0 1 1 16,0-8 2-16,0 4-6 16,0-8-2-16,-4 4-2 15,4-3-2-15,0-5 3 16,0-7 0-16,0 0-4 15,0-11 1-15,0-12-9 16,-5-11-4-16,5 0 4 16,0 0 5-16,0 8 1 15,0-4-1-15,0 15 9 16,0 4 19-16,5 11 1 16,-1 0-8-1,4 15-5-15,1 3-5 0,12 5-2 16,-4-4-3-16,25 19-2 15,-8-8 1-15,9 11-1 16,21 5 8-16,-9-5 7 16,-9-11 6-16,-7-7 20 15,-14-19-5 1,-8-4-10-16,-4-4-5 16,-5-19-11-16,-8-7-4 15,-4-4-3-15,0 8-3 0,0 3-8 16,-1-15-3-1,1 8-21-15,4-8-6 0,0 5-25 16,4-1-10-16,9-4-78 16</inkml:trace>
  <inkml:trace contextRef="#ctx0" brushRef="#br0" timeOffset="48356.5774">10216 12211 156 0,'4'-15'57'0,"1"7"-30"0,-5 1-21 0,0 7 17 16</inkml:trace>
  <inkml:trace contextRef="#ctx0" brushRef="#br0" timeOffset="48520.329">10225 12185 320 0,'0'11'39'15,"0"4"-20"-15,0 8 0 0,0 7 1 16,-5-4-9-16,5 12-1 15,0 0-6-15,0 3-1 16,0 1-1-16,0 3-2 16,0-4 1-16,5 1 1 15,-1-4-17-15,0-8-6 16,0-8-17-16,-4-6-4 16,0-16-61-16</inkml:trace>
  <inkml:trace contextRef="#ctx0" brushRef="#br0" timeOffset="48704.6858">9898 12494 252 0,'4'-4'93'0,"4"0"-50"0,5-3-37 16,4 3 20-16,13-7-10 15,12-4 1-15,9 3-12 16,0 1-6-16,-4 0 1 15,4 3-23-15,-13 8-9 0,-8 0-88 16</inkml:trace>
  <inkml:trace contextRef="#ctx0" brushRef="#br0" timeOffset="50444.8645">10704 12139 124 0,'13'-37'46'0,"-9"37"-24"0,0-12-15 16,-4 5 15-16,0 3 4 16,5 4 7-16,-1 0-1 15,-4 0 3-15,0 0-19 16,0 0 13-16,-4 11 5 0,4 1-3 0,-5-1-1 16,-3 8-8-1,-1 7-3-15,5 4-7 0,-4 4-2 16,-1 8-6-16,5-8-1 15,0 4 3-15,4-8 1 16,0 0-3-16,4 0-3 16,4-4 0-16,9-3 1 15,0-8-1-15,5-3-1 16,-1-5 1-16,4-7-1 16,1 0-3-16,-5-4 2 15,-4 1-30-15,8-13-14 16,-3 1-28-16,7-7-12 0,-3 3-31 15</inkml:trace>
  <inkml:trace contextRef="#ctx0" brushRef="#br0" timeOffset="50672.7753">11018 12113 220 0,'-4'19'82'0,"4"-19"-44"0,0 34-20 0,0-27 23 15,0 12-15 1,0-4-4-16,0 19-13 0,0-7-6 16,0 18-2-1,0-7-1-15,0 14 2 0,0-6-1 0,0 14-1 16,0-11-19-16,4 8-10 16,5 11-36-16,25-12-73 31</inkml:trace>
  <inkml:trace contextRef="#ctx0" brushRef="#br0" timeOffset="51162.0741">11332 12460 332 0,'-12'-41'126'0,"7"25"-68"0,5-21-61 0,0 18 24 0,5-8-15 15,3-6-1-15,5-1-3 16,4 3-2-16,0 5 1 16,-4 0-4-16,-1 14 2 15,-3 1 3-15,-1 7 1 0,1 0-1 16,-1 16 1-16,-4-5 0 16,1 16 3-16,-1-4-3 15,-4 11-2-15,0 15 2 16,-9-3 0-16,1-1-8 15,-9-7-4-15,0 0-6 16,0-19-4-16,-4 0 2 16,4-19 2-16,4-11-7 15,5-19-3-15,8-3-13 16,8-9-6-16,9 1-3 16,4 0-1-16,1 11 5 15,-10 19 12-15,1 4 26 16,0 22 35-16,-5 0 16 15,1 19 0-15,-5 1-3 16,0 14-16-16,5 30-4 16,-5-22-13-16,0-8-2 0,0 12-1 15,1-8-3-15,3 4-1 16,-4-8-19-16,5-3-9 16,-1-9-56-1,5-10-59-15,0 0 39 16</inkml:trace>
  <inkml:trace contextRef="#ctx0" brushRef="#br0" timeOffset="51569.5126">11944 12554 212 0,'-30'15'82'0,"13"-15"-44"0,0-3-11 16,8 3 29-16,1-12-14 15,-1 12-3-15,1-19-19 16,-1 4-7-16,9-15-8 16,0 4-2-16,9-12 3 0,-1 4-1 0,9 0 0 15,-4 4-3 1,8 11-2-16,-4 0 1 0,0 16-1 16,0-1 2-1,0 15 1-15,0 0 1 0,-4 20 0 16,0-9 6-16,-9 16 6 15,0-8 5-15,-4 8 4 16,0-4 0-16,-4-4 2 16,-4 11 0-16,-5-10 3 15,-4-9-14-15,-9-7-4 16,-8-15-8-16,-17-15-3 16,1-7-18-16,20-1-9 15,4 4-30-15,5-19-15 16,0 8-31-16,29-19-11 15,18-41-25 1</inkml:trace>
  <inkml:trace contextRef="#ctx0" brushRef="#br0" timeOffset="52604.6104">12686 12245 236 0,'-21'-4'90'0,"21"4"-48"0,-21 4-20 16,12-4 28-16,-3 0-13 15,3 0-3-15,1 8-12 16,-1-8-1-16,9 0-12 16,0 0-5-16,0 0-1 0,9-8-2 15,4 4 2-15,-5-3-2 0,22-5-1 16,-5 5 1-16,26-1-1 15,-8 1-36-15,12-1-13 16,-9 4-61 0,10 4-64-16,-10 0 54 15</inkml:trace>
  <inkml:trace contextRef="#ctx0" brushRef="#br0" timeOffset="52817.3068">12623 12392 288 0,'-17'11'110'0,"17"-11"-60"0,0 0-39 0,0 0 26 0,0 0-20 16,8 0-7-16,5 0-6 16,-5 0-4-16,26 0 1 15,-4 0-1-15,25 0 2 0,-8 0-45 16,17 0-18-16,-9 0-74 15</inkml:trace>
  <inkml:trace contextRef="#ctx0" brushRef="#br0" timeOffset="53553.4334">13506 11325 164 0,'-5'0'63'0,"5"0"-34"0,-4 0-12 0,4 0 20 15,-4 11-8-15,0-7 0 16,-13 18 1-16,0-3 1 15,0 19-16-15,0-4-5 0,0 30 1 16,0-7-5-16,4 22 2 16,0-11-3-16,9 30 0 15,0-11-3-15,8 14-2 16,22 50 1-16,7-26 1 0,6-16-1 16,3-30-1-16,1-7-37 15,-5-15-15-15,0-16-73 16</inkml:trace>
  <inkml:trace contextRef="#ctx0" brushRef="#br0" timeOffset="54390.5691">14202 11917 264 0,'-4'-8'101'0,"4"8"-54"0,-13-3-31 15,9 3 29-15,-1 0-9 16,1 0 2-16,-4-4-7 0,-1 0-1 16,-4 0-17-1,5 1-1-15,-9 3 1 0,4 0-5 16,-12 0 0-16,3 0-4 0,-3 3-1 15,4 1-1 1,-5 4-2-16,5 3 3 0,0 0 0 16,4 1-1-16,4 3-2 15,0 0-2-15,5 4 1 16,4-1-1-16,8 5-2 16,-4-4 5-16,8 11 1 15,1-7-7-15,8-1-4 16,0-7-4-16,8 1 0 15,-3-1 0-15,7-4 3 16,-3-4 1-16,8-3 3 16,-5 0 4-16,1 4 1 15,-4-1-2-15,-5 4 2 16,0 1 1-16,-8 10 2 0,-1 9 1 16,-7-5 1-16,-1-3 0 15,-8-1 2 1,4 1 1-16,-9-1 3 0,1 1-3 15,-9-8-2-15,4 0-2 16,-12-3-3-16,3-1-4 16,-7-7 0-16,3-1-27 15,5-3-11-15,0 0-32 16,25-11-13-16,0 4-45 16</inkml:trace>
  <inkml:trace contextRef="#ctx0" brushRef="#br0" timeOffset="54781.6277">14427 12343 340 0,'-30'19'126'0,"30"-19"-68"0,-17-4-50 0,13 4 27 15,0-4-9-15,-1 1 2 16,1-12-12-16,4-19-4 15,0 7-7-15,0 5-2 0,13-9 1 16,-5 5-2-16,14 0-2 16,-6 3-4-16,18 8 0 0,-8 0 4 15,8 11 2 1,-9 4 0-16,1 4-2 16,-1 3 3-16,-4 12 2 0,-4 0-2 15,-8 15 0-15,-1-8 1 16,-8 16 2-16,0-16-3 15,-17 8-2-15,0-4 0 16,-4-3 1-16,4-5-6 16,-8 1-1-16,4-8-18 15,-5-7-5-15,-8-16-24 16,9-7-9-16,8-8-16 16,8 1-5-16,1-5-37 15</inkml:trace>
  <inkml:trace contextRef="#ctx0" brushRef="#br0" timeOffset="55098.0976">14881 11510 244 0,'0'7'90'0,"0"-7"-48"0,17 15-29 0,-17-11 24 15,4 7-1-15,0 1 2 16,13 6 0-16,-4-2-2 16,13 10-19-16,-5-3-1 0,13 18 0 15,-5-7-8-15,1 26-2 16,-4-18 0-16,-5 26 1 16,-4-12-1-16,-9 24-1 0,1-13-1 15,-18-2 0 1,5-5-11-16,-9 0-5 0,1-11-41 15,-5-3-15-15,0-1-40 16,0-19-15-16,4-3 9 31</inkml:trace>
  <inkml:trace contextRef="#ctx0" brushRef="#br0" timeOffset="55623.6418">15522 11585 244 0,'-4'-38'90'0,"4"38"-48"0,-9 0-18 16,5 0 27-16,0 12-22 15,-1-5-8-15,1 20-5 16,0-5 2-16,-5 23-10 16,5-7 2-16,-4 30 1 0,3 26 0 15,5 8 3-15,5-19-5 16,-1-4-3-16,4-18-3 15,1-16 0-15,-1-7 0 0,9-1 1 16,-4-6-20 0,8-1-7-16,-4-4-45 15,17-11-19-15,-8 4-52 16</inkml:trace>
  <inkml:trace contextRef="#ctx0" brushRef="#br0" timeOffset="56314.0543">15942 11811 248 0,'-17'8'93'0,"17"-8"-50"0,-13 0-30 15,9 0 22-15,0 0-12 0,0 0 0 16,4 0-8-16,0 0-1 16,8-4-8-1,-4 0-2-15,13 4 0 0,-4-7-2 0,8 3-2 16,-4 4 3-16,4-8 0 16,-4 5-1-16,5 3-2 15,-5 0 3-15,-5 11 2 16,1-7-2-16,-9 15 0 15,1-4 1-15,-10 7 0 16,5-3 0-16,-8 8 0 16,-1-5-2-16,-3 12-2 15,3-15-2-15,1 0-1 16,-1 0-1-16,5-4 3 16,0-4-2-16,8 0 1 15,0 1 0-15,9-1-2 16,0-7 3-16,8 15 0 15,-4-4 3-15,4 7 1 0,-4-3 14 16,-4 8 6-16,0-5 4 16,-9 12 1-16,0 0-9 15,-12 0-4-15,-1-4-6 16,-4 4-4-16,-12 8-2 16,-1-12 0-16,-3-7-33 15,3-8-12-15,1-8-36 16,8-18-14-16,4-12-57 15</inkml:trace>
  <inkml:trace contextRef="#ctx0" brushRef="#br0" timeOffset="56717.6856">16218 11521 280 0,'25'-30'104'0,"-25"30"-56"0,56-4-49 0,-52 4 18 16,17 11-10-16,-4-11-2 15,13 19 6-15,-5 0 5 0,5 22-8 16,-5-3 13-16,1 11 8 16,-5-4 5-16,0 23 1 0,-4-15-5 15,-4 26-4-15,0-7-10 16,-5 15-3-16,1-16-7 16,-9 24-2-16,-9 63-2 15,1-67 1-15,4-8-13 16,-13 3-3-16,-9 39-34 15,1-23-14-15,-1-31-41 16,5-22-18-16,4-41-11 16</inkml:trace>
  <inkml:trace contextRef="#ctx0" brushRef="#br0" timeOffset="57801.2757">8624 13807 240 0,'-8'0'90'0,"-1"0"-48"0,5 3-25 0,4-3 27 15,-4 8-12-15,0-8-3 0,-1 11-13 16,5-11-5 0,5 8-6-16,3-5-4 0,5 1 2 15,4 0 0-15,8-4 1 0,13 4-5 16,9-4 1-16,8 0-18 16,0 0-5-16,5 0-66 15,-18 11-29-15,-3-3 8 16</inkml:trace>
  <inkml:trace contextRef="#ctx0" brushRef="#br0" timeOffset="58070.05">9473 13493 184 0,'-8'0'71'0,"3"0"-38"0,-3 0-12 0,8 4 25 16,0 4-24-16,0 3-9 15,0 8-6-15,4 4-3 16,0 7-2-16,-4 15 1 0,5 0 0 16,-1-3-1-16,-4 14 1 15,0 5-2-15,0 3 2 16,-4 4-33-16,-1-8-14 15,5-3-62 1</inkml:trace>
  <inkml:trace contextRef="#ctx0" brushRef="#br0" timeOffset="58296.5233">9427 13392 264 0,'4'-8'101'0,"9"8"-54"0,-1-4-42 16,1 1 22-16,8-5-15 15,5 4-2-15,3-7-6 0,5 0-3 16,-4-1 0-16,0 1-1 16,-9 3 2-16,-4 5-39 15,4 3-14-15,-4 0-70 16</inkml:trace>
  <inkml:trace contextRef="#ctx0" brushRef="#br0" timeOffset="58490.5202">9550 13724 304 0,'4'-8'112'0,"0"4"-60"0,17-3-50 0,-12 3 23 15,8-4-20-15,4 1-2 16,0 3-2-16,0 0 1 16,1 4-1-16,-5 0-58 0,8 4-24 15,-4 0-43-15</inkml:trace>
  <inkml:trace contextRef="#ctx0" brushRef="#br0" timeOffset="59015.0158">9898 13686 256 0,'0'4'96'0,"0"-4"-52"0,0 18-43 16,0-14 19-16,0 11-9 15,0-3-1-15,0 14-4 0,0-7 1 16,0 15-4-16,0-12 0 0,0 9 1 15,0-5-2-15,-5 4 1 16,1-7-2-16,0-1-1 16,0-3-2-16,-1-7 1 15,1-1-6-15,0-19 0 16,0 1-4-16,-1-20 2 16,1 5 3-16,0-12 3 15,0 4 2-15,4 3 1 16,0 5 4-16,4 7 2 15,0 3 0-15,9 20 1 16,-5-8 7-16,14 15 5 16,-1 0 0-16,13 15-2 0,21 15-3 15,-4 1 1 1,-4-9-2-16,-9-3 2 0,-8-3 7 16,-5-13 4-16,-4-6-1 15,-4-5 0-15,-4-7-12 16,-5-11-3-16,1-12-4 15,-5-11-1-15,-4-7-8 16,0-8-2-16,0-4-29 16,4 4-13-16,1-4-22 15,3-7-7-15,5 15-49 16,0 22-45 0,-5 0 69-16</inkml:trace>
  <inkml:trace contextRef="#ctx0" brushRef="#br0" timeOffset="62603.3612">10742 13818 220 0,'-12'0'85'0,"3"0"-46"0,-8 0-19 15,9 4 24-15,-5 3-11 16,4-7-2-16,5 0-14 16,4 0-5-16,0 0-7 0,13 0-6 0,4 0-2 15,13-7 2-15,4 3 0 16,8-7 1-16,-12 3 2 15,-5 4-1-15,22 4 2 16,-9-7-46-16,9 3-18 16,16 4-67-1</inkml:trace>
  <inkml:trace contextRef="#ctx0" brushRef="#br0" timeOffset="62829.043">10832 13859 208 0,'-22'8'77'0,"10"3"-42"0,7-7-17 15,5-4 25-15,0 4-22 16,5 3-6-16,3 1-10 16,5-1-4-16,0 1 0 15,3-1-4-15,1 5 2 0,-4-8 1 16,21 3 2-16,38 4-34 15,5 1-16-15,-1-1-59 16</inkml:trace>
  <inkml:trace contextRef="#ctx0" brushRef="#br0" timeOffset="63353.3331">11893 13131 156 0,'-9'12'60'0,"-4"3"-32"0,1 7-13 16,-1-10 18-16,0 3 1 15,-4 4 5-15,0 7-9 16,0 12-1-16,-4 15-16 0,0-4-3 0,8 7 0 16,0 12-4-16,5-8-1 15,12 8-2 1,5-11 0-16,8 11-2 0,4-4 2 15,4-7-11-15,5-8-4 16,-5-4-34-16,1-11-15 16,-1-8-52-1</inkml:trace>
  <inkml:trace contextRef="#ctx0" brushRef="#br0" timeOffset="63730.7194">12190 13573 208 0,'-21'34'79'0,"21"-34"-42"16,-30 26-28-16,26-26 22 0,-5 11-8 16,1-7 1-16,-1 7-9 15,1 1-4-15,-1 3-6 16,5-4-4-16,4 4 2 0,0 0-2 15,13 0-1-15,12 12-2 16,13-1-1-16,5-11 4 16,-5 8 1-16,0 0 0 15,-4 3 1-15,-8 4-2 16,-9 4 2-16,-9 4 0 16,-8-8 3-16,-8 0 1 0,-1-3 3 15,-4-9-5 1,-12-6-1-16,-9-5-7 0,13-7 0 15,4 0-15-15,-9-22-3 16,-3-12-24-16,3-15-9 16,9 3-56-1</inkml:trace>
  <inkml:trace contextRef="#ctx0" brushRef="#br0" timeOffset="63908.5211">12109 13561 224 0,'-8'12'85'0,"8"-12"-46"16,-5 15-24-16,5-11 24 0,0 3-19 16,0 1-3-16,9-5-11 15,-1 1-4-15,14-4-1 16,-5 0-1-16,21 0 2 0,21-4-41 16,5 4-16-16,0 12-58 15</inkml:trace>
  <inkml:trace contextRef="#ctx0" brushRef="#br0" timeOffset="64297.5592">12695 13946 288 0,'-21'4'107'0,"21"-4"-58"0,-22-15-22 0,14 15 32 15,-1-19-16-15,1 4-4 16,0-8-21-16,3-3-9 16,1-8-5-16,4 4-6 0,4-1 1 15,9-6-1-15,0 14-2 16,-1 4 0-16,14 8 3 16,-5 0-2-16,13 11-1 15,-4 0 3-15,-5 11 0 16,-3 0 1-16,-10 19 0 15,1-3 0-15,-13 22 2 0,0-11 1 16,-9 7 1 0,1-7-2-16,-5 3 1 15,5-15 0-15,-9-3 3 0,4-4-1 16,-8-19 2-16,-9-11-13 16,5-12-3-16,-1-11-45 15,13-11-19-15,9-12-33 16,13-3-14-16</inkml:trace>
  <inkml:trace contextRef="#ctx0" brushRef="#br0" timeOffset="64823.3803">13221 13090 180 0,'-8'-15'68'0,"4"0"-36"0,-1 22-15 0,5-7 28 15,0 4-16-15,9 11 3 16,-5 0-1-16,13 12-17 15,0-5 7-15,8 24 3 0,-3-9 3 16,3 20 1-16,1-4-7 16,-9 7-2-16,4 42-9 15,-17 0-2-15,-12 7-4 0,-5 8-1 16,0-15-17 0,-4-15-7-16,0-1-17 15,0-14-4-15,0-4-10 16,4-19-3-16,5-38-137 15,8-11 80 1</inkml:trace>
  <inkml:trace contextRef="#ctx0" brushRef="#br0" timeOffset="65141.5954">13824 13245 200 0,'-4'-4'74'0,"4"4"-40"0,-13 7-16 0,5 5 23 16,-1 3-8-16,1 4 0 16,-5 7-7-16,0 8-2 0,0 7-13 15,-8 5-2-15,4-1 1 0,0 4-2 16,4 8 1-16,5 7-3 15,4-8 1-15,4 16-2 16,4-4 0-16,4-4-3 16,5 0-2-16,4-11-2 15,-4-15-1-15,0-8-47 16,8 0-19-16,13 11-69 16</inkml:trace>
  <inkml:trace contextRef="#ctx0" brushRef="#br0" timeOffset="65667.1359">14091 13520 224 0,'-12'15'85'0,"12"-15"-46"0,-9 8-24 0,5-5 24 15,4-3-10-15,0 0 0 16,8-3-3-16,-3 3 1 0,12-8-15 16,-5 4-2-16,10-3 0 15,-5 3-6-15,4 4-2 16,0 0 1-16,-4 7 0 16,0-3-1-16,-4 8-2 0,-1 6 5 15,-7 5 1-15,-1 0-2 16,-4 3-1-16,-9 8-1 15,1-15-2-15,-1 0-4 16,-3 3-2-16,-1-3-2 16,5 4 0-16,-1-8 2 15,5 8 2-15,4-12-3 16,8 0 2-16,-3-3 3 0,11 3 1 16,10 4-2-1,-9-4 2-15,-4 1-1 16,4 7 0-16,0-4 8 0,-5 11 6 15,1-11 7 1,-9 8 5-16,1-4-8 0,-5 3-4 16,-5 8-7-16,-3 1-2 15,-5-5-23-15,-4-3-12 16,-4-12-12-16,-9-7-3 16,0-8-57-1,5-7-63-15,8-12 50 16</inkml:trace>
  <inkml:trace contextRef="#ctx0" brushRef="#br0" timeOffset="66070.0878">14439 13120 216 0,'5'-34'82'0,"-5"34"-44"0,8-11-14 0,-8 11 27 15,4 0-17 1,1 0-5-16,7 4-13 0,1-1-5 15,13 20-6 1,-5-4 3-16,9 26 2 0,16 38 6 0,-8 8 2 16,-4 3-1-16,-8 0 0 15,-9-3-5-15,-4 3-2 16,-9 8-4-16,0-15-1 16,-8-4-6-16,-5-8 1 15,-3-7-22-15,-5-8-10 16,0-15-53-16,-13-11-22 15,4-18-26 1</inkml:trace>
  <inkml:trace contextRef="#ctx0" brushRef="#br0" timeOffset="66570.0184">15488 13716 232 0,'-26'11'88'0,"18"-3"-48"0,-5 11-27 0,5-12 24 16,-1 1-6-16,5-1 2 16,0 1-10-16,4-8-2 15,0 0-12-15,4 0-1 0,4 0 2 16,5 0-6-16,-4 0 0 0,-1 0-4 16,9-8-1-1,-4 8-10-15,8-3-5 0,0-1-34 16,18-4-15-16,-10 4-65 15</inkml:trace>
  <inkml:trace contextRef="#ctx0" brushRef="#br0" timeOffset="66972.6138">15985 13271 264 0,'0'-8'101'0,"0"8"-54"0,-5 4-37 0,5-4 25 15,0 4-12-15,0 0-1 16,0 3-9-16,0 1 0 15,0 11-8-15,0-8-1 0,0 12 2 16,0-1 1-16,0 12 3 16,0-4-1-16,0 4 2 15,0-4-4-15,0 8-2 16,0 11 0-16,0-15-1 16,0-4 0-16,5-7 0 15,-1 11-2-15,4-8-2 0,5-7-2 16,0-4-1-16,4-11-34 15,0-8-12-15,-5 0-31 16,27-14-10-16,-10 3-29 16</inkml:trace>
  <inkml:trace contextRef="#ctx0" brushRef="#br0" timeOffset="67273.1046">16260 13369 212 0,'-17'15'82'0,"17"-15"-44"0,0 27-20 0,0-24 23 15,0 16-10-15,0-4-1 16,0 19-6-16,0-7-1 15,0 14-12-15,0-7-2 0,0 19-2 16,0-12-3-16,-4 12-3 16,4 0 0-16,0-4 1 15,0-4-25-15,0-3-12 16,0 10-42-16,21-14-80 16</inkml:trace>
  <inkml:trace contextRef="#ctx1" brushRef="#br0">24122 15153 0</inkml:trace>
  <inkml:trace contextRef="#ctx0" brushRef="#br0" timeOffset="72164.7092">16562 13592 272 0,'0'3'101'0,"-4"12"-54"0,-1-3-35 0,5-20 24 0,-4 4-10 16,0 1-1-16,4-9-8 15,0-3 0-15,4-7-10 16,5-5-4-16,-1 1 0 0,5 3-7 16,-5 4 1-16,1 8-1 15,3 0 2-15,-3 3 1 16,-1 4 3-16,1 1-1 0,-1 10 2 16,1-3-4-1,-5 11-2-15,0-4 4 0,-4 8 3 16,0-4-1-16,-4 8-2 15,0 0 2 1,-5-5 2-16,-3 5-2 0,-5-4-2 16,0-8-7-16,0-3-4 15,0-16-16-15,4 1-9 16,5-5-14-16,8-7-5 16,0-3-24-16,4-5-8 15,4-3 0 1</inkml:trace>
  <inkml:trace contextRef="#ctx0" brushRef="#br0" timeOffset="72377.1616">16698 13460 304 0,'4'26'115'0,"-4"-26"-62"0,4 34-51 0,-4-27 25 0,4 12-14 16,-4 0-2-16,5 15-4 15,-1-8 0-15,0 16-4 16,0-8 0-16,1 19 1 15,-1-12-2-15,0 8 1 0,0-7-7 16,1-8 1-16,-1-4-23 16,0-11-11-16,-4-4-7 15,4-15-3-15,1 0-73 16</inkml:trace>
  <inkml:trace contextRef="#ctx0" brushRef="#br0" timeOffset="72780.9618">17101 13622 260 0,'-9'34'99'0,"9"-34"-54"0,-21 0-11 0,17 0 36 16,-5 0-21-16,1 0-7 16,-1-8-6-16,1 4 0 15,-1-15-20-15,1 4 0 0,8-19 0 16,0 4-8-16,4-7-4 15,0 3-6-15,9-4 1 16,0 8 1-16,4 3 0 16,0 5-3-16,4 7 0 15,-4 3 2-15,4 16 0 16,1 4 1-16,3 14 0 16,-4-7 0-16,0 27 0 15,-4-8 2-15,-8 15 3 16,-1-15 15-16,-8 11 10 0,0-7-3 15,-8-1-1-15,-1-6-12 16,-8-1-6-16,5-4-8 16,-18-7 0-16,5-8-2 15,-5-11-2-15,4 0-28 16,1-15-14-16,4 0-25 16,4-23-10-16,4 8-109 15</inkml:trace>
  <inkml:trace contextRef="#ctx0" brushRef="#br0" timeOffset="77363.393">8994 15304 280 0,'-13'23'107'0,"4"-20"-58"0,5 9-42 0,4-12 26 0,0 7-17 16,4-7-3-16,9 4-4 15,8-4-1-15,5 0-4 16,-1-4-3-16,1-3 0 0,-5 3-1 15,26 4 0-15,-9-8-11 16,17 5-5-16,34-5-65 16,-12-3-26-16,-14-4-8 15</inkml:trace>
  <inkml:trace contextRef="#ctx0" brushRef="#br0" timeOffset="77692.2284">9783 14919 252 0,'-4'-11'96'0,"4"11"-52"0,-4 0-40 0,4 0 19 15,0 4-13-15,0 7-3 16,0 0-4-16,0 1 0 16,0 18-2-16,0-4 2 0,4 23 2 15,0-7-4-15,0 14-1 0,-4-7 0 16,5 4 2 0,-5-4-3-16,0 11-2 0,0-14-20 15,0-1-10-15,0-7-36 16,4-16-14-16,-4-10-5 15</inkml:trace>
  <inkml:trace contextRef="#ctx0" brushRef="#br0" timeOffset="77904.1983">9787 14897 244 0,'5'-19'90'0,"-5"19"-48"0,17-15-34 0,-17 15 21 15,8-8-17 1,1 4-5-16,12-3-2 0,-4 3-1 16,17 0-2-16,-9 0-2 0,9 1 3 15,-4 3-18-15,0 3-6 16,-5-3-65 0,0 4-59-16,-3 0 42 15</inkml:trace>
  <inkml:trace contextRef="#ctx0" brushRef="#br0" timeOffset="78097.1068">9745 15187 304 0,'-9'23'115'0,"9"-23"-62"0,0 0-42 0,5 0 26 15,-1-8-11-15,0 4-3 16,13-7-13-16,-4 3-6 0,12-3-3 15,-3 0-1-15,16 7 0 0,-4 0-60 16,8 4-24-16,-4 0-59 16</inkml:trace>
  <inkml:trace contextRef="#ctx0" brushRef="#br0" timeOffset="78668.7708">10318 15274 280 0,'-13'-15'107'0,"9"11"-58"0,-5 4-40 0,9 0 25 16,0 0-21-16,0 0-7 15,-4 11-7-15,4 4-2 16,0 8 2-16,0 0 0 0,0 3 1 15,0 4 0-15,0-4 2 16,0 1-1-16,0-1 2 16,0 1-2-16,0-12-1 15,0 4 1-15,0-16 1 16,0-3-1-16,0-3-1 16,0-9-2-16,-4-10-1 0,4-8 2 15,-4-8 2-15,4 4-2 16,0 7 0-1,0-3 5-15,0 11 2 0,0 8 4 16,4 4 1-16,0 7 3 16,5 11 4-16,3 4-4 15,1-4 2-15,-4 1-5 16,8 10-1-16,0-3-6 16,0 7-1-16,0-3 8 15,0 0 4-15,-5-4-1 16,5-1 0-16,-4 1-6 15,4-7 0-15,-4-1-3 16,-1-19 2-16,1 5-2 0,0-16 0 16,-5 4-6-16,5-23 1 15,0 8-22-15,4-15-8 16,-4 7-31-16,4-11-12 16,0 7-43-16,4 5-16 15,-4-5 21 1</inkml:trace>
  <inkml:trace contextRef="#ctx0" brushRef="#br0" timeOffset="79042.1936">10921 15108 236 0,'0'7'88'0,"0"-10"-48"0,4-1-25 16,-4 4 24-16,4 0-19 0,0 0-6 15,9-4-8-15,0 0-5 16,17-3 0-16,-5-1-1 0,22 4 0 16,-5 4-31-16,9 0-12 15,-8 0-75 1</inkml:trace>
  <inkml:trace contextRef="#ctx0" brushRef="#br0" timeOffset="79299.2855">10972 15432 296 0,'-9'11'112'0,"9"-11"-60"0,4 8-45 0,-4-4 26 0,5-4-12 15,-1 0 0-15,17-4-14 16,0 4-5-16,22-4-1 16,-5 0-1-16,13 4 2 0,-4 0-39 15,3 8-14-15,-7 0-92 16</inkml:trace>
  <inkml:trace contextRef="#ctx0" brushRef="#br0" timeOffset="86095.9811">12088 14968 116 0,'0'4'46'0,"0"-4"-24"0,-4 4-13 0,4-4 16 0,-5 4-8 16,1-1 1-1,0 5-9-15,0-4-1 16,-1-4-4-16,1 0 2 0,0 11 0 0,-5 8 2 15,5-8 2 1,0-7-1-16,0 3 2 16,-1 5-2-16,1-12 0 0,-4 3-3 15,4 5-1-15,-1-8-3 16,5 0 1-16,0 0-2 16,0 0-1-16,0 0 1 15,0 0 1-15,0 0-3 16,0 0-2-16,5 0 2 15,-5 0 0-15,0 0 1 16,4 4 2-16,0-8-3 16,-4 4 0-16,0-8 1 15,0 8 2-15,0 0-1 0,0-3-1 16,0-5 1 0,4 4-1-16,-4-3 0 0,0 3 0 15,0 4 0-15,0 0 0 16,0 0 2-1,0-7-3-15,0 7 0 16,0-4 1-16,0 4 0 16,0 0 0-16,0 0 2 15,0 0 1-15,0 11 3 16,0-18-3-16,0 7-2 16,0 0 2-16,4-4 0 15,1 4-1-15,-1-8-2 16,0 4 1-16,5 1-1 0,-5-1 2 15,13-4 1 1,-4 5-1-16,8-5-2 0,-4 4-2 16,13 1 1-16,-5-1 1 15,5 4 2-15,-5 0 1 16,1 4 1-16,-5-1 0 16,-8 5 0-16,4-1 0 15,-17 12 0-15,0 0 4 16,-22 4 3-16,5-1 0 15,-8 12 1-15,4-7 0 16,-5 7 0-16,5 0-9 16,0-8-3-16,-5 8 1 15,14-15 3-15,-1 0-1 16,9 0 0-16,-1-8-1 0,14-7 1 16,-1 3-4-16,22 4-2 15,21 1-1-15,4-1 0 16,0 8 3-16,-8 0 2 15,-4 3 2-15,-14 1 3 16,-3 3-1-16,-14 5 0 16,-7-5 12-16,-14 8 8 15,-8 0 3-15,-8 0 3 16,-18-11-8-16,1-1-4 16,-13-14-5-16,16-5-1 0,10 1-5 15,-9-11-3 1,-9-1-20-16,9-14-10 0,16-1-38 15,18-4-17 1,13-3-51 0,25 0-50-16,25-23 67 0</inkml:trace>
  <inkml:trace contextRef="#ctx0" brushRef="#br0" timeOffset="86534.16">12686 14678 184 0,'5'-12'68'0,"-5"12"-36"0,0 12-15 0,0-8 22 16,0 3-7-16,0 1 1 16,-5 18-5-16,5-11-3 15,0 15-13-15,0-3 1 0,0 14 3 16,0-3-2-16,0 7 0 16,0-7-6-16,0 11 0 15,0-8-3-15,0 5 2 16,0-9-2-16,0 1 2 15,0-8-2-15,0-3 2 16,0-5-6-16,5-3-1 16,-1 0 0-16,9-15 0 15,-1 0-11-15,22-8-3 0,-4 0-28 16,12-11-11-16,-8 0-36 16,9-4-14-16,12-4 2 15</inkml:trace>
  <inkml:trace contextRef="#ctx0" brushRef="#br0" timeOffset="86776.6295">13064 14810 288 0,'-17'-27'107'0,"17"27"-58"0,-4 8-42 0,4-4 23 15,0 3-16-15,0 1-5 16,4 18-2-16,-4 1 0 15,4 22-3-15,1 45-5 0,-1-4 0 16,0 1 1-16,0-8 2 16,-4 0 1-16,5-4 1 15,-1 0-7-15,0-7 0 16,0-12-41-16,1-7-16 16,3-23-70-1</inkml:trace>
  <inkml:trace contextRef="#ctx0" brushRef="#br0" timeOffset="87165.206">13332 15327 376 0,'-22'-34'143'0,"22"34"-78"0,-25-34-58 15,21 30 29-15,-5-11-26 16,1 0-6-16,8-12-9 15,0 5 0-15,8-5 3 16,1 5-1-16,16-1-1 0,1 4 0 16,12 8 3-16,-8-1-2 15,8 12 1-15,-4 0 2 0,0 16 0 16,-9-5 0-16,1 19 2 16,-5-7 8-1,-8 11 5-15,-5 0-3 0,-4-4 1 16,-4 0-6-16,-8 4 1 15,-1 0-3-15,-12-12 0 16,4 1-3-16,-13-12 1 16,5 1-4-16,-9-12 0 15,4 0-26-15,5-15-11 16,4 0-28-16,8-8-8 16,4 8-69-1,26-19-41-15,21-4 88 16</inkml:trace>
  <inkml:trace contextRef="#ctx0" brushRef="#br0" timeOffset="87871.5899">13905 14980 216 0,'-9'-12'82'0,"9"12"-44"0,-4 0-33 0,0 0 17 16,4 8-14-16,0-4-4 16,0 18 3-16,0 1 5 15,0 11-6-15,0-8-8 0,4 19-1 16,0-7 10-16,-4 4 4 16,0-12-4-16,0 7-2 15,0-6-3-15,0-1 1 16,0-4 0-16,0-3 3 15,0-4-3-15,-4-16 0 16,4 1-6-16,-4-19 0 16,-1 0 1-16,1-19 1 0,0 12-2 15,0-28 2-15,-1 13-1 16,5-1 0-16,0 4 0 16,0 8 0-16,0 3-3 15,9 19 1-15,-1 1 4 16,18 14 2-16,-5 0 4 15,17 19 3-15,22 19 2 16,-5-3 1-16,-4-1 5 16,-9 0 1-16,-4-11 6 15,-16-11 5-15,-5-1 4 16,0-3 2-16,-5-4-2 16,1-7 0-16,-4-4-14 15,-5-12-6-15,0 1-6 16,0-16-2-16,1-19-3 0,-1-3-2 15,0-8-13-15,0-7-4 16,1 0-22-16,-1 18-8 16,0 8-32-16,13-19-15 15,-4 1-49 1</inkml:trace>
  <inkml:trace contextRef="#ctx0" brushRef="#br0" timeOffset="95842.1126">9677 16417 176 0,'0'-8'68'0,"0"16"-36"0,0-8-20 16,0 3 19-16,0 5-7 16,4-4 0-16,0 7 4 15,-4 0 3-15,0 16-17 16,0-1 7-16,0 8 3 0,0 7-8 16,0 1-4-16,0 11-7 15,-4 3-4-15,4 1 0 0,4 0 1 16,5-1-10-1,-5-18-4-15,0-12-41 0,1-3-17 16,-1-16-52 0</inkml:trace>
  <inkml:trace contextRef="#ctx0" brushRef="#br0" timeOffset="96020.016">9707 16239 260 0,'12'12'96'0,"-12"-12"-52"0,9 3-38 0,-5-6 20 16,0-1-12-16,1 0-3 15,12-7-6-15,0 3-2 16,17-3-1-16,-5 0-15 0,14 3-4 0,16 0-108 31</inkml:trace>
  <inkml:trace contextRef="#ctx0" brushRef="#br0" timeOffset="96232.5972">9707 16579 264 0,'12'-12'101'0,"-7"12"-54"0,-1-7-42 16,0 7 22-16,0 0-17 15,9 0-3-15,0 0-7 0,0 0-1 16,21 7 1-16,25 5-33 0,9 3-13 16,-4 7-72-1</inkml:trace>
  <inkml:trace contextRef="#ctx0" brushRef="#br0" timeOffset="96770.1758">10246 16632 312 0,'-9'-19'115'0,"5"19"-62"0,0 0-53 16,4 0 21-16,0 3-17 15,0 13-1 1,0 2-3-16,0 5 0 15,0 7 0-15,4 0 0 0,-4 4 2 16,4 0-1-16,-4 0-1 0,0 0 1 16,0-7-1-16,0-9 0 15,0-6 2-15,0-12-3 16,0-12-2-16,0-18-1 16,0-7 0-16,0-9 0 15,0 1 3-15,4 3-5 16,1 5 2-16,-1 10 4 15,0 12 2-15,0 4 4 16,5 11 1-16,-1 11 3 16,1 4 4-16,-5-3-4 0,13 7 2 15,-4-1 4-15,12 13 2 16,-3-9-3-16,3 8 1 16,-4-7 0-16,5 3-1 15,-5-3-3-15,0-8-2 16,-4 0-4-16,-4-7-1 15,0-8-3-15,-5-12 1 16,-4-3-9-16,-4-22-1 16,0 3-25-16,13-19-11 15,0 8-14-15,12-19-2 16,-3 11-28-16,7-19-9 16,-3 15-11-1</inkml:trace>
  <inkml:trace contextRef="#ctx0" brushRef="#br0" timeOffset="97134.0471">10899 16590 272 0,'0'4'104'0,"0"-4"-56"0,9-4-41 0,-5 4 26 15,0 0-21-15,1 0-6 16,16 0-4-16,21 0-2 16,9-8 0-16,9 8-7 0,3 0 0 15,1 0-54-15,-22-3-22 16,-8 3-29 0</inkml:trace>
  <inkml:trace contextRef="#ctx0" brushRef="#br0" timeOffset="97346.2402">10997 16779 272 0,'-17'34'104'0,"13"-38"-56"0,4 8-38 16,0-1 23-16,8-3-12 15,5 0-1-15,8 0-10 16,13 0-4-16,9 0-3 15,8 4-3-15,4-4 1 0,4 8-43 16,-21-5-19-16,-4-3-73 16</inkml:trace>
  <inkml:trace contextRef="#ctx0" brushRef="#br0" timeOffset="98456.0304">12050 16511 172 0,'-17'-23'66'0,"0"12"-36"0,4 0-29 15,5 7 16-15,3-8-7 16,-3 5 2-16,-1 3-9 15,9-3-2-15,0 3-3 16,5 4 0-16,-1 0-11 16,4 0-5-16,1 0 8 15,-5 0 4-15,0 0 3 0,1 0-1 16,3 0-15-16,0 0-5 16,-3 4-26-1,-1-4-16 1,0 0 27-16,-4 7 30 0,4-7 16 15,-4 4 38-15,0 3 16 16,0-7-16-16,-4 4-8 16,0 8-7-16,4-12 0 15,-4 0-16-15,-5 0 3 0,1 3 3 16,-1 1 2-16,1 0 4 16,4 3-8-16,-1 1-3 15,-3 0 0-15,-1-5 1 16,1 5 2-16,8-8 1 15,0 0-8-15,0 0-2 16,0 0-3-16,4 0 1 0,5-4-2 16,-1 0 0-16,-4 1-3 15,13 3 1-15,0 0-2 16,13 0 2-16,25 0-2 16,0-4-1-16,1 4 1 15,-6-4-1-15,-3 0-9 16,-4 0-2-16,-9 4-40 15,-5 0-19-15</inkml:trace>
  <inkml:trace contextRef="#ctx0" brushRef="#br0" timeOffset="99129.9486">12780 16119 180 0,'-9'11'68'0,"5"-4"-36"0,-4 5-20 0,3-12 21 15,1 4-6-15,4 3 1 16,0-7-6-16,4 4-2 0,5 0-11 16,16-1 3-16,5 1 4 0,4-4-6 15,4 4-3-15,5 3-4 16,-1 1 0-16,-4 0 0 15,-4 7 1-15,-4 0-2 16,-9 0 1-16,-4 4 0 16,-4 3 3-16,-9 1 1 15,0 0 1-15,-8 3-4 16,-4 0-1-16,-9 5-1 0,0 2-2 16,-5-6 1-16,1-4-1 15,4-1 0-15,5-3 0 16,3 0-3-1,9 0 0-15,9-8-1 16,3 4 3-16,5 4-2 0,9-8-1 16,-5 4 0-16,-4 0 3 15,-4-3 0-15,4 10 3 16,0-3 1-16,-5 15 1 16,1-11 13-16,-9 7 8 15,1 0 3-15,-10 4 1 16,-7 11-14-16,-5-7-4 15,-5-8-5-15,-7-7 1 16,-10-12-9-16,-11-11 0 0,-1-11-33 16,4-12-14-1,13-11-28-15,8-11-10 0,35-8-46 32</inkml:trace>
  <inkml:trace contextRef="#ctx0" brushRef="#br0" timeOffset="99655.7903">13391 16066 240 0,'25'-15'90'0,"-37"15"-48"0,20 3-34 0,-8 5 21 0,0 3-6 16,4 4-2-16,-4 4-3 15,0 11-1 1,0 8-9-16,0 7 1 0,0 4 2 0,0 0-2 16,0 0 2-16,0 1-2 15,0-13 0-15,0 5-1 16,0-8 0-16,5-4-4 15,3 0-1-15,5-15-1 16,0 4-2-16,4-15 1 16,4 0-1-16,4-8-18 15,5 0-5-15,4-15-31 0,0-7-13 16,4-4-15-16,-12 7-5 16,-5 4-3-1</inkml:trace>
  <inkml:trace contextRef="#ctx0" brushRef="#br0" timeOffset="99881.0996">13782 16043 180 0,'-17'-4'68'0,"12"8"-36"0,5 4-20 0,-4 3 19 16,4 8-1-16,0 3 4 16,0 16-5-16,0 7-1 15,0 12-15-15,4 15-1 0,1 3 1 16,-1 8-7-16,0 4-1 15,0 0-3-15,1-1 1 16,-1-3-2-16,0-7 2 16,0-16-33-16,5-11-12 15,-1-7-45-15,5-20-62 16,-5-22 38 0</inkml:trace>
  <inkml:trace contextRef="#ctx0" brushRef="#br0" timeOffset="100239.9342">14130 16692 344 0,'-13'-8'129'0,"9"-3"-70"0,-9-8-34 15,4 8 36-15,1-8-24 16,-5-4-6-16,-4-29-17 16,4-9-4-16,5-7-6 15,12 4-5-15,5-4-2 0,12 8 2 16,9 11 0-16,4 19-2 15,0 7 2-15,-5 23-1 0,1 11-2 16,-5 16 3-16,-3 22 0 16,-5 15 1-16,-9 11 2 15,-4 12 1-15,-4-8 1 16,-4 4 0-16,-9 4 2 16,-4-11-1-16,-4-12 0 15,-4-12-3-15,-5-14 1 16,5-15-2-16,-5-16 2 15,-8-18-22-15,-1-23-9 16,10-15-19-16,8-11-9 16,25-20-18-16,13-10-6 0,17-16-58 15</inkml:trace>
  <inkml:trace contextRef="#ctx0" brushRef="#br0" timeOffset="100705.8308">14754 16277 248 0,'-9'-8'93'0,"9"5"-50"0,0 14-30 0,0-7 24 16,0 15-21-16,0 7-6 16,4 8-5-16,1 11-1 15,3 4-2-15,1 8 1 0,-1-1 0 16,-4-10-1-16,5 3 1 0,-1 0 0 16,-4-4 1-1,1-4-11-15,-1-10-5 0,-4-9-25 16,-4-10-9-16,-1-20-18 15,1-18-5-15,0-12-18 16</inkml:trace>
  <inkml:trace contextRef="#ctx0" brushRef="#br0" timeOffset="100989.061">14821 16198 200 0,'9'-79'77'0,"-9"75"-42"0,4 4-15 16,-4 4 24-16,0 14-18 15,0 9-4-15,4 14-8 16,1 12 1-16,3 7-8 0,1 1 2 0,-1-12 4 15,1-11-5-15,12 11-2 16,13 26-3 0,4-11-3-16,4-7 5 0,-3-4 1 15,-1-12 6-15,-8-11 3 16,-5-11 5-16,-4-11 2 16,1-16-5-16,-6-7 0 15,-3-4-10-15,-4-15-4 16,-1-11-5-16,-8 7 1 15,0 8-17-15,-4-30-5 16,8-35-11-16,9 5-4 16,0 14-21-16,4 12-10 15,4 8-54-15</inkml:trace>
  <inkml:trace contextRef="#ctx0" brushRef="#br0" timeOffset="101575.6361">16027 15775 192 0,'4'-15'71'0,"-8"4"-38"0,0 7-39 16,-1-3 78-16,-3-1-20 16,-1 1-13-16,-3-1-11 15,-1 4-18-15,-4 0 2 0,-4 1 4 16,-5-1 3-16,-3 0 3 15,-5 4-6-15,0 0 1 16,4 0-8-16,5 4-1 16,-1 3-4-16,5 9-1 15,4 6-1-15,0 12-2 16,4 11 1-16,5 1 1 16,-1 14-3-16,1 12 0 0,3 7 5 15,1 4 5 1,4 0-1-16,0-4 3 0,0 0-2 15,4-3 0-15,1-12-3 16,-1 4-1-16,0-16-1 16,0-3 0-16,5 1-2 15,4-13 1-15,4-3-2 16,-5-7 2-16,10-9-15 16,-1-14-25-1,9-8-9-15,-1-11-11 0,5-11-3 16,4-8-13-16,5-7-7 15,4-20-31 1</inkml:trace>
  <inkml:trace contextRef="#ctx0" brushRef="#br0" timeOffset="101949.918">16226 16669 236 0,'-4'0'90'0,"4"0"-48"0,-8-22-16 0,3 22 31 16,1-12-15-16,0 1-1 15,-4-12-13-15,3 1-3 16,1-20-14-16,0 12-4 0,4-8-3 16,0 1-2-16,13 3 1 15,-5 7-7-15,17 8 1 0,-3 4 1 16,7 15 3-16,-3 0-2 15,4 15 0-15,-5-3 5 16,-8 10 2-16,4 20-9 16,-12-20-5-16,-1 5-7 15,-8 7-2-15,0-8-8 16,-13 4-2-16,5-3-5 16,-17-5 0-16,3-3-7 15,-3-15-3-15,4 0 5 16,-1-31 3-16,-7-33-6 15,12 0 1-15,4 3-32 16</inkml:trace>
  <inkml:trace contextRef="#ctx0" brushRef="#br0" timeOffset="102130.834">16396 15696 176 0,'26'87'68'0,"-18"-31"-36"0,-4 31-20 0,-4-72 21 16,0 34-6-16,0 42-1 15,5 3-14-15,-5 0-8 16,4-3-2-16,0-8 0 0,5 0 1 16,-1-15-17-16,-4-4-5 0,5-8-46 31,-5-3-60-31</inkml:trace>
  <inkml:trace contextRef="#ctx0" brushRef="#br0" timeOffset="102524.1227">16749 16730 264 0,'-13'-12'101'0,"9"1"-54"0,-5-12-37 16,5 12 25-16,0-4-10 15,4 4 0-15,0-23-5 16,0 11-1-16,8-26-10 0,1 11-3 0,12-3 0 16,-4-1-3-1,8 12-2-15,1 7 0 16,3 12 1-16,1 4-1 0,-4 18 2 16,-5-4 0-16,-8 20 1 15,-1 18 0-15,-7-3 0 16,-5 3-2-16,-5-11 1 15,1-4-2-15,-13 4-1 16,4-11-2-16,-8 3-1 16,-9 4-16-16,1-15-7 15,3-3-16-15,5-12-4 16,4-16-17-16,4 1-5 16,13-3-41-1</inkml:trace>
  <inkml:trace contextRef="#ctx0" brushRef="#br0" timeOffset="103348.5536">17283 16334 200 0,'-12'-8'77'0,"12"8"-42"0,-13-15-23 16,9 15 19-16,-1 0-5 16,1 0-1-16,0 7-5 15,0 5-2-15,4 10-10 16,0 9-1-16,0 6 3 0,0 9 0 15,4-1 4-15,0 0-7 16,0-11-4-16,1-11-2 16,-1-1-1-16,0 1 2 0,5-8 1 15,-5 0-1 1,9-11-2-16,-5 0 3 0,5-16 0 16,0 1 1-1,4-15 0-15,-5 3-5 0,10 0 1 16,11-11 0-16,-3 8 2 15,0 15-1-15,0 7-1 16,-5 4 9-16,5 7 4 16,0 5 2-16,-5 3 1 15,0 4-6-15,1-8-4 16,-1 0-3-16,-3 1 0 16,-1-9-2-16,-8-3 2 15,-1 0-13-15,1-3-6 16,-4-5-7-16,-1-15-1 15,0 1-11-15,1-16-6 0,-5 4-17 16,5-22-6-16,-5 10-45 16</inkml:trace>
  <inkml:trace contextRef="#ctx0" brushRef="#br0" timeOffset="103742.0794">17971 16300 212 0,'4'0'82'0,"-4"-8"-44"0,0 4-16 16,0 4 28-16,0 0-24 15,0 0-8-15,0 12-10 0,0-9-1 16,0 16-4 0,0 0 7-16,0 15 3 0,0-8-2 0,0 12 1 15,0-8 4-15,0 1 2 16,0 10-3-16,0-15 1 15,0-11-9-15,0 4-2 16,0-7-3-16,0-9 1 16,0 5 0-16,5-16 1 15,-1 5-5-15,8-9-1 16,1-7-2-16,8-7 3 16,-4 3-2-16,5 1-1 15,12-5 0-15,-5 12 3 16,1 12-2-16,-5 6-1 15,1 9 3-15,-5 7 2 16,-4 3-29-16,0 1-13 0,0-1-15 16,-4 1-5-1,0-8-62-15</inkml:trace>
  <inkml:trace contextRef="#ctx0" brushRef="#br0" timeOffset="104296.1023">18302 15662 236 0,'-13'0'88'0,"9"0"-48"0,-4 0-20 0,8 0 24 16,0-7-9-1,0 3-3-15,4-4-12 0,0 5-2 16,9-13-11-16,0 5 0 0,-1 4 3 16,-3 3-6-16,16 0-2 15,1 0-1-15,3 4 1 16,22 0-1-16,-4 0-1 16,-4 0 5-16,-10 4 4 15,-3 0-1-15,-4 3 3 16,-5 5-6-16,-4 7-3 15,0 15-1-15,-4 3 1 0,-5 12-1 16,1 4-1 0,-1 4 1-16,1 7 1 0,3 4-1 15,1 7 2-15,0 8 7 16,-5 4 5-16,1-4-7 16,-1 4-2-16,1-1-2 15,-1 1 0-15,1 0 4 16,-5-8 3-16,-4-11 16 15,0-8 7-15,-4-15 2 16,-9-7 1-16,0-8-16 16,-4-7-7-16,-8-8-9 15,-9-7-4-15,-4-8-14 16,4-12-4-16,0 1-35 16,0-8-16-16,4-3-58 0,5-1-22 15,-22 4-10 1</inkml:trace>
  <inkml:trace contextRef="#ctx0" brushRef="#br0" timeOffset="114143.0924">11523 15296 160 0,'-8'-11'63'0,"8"11"-34"0,-9-4-12 0,5 4 20 16,0 0-4-16,0 0 3 15,-1 4 0-15,1 0-1 16,0 0-18-16,-5-1 7 0,5 5 4 0,0 3 0 15,0-11 1-15,-1 0-14 16,5 0-4-16,5 0-5 16,-1 0-1-16,0 0-3 15,9-4 1-15,0 1-4 16,8-1 0-16,-4 0 1 16,13 4 0-16,-5 0 0 15,5 0 2-15,4-4 1 16,-13 4 1-16,-4 0 0 15,-4 0 0-15,-1 4 0 16,-12-4 0-16,0 0-2 0,-21 0 5 16,4 4 1-1,4-4 2-15,-8 4 4 16,4-1-4-16,-4 5 2 16,-9 0-5-16,5 3 1 15,4-11-5-15,4 4 0 16,4-4-1-16,4 0-6 15,9 0-2 1,5-4 3-16,3 4 3 16,-4-8-1-16,13 5 0 15,-4 3 1-15,8-8 0 16,-4 4 0-16,5 0 2 16,3 1-1-16,-4 3 2 15,-8 0 2-15,-9-4 4 16,-4 4 9-16,-4-4 3 15,-5 0-6-15,1 4-4 0,-1 0-9 16,-3 4-1-16,3-4-14 16,-3 0-5-16,-1 0-32 15,4-4-13-15,5-3-42 16,4-1-18-16,4-3-26 16</inkml:trace>
  <inkml:trace contextRef="#ctx0" brushRef="#br0" timeOffset="117008.4279">12092 16352 204 0,'0'-18'77'0,"0"10"-42"0,0-7-12 16,-4 15 24-16,4-11 2 16,-4-1 3-16,4 1-9 0,0 3-1 31,0-3-9-31,4 7-3 0,4 4-10 16,1 12-5-16,-1 10 0 15,1 12 3-15,4 11 1 16,-5 5 1-16,1 6-9 0,-1 4-2 15,1 1-5-15,-1-1-1 16,-4 4-1-16,1-7 1 16,-1-12-4-16,-4-7 0 15,0-12-52-15,-4-14-24 16,-5-16-120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5:12:15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432 8575 156 0,'-13'8'57'0,"13"-4"-30"0,0 3-34 0,0-3 10 15,0 7-5-15,5 4 0 16,-1 0 4-16,0 4 1 16,0 4-1-16,1-1-4 0,3 5 1 15,-4 7 1-15,1 4 2 16,3 14-1-16,1-10-1 0,-1 7 3 15,1 0 0-15,-5 15-4 16,0 4 1-16,5 7 0 16,-5 20 2-16,-4-9-1 15,0 1-1-15,-4 15 1 16,4 4-1-16,0 10-3 16,4 1 2-16,-4 4 1 15,4 19 2-15,4 7-3 16,1-8-2-16,-5 12-1 15,5 0 3-15,-1 7-2 16,-4 8 1-16,9-3 2 16,0 3 2-16,0-16-1 15,-1 9-1-15,1-8 3 16,0 3 0-16,0-14-1 16,12-1-2-16,5-7 1 15,-9-3 1-15,4-1-3 0,-3-15 0 16,-5 8 3-16,8-8 1 15,-4 15-4-15,1-3 1 16,-14-12 0-16,5-15 0 16,-5-19 0-16,1-7 0 15,-1-8-36 1,-8-11-48-16,-8-19 13 16</inkml:trace>
  <inkml:trace contextRef="#ctx0" brushRef="#br0" timeOffset="1996.3775">534 8349 232 0,'-38'7'88'0,"25"5"-48"0,9-1-49 15,4-7 12-15,0 3-9 16,0 8-1-16,13 1-1 0,4-1 2 15,-5 0 4-15,5 0-4 0,4 4 2 16,1 3 2-16,24-7 3 16,10 4 0-16,-6-7-1 15,10-1-2-15,4 0-1 16,-1 1 2-16,9-1 0 16,13 0 1-16,13 4 2 15,17-7-1-15,-9-8-1 16,29 0-2-16,14-4-1 15,0-4 2-15,25-3 0 16,12-4-2-16,-12 0 2 0,26 0-4 16,-1 4 1-16,-8-8 2 15,34 7 1-15,-8 1-2 16,8 0 0-16,4 3-1 16,-4 1 3-16,17-1-5 15,-13 1 2-15,30-1 2 16,-17-3 3-16,17 3-2 15,-4-3-2-15,12 0 2 16,-4-5 0-16,17 13 1 16,-12-9 0-16,8 5-3 15,0 3 0-15,59-3 4 16,-12 3 3-16,-18 4-6 16,-4-12-3-16,-8 12 0 15,0-11 3-15,4 4 1 0,-4-1 1 16,-4 4-3-16,0-3 2 15,3-1-1-15,6 1 0 16,-6 3 2-16,-3-4 0 16,12 1-3-16,-8-5 2 15,13 1-1-15,-5 0 0 16,9 0 2-16,-8-8 0 16,16 4 0-16,-21-4 0 15,26 0-3-15,-5 4 2 16,-4-8 1-16,-4 4 0 15,0-3 0-15,-13-1 0 16,-4 12-3-16,4-1 2 16,-4-3 1-16,4 8 2 0,-17-1-3 15,-4 4-2-15,-13 4-1 16,-12-3 3-16,12-1 0 16,-17 0 3-16,4 0-1 15,-12 1-1-15,-21-1 1 16,8 4-1-16,-13-4-3 15,-26 4 2-15,10 0 1 16,-18 4 0-16,-12 0 0 16,-22-1 0-16,4 5 8 15,-12 7 7-15,-13-4-7 16,-8 16-2-16,-9-12-4 16,4 4-2-16,-3-12 3 15,-6 5 0-15,1-1 1 16,-8 0 0-16,-14-3-2 0,-7-1 1 15,3 1-4-15,0-1 0 16,-8 1 5-16,-8 3 5 16,-5 4-3-16,-8-3 2 15,-5 10 1-15,-8-3 5 16,-4 7-4-16,-5 1 2 16,-8 11-5-16,-4 3 1 15,0-3-3-15,-5 7 0 16,1 4-3-16,-1 11 1 15,-4 12-4-15,1 7 0 16,-10 8 1-16,5 0 0 16,0 11-3-16,0 4 0 15,5 11-1-15,-5 15 3 16,-5-7-2-16,5 22 1 0,0 16 2 16,0-9 0-16,0 13 0 15,5 10 0-15,-1-11-3 16,0 16 2-16,0 3 1 15,5 3 0-15,3 9-3 16,1-1 0-16,-4 4 2 16,-1 12 2-16,1 14-5 15,3-22 1-15,1 19 3 16,0-8 2-16,0-11-3 16,-1 4-1-16,-3-8 1 15,-1-23 0-15,-3-3-4 16,-1-15-1-16,-4-1 0 15,0-18 4-15,-4-27 1 0,-1 5 3 16,1-13-3-16,-4-6 0 16,-1-20 1-16,1-7 0 15,-1 7 0-15,-8-10 2 16,0-9-1-16,-4-11 2 16,-5-3 2-16,-7-4 2 15,-10-4-6-15,-4-4 0 16,-25-4-3-16,-4 4 0 15,-13-7-3-15,-9-4 1 16,-25 3 4-16,-13 1 4 16,-17-8-1-16,-25 8-2 15,-17 3 0-15,-13-3-1 0,-17-4-3 16,-17 3 2-16,-21 1-4 16,-13 0-1-16,-30-1-8 15,-16-11-2-15,-1 1 0 16,-17-5 2-16,-25 5 1 15,0-1 1-15,-17 19 2 16,-25-7 4-16,-5-1-2 16,-21 12 1-16,-21 4-7 15,-9 19-4 1,-4 3 12-16,1-3 5 16,3-1 4-16,-8-3-1 15,-9-8-2-15,5-11 3 16,-18 8 2-16,14-12-2 15,20-8-2-15,-3-6 2 16,7 2 0-16,-7-6-1 0,20-12 1 16,5 0 4-16,13-4 4 15,-9-7 0-15,25-4 3 16,13-1 6-16,-8-2 2 16,47-5-11-16,-9-7 7 0,25-4 2 15,5-4-13-15,16-3-3 16,9-12 1-16,5 11 1 15,12 5-5-15,13 3 0 16,8-4-3-16,30 4 0 16,9-7-9-16,4-9-3 15,12 1-35 1,-8-11-57-16,-4-8 16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5:14:23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 7979 132 0,'-9'-19'49'0,"1"8"-26"15,-1-8-14-15,5 15 14 0,8-7-5 16,1-8 2 0,-5-7-9-16,0 3-4 0,4 4-4 15,-4 1-3-15,0 2 3 0,0 5 2 16,0 4 2-16,0 7-1 15,0-8 1-15,0 19 9 16,0 8-4 0,0 0 0-16,0-4-6 15,0 4-4-15,0 0 1 16,0 4 2-16,0 3 0 16,0 15 2-16,0-3-2 15,0 7 2-15,0 1 0 16,0-1 1-16,0 4-4 15,0 8-1-15,0-5 3 0,0 12 1 16,0-11-3-16,0 19-1 16,0 0-1-16,0-5 1 15,0 16 0 1,0-11 3-16,0 0-5 0,0-1-1 16,0 9 0-16,0 3 2 15,-4 3 1-15,-1 5 3 16,1-4-5-16,0-4-3 15,0 3 3-15,4 9 1 16,0-5 0-16,0 4 1 16,4-3-2-16,-4-1 2 15,0-3-2-15,4 19 2 16,0-12-2-16,-4 0-1 16,5 5 3-16,-1-5 0 15,-4 0-1-15,0 8 1 0,0 4 0 16,0 3 1-16,0 0 0 15,0-11 0-15,0 12 0 16,0-5 2-16,0 1-3 16,0-4 0-16,0-8 1 15,0-7 2-15,0 11-1 16,0-4 0-16,0-3-3 16,0-1-2-16,0-3 3 15,0-12 0-15,-4 1 3 16,-1-16 1-16,1 4-1 15,0-3-1-15,-5-9-3 16,1-3-2-16,0 1 1 0,-5-13 1 16,4 1 1-1,-3 0 1-15,-1-1-20 16,0-3-9-16,-4-15-40 16,-4 4-16-16,0-8-53 15</inkml:trace>
  <inkml:trace contextRef="#ctx0" brushRef="#br0" timeOffset="3005.6718">670 7662 164 0,'-4'-18'63'0,"4"10"-34"0,0-3-38 16,0-1 9-16,4 1-9 15,0 0 1-15,0-12-3 16,1 8 2-16,-1 0 5 16,0 4 2-16,0 11 8 15,5 7 10-15,-5-3-1 16,4 0-1 0,9 3 7-16,0 1-5 15,-4 3-6-15,4 0-4 16,0 1-3-16,4-1 0 15,-4-7 4-15,5 3 4 16,-5 5-2-16,4-8 2 16,4 3 0-16,5-3 1 15,8-4-2-15,-8 0 1 16,8 0-4-16,5 0-2 16,16 0 0-16,5 4 1 15,12-4-3-15,-8 3 0 16,13 1 1-16,-9 0 2 15,21 0 1-15,17-1 1 0,-8 1-2 16,0-4-1-16,9 0-1 16,12 4 2-16,13-4-1 15,-5-4 0-15,5 4-6 16,17 0-1-16,0 4-2 16,-5 0 3-16,22 3 0 15,4 1 1-15,-9-1 0 16,5 1 0-16,9 3 0 15,-5-7 2-15,8 0-3 16,9 3 0-16,-13-7 1 16,13 4 2-16,5 4-1 0,29-8 2 15,0 11-2 1,-9-7-1-16,-21 3 1 0,5 5-1 16,-1 3 0-16,-12 0 0 15,8-4 0 1,5 4 0-16,-13-3 0 0,8-5 2 15,0 4-1-15,-8-3 2 16,12-4-2-16,5 3 2 16,-13-3 0-16,13 4 1 15,-5-5-2-15,-3 5-2 16,12-4 1-16,-5 7-1 0,-7 0 0 16,12 4 0-1,-5-3 0-15,-7-1 0 16,16 0 2-16,-4-3 1 0,12-1-1 15,5-3-2-15,-12-4 1 16,16 0-1-16,-4 0 2 16,13 0 1-16,-1 0-4 15,-12-4 1-15,21 4 0 16,-12 0 2-16,8 0-3 16,0 0-2-16,0 0 2 15,0 0 2-15,-5 0 0 16,14 0-1-16,-9-3 1 15,4 3-1-15,-4 0 2 16,-4 0 1-16,8 0-1 16,-13 0-2-16,9 3-2 15,-8-3 1-15,-9 4 1 16,8 4 0-16,-12-5 0 16,8 5 2-16,-4-4-1 15,-21-4-1-15,8 0 1 0,0 0-1 16,-17-4 0-16,9 0 2 15,0 0-1-15,-26-3 2 16,13-1-2-16,-8 1-1 16,-9-1 1-16,4 1-1 15,-4-1 0-15,-8-3 2 16,-14 0-1-16,14 7 2 16,-13-8-2-16,0 1-1 15,-13 0 3-15,4 0 0 16,-8 3-1-16,-5-3-2 15,-8-12 3-15,-8 4 0 0,4 8-1 16,-4 0-2-16,-5 3 1 16,-13 0 1-16,-3 1-3 15,-9-1 0-15,-5 5 1 16,5 3 2-16,0-12-1 16,-4 12-1-16,-9-7 1 15,4 3-1-15,-8-4 0 16,-4 5 0-16,-5 3 0 15,14-8 0-15,-5 4 2 16,-5 4 3-16,-3-11-2 16,-9 7 0-16,-1 0 3 15,-7 1 1-15,-1-1-1 16,-8 0 1-16,-4 0 0 0,-5 4 1 16,-8 0-2-1,-4 0-1-15,0 0-1 0,-5 0 0 16,-3 4-5-1,-1 0 1-15,0 0 2 0,-4 3 1 16,0-7-4-16,0 8 1 16,0-1 0-16,-8 5 2 15,8-1-1-15,-9 12-1 16,5-5-2-16,-5 5-1 16,1 0-1-16,-1 3 3 15,5 4-2-15,-4 4 1 16,3 12 2-16,-3 10 0 15,4 12-3-15,4 7 2 16,0 8-1-16,-4 15-2 0,4 4 3 16,-5 19 2-16,5 7 0 15,0 8-1 1,0 15-4-16,0 11 0 0,5 4 2 16,3 11 1-16,5 8 1 15,-1-8 2-15,1 23-1 16,4 0-1-16,-4-19 1 15,4 12 1-15,0 10-3 16,0-26 0-16,4 20 1 16,0 3 0-16,5-23-3 15,8 4 2-15,-5 4 3 16,5-12 1-16,0 1-1 16,0 3 1-16,-4 0-2 0,0-15-1 15,-1 16 1-15,-3-16-1 16,-9 0-5-16,0-11 1 15,-4-8 0-15,-1 0 2 16,-3-7 1-16,-5-15 1 16,0-15 2-16,1-8 1 15,-1-8-4-15,0-7 1 16,-4-11 2-16,0-12 1 16,0-7-1-16,-4-12 1 15,0 8 0-15,-5-3 1 16,1-12 2-16,-5-12 1 15,-4 1-3-15,-4-4-1 16,-9-4 1-16,0 0 0 0,-12-4-5 16,-13 1 1-16,-5-9 0 15,-16 5 0 1,-13-8 0-16,-13 0 0 0,-13 0 2 16,-12 0 3-16,-9 4 0 15,-21-4 2-15,-4-4-2 16,-18 4 2-16,-16-11-6 15,-9 3-1-15,-16-11 0 16,-14 4 2-16,1-8 5 16,-9 5 6-16,-13-1-3 15,-8 4 0-15,-17-8-4 16,-13 4 1-16,-4 0 0 16,-9-3 3-16,-16-12-5 15,3 4-1-15,-12 3 0 16,-4 1 2-16,-9-8-3 0,-17 0 0 15,-8 11 1-15,-5-7 0 16,-8 4 0-16,0-8 2 16,-17 4-3-16,-4 3-2 15,-17 5 0-15,0-12 1 16,-9 3-3-16,-4 5 0 16,-8 3 1-16,-1 1 0 15,1 3 0-15,-1 0 2 16,1 4-1-16,4-8-1 15,-1 8 1-15,-3-4-1 16,-5 4-3-16,-4 0 2 0,26 0 1 16,-1 0 0-1,-3 7-3-15,7-3 2 0,10 0 1 16,-5 7 2-16,0-7-1 16,30-4 2-16,12-8-2 15,0 4 2-15,18 0 2 16,4-3 4-16,29-5 0 15,0 1 0-15,31-12-5 16,20-7-3-16,89 15-3 16,-80-19 1-16,13-8-12 15,29 8-5-15,17-4-19 16,22-7-9-16,-13 0-55 16,8-1-24-16,13-18-45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5:22:12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4749 3246 348 0,'-21'-34'132'0,"4"0"-72"0,-21-4-63 0,21 27 22 16,-9 0-17-16,-12 7 0 15,-30-8-2-15,-17 5 0 16,-17 7 0-16,-12 11 0 0,-26 8 0 15,-5 4-3-15,1 7 2 16,-9 0-1-16,-4 8 0 0,8 15 0 16,14 7 0-16,-1 12 0 15,13 7-2-15,0 4 0 16,25 4 0-16,26 18-2 16,17 12 1-16,38-11 3 15,29-8 1-15,31 0-4 16,8-11 1-16,29-4 0 15,44 0-1-15,7-8 4 16,30-7 0-16,18-8 1 16,-5-18 0-16,8-1-3 15,9-18 2-15,-21-23 3 16,4-19 1-16,4-23 1 16,-12-7 2-16,-30-11 3 15,-17-8 2-15,-18-11 6 16,-20-12 3-16,-17-3-1 15,-22 0 0-15,-21-4-28 0,-16 7-10 16,-27 1-65-16,-24-1-25 16,-9 20-26-1</inkml:trace>
  <inkml:trace contextRef="#ctx0" brushRef="#br0" timeOffset="453.2739">4804 3566 208 0,'-21'0'79'0,"21"4"-42"0,0-4-43 15,13 0 60-15,8-4-21 16,21-7-10-16,13-8-10 16,9-11-8-16,30-4-6 0,29-7-2 15,0-8 2-15,17-4 0 16,30-11 1-16,-9-12 2 16,-4-11 1-16,13 5 3 15,-1 2-34-15,-24 9-15 16,-18-5-74-1</inkml:trace>
  <inkml:trace contextRef="#ctx0" brushRef="#br0" timeOffset="857.3051">6392 2650 204 0,'-17'4'77'0,"8"-4"-42"0,1 7-23 16,8-7 21-16,0 0-10 0,0 0-1 16,4 0-7-1,9 0-1-15,4 0-8 16,17 0-6-16,8 0-3 0,9 8 2 15,4-1 0-15,0 5 1 0,-8-1 0 16,-5 4 0-16,-3 0 0 16,-10 4 4-16,-7 11 2 15,-10 12 4-15,-7 14 4 16,-10 12 1-16,-12-4 0 16,-12 0-5-16,-10 0-2 15,-3 1-4-15,-9-1-3 16,9-15-27-16,3-4-12 15,14-7-32-15,8-8-11 16</inkml:trace>
  <inkml:trace contextRef="#ctx0" brushRef="#br0" timeOffset="1220.0154">7487 2544 240 0,'-13'4'90'0,"0"4"-48"0,-4-1-36 0,9 8 20 15,-5 0-5-15,-8 0 2 16,0 4-11-16,-1 4-4 16,5 3-5-16,5 1 0 0,3-1 0 15,5-3-4-15,8 3 1 16,5-3 0-16,3-8 2 16,1 4-1-16,8-4 2 15,9-8-20-15,8-14-8 16,26-5-75-1,12-3-61-15,-3-7 57 16</inkml:trace>
  <inkml:trace contextRef="#ctx0" brushRef="#br0" timeOffset="1576.6411">7962 2680 260 0,'-30'0'99'0,"18"-4"-54"0,-1-3-37 16,9 7 24-16,-1-4-18 15,1 0-2-15,0 4-2 16,4-7 1-16,4 3-5 16,0-4-4-16,1 5 1 0,7-9-2 15,-3 5-1-15,-1 3-2 16,5-15 1-16,8 4-1 16,1 4 0-16,3 7 2 15,-4 11 0-15,1 5-3 16,-6 7 2-16,-3 3-1 15,-4 5 0-15,-5 3 2 16,-4-8 0-16,0-3 2 0,-4 8 1 16,-5 10 1-16,1-10 0 15,-5-1-7-15,0-3 0 16,1-12-23-16,-5-11-11 16,-5-15-9-16,5-8-2 15,5-3-25 1,7-4-41-16,14-12 28 15</inkml:trace>
  <inkml:trace contextRef="#ctx0" brushRef="#br0" timeOffset="2102.564">8357 2642 156 0,'4'-22'60'0,"0"10"-32"0,-4-10-13 16,5 18 18-16,-1-4-12 0,0 8-4 15,0 0-10-15,1 4-5 16,-1 4-1 0,0-1 1-16,0 5 1 0,1 3-1 0,-1 4 1 15,0 3-2 1,0-3-1-16,1 4 1 0,-1-1 1 16,0-3-1-16,0-4 2 15,1-3 13-15,-1-5 7 16,0-7-3-16,0 0 1 15,0-11-8-15,5-8 0 16,-1 0-10-16,5 0-2 16,0 4-6-16,0 4 1 15,-1 3 0-15,1 5 2 16,0 3-1-16,0 11-1 16,-1 8 3-16,5 3 0 0,0 9 1 15,5 6 0-15,-1 5-14 16,0-5-3-16,4-3-33 15,5 0-15-15,4-19-35 16</inkml:trace>
  <inkml:trace contextRef="#ctx0" brushRef="#br0" timeOffset="2406.6454">8815 2740 224 0,'-38'8'85'0,"34"0"-46"0,4 3-32 0,0 0 18 16,0-7-4-16,8 7-1 16,1 1-4-16,8-1 0 15,0 0-9-15,4 4-4 0,4 4-2 16,5 0-1-16,-9-4 2 16,-4-4-1-16,5 1 2 15,-5-1 0-15,4-11 1 16,-4 0 2-16,0-19 1 15,0 8-3-15,0-12-3 16,-5 4-14-16,1-7-6 16,8-12-19-16,1 1-8 15,-1-5-67 1,0 8-33-16,0 4 74 16</inkml:trace>
  <inkml:trace contextRef="#ctx0" brushRef="#br0" timeOffset="2721.05">9664 2929 236 0,'-8'26'88'0,"-5"-18"-48"0,-4-8-23 16,13 4 27-16,-9-4-12 16,-8-4-3-16,-9-7-13 15,-4-1-3-15,-4-10-7 16,4-8-4-16,0-4 1 0,4 0-2 15,9 3-1-15,4 1-4 16,9 4-2-16,3 3-6 0,14 1 0 16,12-1 1-1,9 8 2-15,0 4-3 0,-1-1-3 16,-3 12 2 0,-9 4 2-16,-9 4 0 0,-4 7 0 15,-4 4-5-15,-8-1-1 16,-1 5-28-16,1-4-10 15,-1 4-34 1</inkml:trace>
  <inkml:trace contextRef="#ctx0" brushRef="#br0" timeOffset="3065.2479">9843 2650 116 0,'8'4'46'0,"-8"3"-24"0,4 16-13 0,-4-19 14 0,0 14-9 16,4 16-1-16,1 4 13 15,-1 4 7-15,0-5-17 16,0-3 9-16,1 4 5 0,-1-15 8 16,-4-5 4-16,0-6 0 15,0-12 1-15,-4-8-15 16,4-3-7-16,0-19-8 15,0-12-3-15,0-3-6 16,4 0-1-16,0-8-3 0,0-7-1 16,5-1 1-16,-1 1 0 15,9 3-9-15,0 12-4 16,5 11-15-16,-1 12-5 16,4 10-27-1,5 16-9-15,4 11-61 16</inkml:trace>
  <inkml:trace contextRef="#ctx0" brushRef="#br0" timeOffset="3289.3286">10360 2265 300 0,'-8'-38'112'0,"4"38"-60"0,-5 0-54 0,9 0 22 15,-4 8-21-15,0 11-3 16,4 11-1-16,0 12 2 0,0 7 2 16,0 7 1-16,0-11 0 0,0-7-7 15,0 22-3-15,0-7-34 16,4 4-14-16,0-4-54 16</inkml:trace>
  <inkml:trace contextRef="#ctx0" brushRef="#br0" timeOffset="3470.546">10216 2842 140 0,'-13'-11'52'0,"18"15"-28"0,7-1-13 0,-3 5 18 16,3 0-17-16,1-1-6 15,0-3 0-15,0 0 0 16,12-12-2-16,9 1-25 0,17 10-8 15,0 1-46 1</inkml:trace>
  <inkml:trace contextRef="#ctx0" brushRef="#br0" timeOffset="3919.413">11511 2209 264 0,'-5'-23'101'0,"5"23"-54"0,-4-8-46 0,4 8 19 15,-4 8-20-15,4-4-6 16,0 11-1-16,0 15 2 15,0 15 3-15,4 12 1 0,0-1 1 16,5 5 0-16,-5-16 0 16,0-11 2-16,1 30 1 15,-1-11-21-15,0 15-8 16,0-8-25-16,1 0-7 16,-1-7-30-1</inkml:trace>
  <inkml:trace contextRef="#ctx0" brushRef="#br0" timeOffset="4436.6618">10331 2661 168 0,'0'-7'63'0,"-5"3"-34"0,1 4-12 0,4 0 20 15,0 0-15-15,0 0-4 16,0 11-11-16,4 8-5 0,1 11-1 15,3 12 3-15,1 7 5 16,-1 4-5-16,1 3 0 16,-5 4 0-16,0-10 2 0,0-9-3 15,1 0 0-15,-1-10 1 16,0-5 2-16,0-7-36 16,1-4-17-16</inkml:trace>
  <inkml:trace contextRef="#ctx0" brushRef="#br0" timeOffset="5081.5897">11298 2695 228 0,'0'-11'85'0,"5"7"-46"0,3-3-30 0,-4 3 22 16,9 0-13-16,0 0-2 15,8 4-12-15,0-7-4 16,1 3-1-16,7 4 2 0,9 0 2 16,5-8-1-16,16 5-2 15,-4 3-28-15,9-12-11 16,-9 1-74-1</inkml:trace>
  <inkml:trace contextRef="#ctx0" brushRef="#br0" timeOffset="5421.1401">11880 2997 268 0,'-17'-8'101'0,"8"-7"-54"0,-3-4-37 16,7 8 25-16,5-12-12 16,5 1-4-16,-1-1-10 15,9-3-4-15,8-1-3 0,0 5-4 0,0 3-1 16,-4 8-1 0,-4 11 3-16,0 0-2 15,-5 7 1-15,5 16 2 0,-4-1 0 16,-5 5 0-16,0 3 2 15,-4 8-1-15,-4-4 2 16,-5-4-2-16,-3 0-1 16,-1-7 3-16,0-5 0 15,0-2-17-15,1-16-5 16,3-19-18-16,1-15-6 16,3-19-79-1</inkml:trace>
  <inkml:trace contextRef="#ctx0" brushRef="#br0" timeOffset="5945.6706">12759 2616 196 0,'0'-60'74'0,"0"33"-40"0,4-11-27 0,-4 27 20 16,0 0-7-16,0 0 0 15,0 7-7-15,0 4 0 16,0 4-8-16,0 14-10 0,0 13-1 15,0-1 0-15,0 11 1 16,0 8 3-16,0 12 1 16,0-1 3-16,0 4 1 15,0-4-1-15,-4-3 1 16,4-12 0-16,0 1 1 16,0-9 0-16,0-10 2 15,0-16-1-15,0-4 2 16,4-14-2-16,0-4 2 15,0-4-9-15,1-16 0 16,3 1 4-16,13-8 6 16,5 1-2-16,8-12 2 15,8 3-5-15,5 1 0 16,4-4-1-16,-9 4-2 16,1 7-4-16,-5 4-2 0,-4 4-39 15,-9 7-18-15,-8 8-49 16</inkml:trace>
  <inkml:trace contextRef="#ctx0" brushRef="#br0" timeOffset="6144.1718">12984 2782 192 0,'25'11'71'0,"-12"-3"-38"0,12 11-25 0,-12-8 16 16,0 4-14-1,-1 4-3-15,1 7-3 0,0 4 2 16,4 4-3-16,0-7-13 0,0-5-5 16,0-3-59-1,-4-11-48-15,-5-1 43 16</inkml:trace>
  <inkml:trace contextRef="#ctx0" brushRef="#br0" timeOffset="6624.3244">13438 2846 272 0,'25'-30'104'0,"-16"19"-56"0,3-5-47 0,-3 5 19 0,-1 4-16 15,1 3-1-15,4-4-5 16,4 5 0 0,0 3 2-16,-5 11 0 0,-3 0 2 0,-9 4-3 15,-4 12 0-15,-1-1 1 16,1 0 0-16,0 1 0 15,-5-5 2-15,5 1 1 16,0-4 1-16,0-4-2 16,-5-11-4-1,1-8 1-15,3-11-1 16,1 4 0-16,0-1-3 16,8-18 1-16,5 0-5 15,3 7 1-15,5 4-1 16,5 8 3-16,-1 7 2 15,-4 8 2-15,0-4 12 0,0 23 8 16,4 22 0-16,-4 12-1 16,-4-5 10-16,-5 5 5 15,-4 7 8-15,-8-26 4 16,0 0-10-16,-9 7-3 16,5-7-12-16,-14 3-1 15,-12 4-9-15,-4-11-3 16,-4-11-3-16,-1-23 0 15,-3-11-37-15,-1-23-15 16,9-19-46-16,12-30-19 16,14-30-37-1</inkml:trace>
  <inkml:trace contextRef="#ctx0" brushRef="#br0" timeOffset="10435.4733">3412 8719 228 0,'-4'-4'88'0,"-1"8"-48"0,5 7-45 0,0 0 17 16,0 8-5-16,0 7 1 15,0 1 2-15,0-5 1 16,0 9-5-16,0-5 0 0,0 8 1 16,0-4 3-16,0 0 1 15,5 8-1-15,-1-8 1 16,-4-11-4-16,0-8 1 15,0-3-3-15,0-12 2 16,0-11-4-16,0-11-2 16,4-5 0-16,0-14-1 15,1 0-3-15,3-4 2 16,1 4-1-16,-1 3 0 0,1 16 0 16,-1 11-2-16,1 11 0 15,-1 11 3-15,1 12-2 16,-1 12 1-16,0 10 2 15,-3-18 2-15,-1-1-3 16,4 5 0-16,-3-5 1 16,-1 1 2-16,4 3 1 0,-8-7 3 15,5-8-1-15,-1-11 0 16,0 4-1-16,0-15 0 16,1 0-5-16,12-16-1 15,12-18-2-15,1 0 0 16,0 7 0-16,-1 15 3 15,1 12-2-15,0 11 1 16,-5 23 0-16,-3 3 0 16,-1 8 2-16,-4 8 2 15,-4 7-3-15,8 0 0 16,0 3-23-16,-8-14-12 16,-1-11-34-16,5 3-16 15,-4-4-7 1</inkml:trace>
  <inkml:trace contextRef="#ctx0" brushRef="#br0" timeOffset="10633.8321">4083 8854 212 0,'-26'15'79'0,"22"-7"-42"0,0-1-19 15,4-7 25-15,0 0-18 16,4-3-6-16,9-1-14 15,8-7-5-15,21-1-1 16,1 1 0-16,8 0 3 0,0-1-17 16,-1 5-4-16,-3 3-97 15</inkml:trace>
  <inkml:trace contextRef="#ctx0" brushRef="#br0" timeOffset="10829.2522">4138 9081 300 0,'-26'3'112'0,"26"-3"-60"0,-8 4-52 0,3-4 23 15,5 0-15-15,0 0-2 16,9 0-6-16,-1 0-3 16,22 0 2-16,-4 0-11 0,20 0-4 15,31 0-89 1,-5 0-69-16</inkml:trace>
  <inkml:trace contextRef="#ctx0" brushRef="#br0" timeOffset="11456.2786">4936 9137 264 0,'-26'-4'101'0,"26"4"-54"0,-17-18-33 0,13 10 28 15,-9 0-12-15,9 1 0 16,-4-8-8-16,3 0-4 16,10-23-10-16,16-30-5 0,4-4-2 15,9 8-4-15,0 0 0 16,0 11-1-16,0 12 0 0,0 11 0 16,0 15 3-1,0 11-2-15,-13 8 1 0,-4-1 2 16,-4 28 0-16,0-9 0 15,-13 27 2-15,0-7-3 16,-9 14 0-16,1-18 1 16,-1 15 2-16,-12 22-1 15,0-11 2-15,-1-15 0 16,1-11 1-16,-4-19-7 0,-5-8 0 16,0-22-15-16,5-12-5 15,8-3-32 1,8-4-15-16,9-8-58 15</inkml:trace>
  <inkml:trace contextRef="#ctx0" brushRef="#br0" timeOffset="11666.9512">5700 8900 236 0,'-5'18'88'0,"1"-2"-48"0,-4-1-38 0,3-8 17 16,1 1-12-16,4-1-2 15,0-3-5-15,0-4-3 16,4-15-45-16,5-4-17 16,4-7-30-16</inkml:trace>
  <inkml:trace contextRef="#ctx0" brushRef="#br0" timeOffset="11981.8699">6052 8349 264 0,'-17'7'99'0,"4"9"-54"0,-8 2-46 16,0-6 18-16,0 7-8 16,-5 11 0-16,1 4-3 15,-1 0-1-15,5 7-3 0,4 1 3 0,9-1 4 16,3-3-7-16,10-4-3 15,7-4 0-15,14-4 0 16,8-3-2-16,4 3 2 16,4-11 1-16,-3 4 2 15,-10 4-1-15,-12-4-1 16,0-4 3-16,-8 8 0 16,-5-5-1-16,-8 13 1 15,-1-9-2-15,-7-3 2 16,-1 0-18-16,-17-4-4 15,5 0-37-15,-5-11-14 16,5-4-37 0</inkml:trace>
  <inkml:trace contextRef="#ctx0" brushRef="#br0" timeOffset="12160.9512">5865 8424 284 0,'9'-3'107'0,"-1"3"-58"0,5 0-35 15,0-4 26-15,8 0-22 16,9 4-7-16,12-4-5 16,5 0-2-16,-5 1-2 15,5-9-10-15,4 5-5 0,4-4-48 16,13-1-23-16,0-10-40 16</inkml:trace>
  <inkml:trace contextRef="#ctx0" brushRef="#br0" timeOffset="12703.7918">6629 8802 284 0,'-34'-16'107'0,"13"5"-58"0,-13-8-40 0,21 12 27 0,1-5-16 15,-1-6-3-15,4 2-8 16,1-14-1-16,8 0-5 16,8-8-4-16,14 1 0 0,7 10-1 15,10-3-2-15,7 11 0 16,-3 4 3-16,-1 8-9 16,-4 10-1-16,-4 12-1 0,-8 16 0 15,-9-5 9 1,-4 19 4-16,-9 4-3 0,-4 4 2 15,0-4 4 1,-4 0 2-16,-5-4 2 0,-4-14 2 16,5-13-5-16,-13 1-1 15,-13 4 0-15,-5-12 2 16,-3-14-5-16,4-5-1 16,17-11-22-16,12-4-8 15,9-7-27-15,21 0-9 16,9 4-49-1</inkml:trace>
  <inkml:trace contextRef="#ctx0" brushRef="#br0" timeOffset="13075.6742">7347 8813 244 0,'-30'11'90'0,"13"-3"-48"0,-13-16-25 16,13 4 27-16,0-7-5 15,-4-19-1-15,0 3-13 16,4-3-5-16,4-7-11 16,13-5-8-16,9 4-4 0,8 4-3 15,12 8 1-15,1 3 3 16,4 12 1-16,-4 7-2 16,-1 4 2-16,-3 12-1 15,-5 10 0-15,-4 8 4 16,-4 12 1-16,-5 7-1 15,-3 4-2-15,-5 7 1 16,-5-22 1-16,5-8 1 0,-4 4 1 16,0-8 2-16,-5 1 1 15,1-5-1-15,-9-3-1 16,4-7-3-16,-12-20-2 16,-9-11-17-16,4-19-9 15,13-14-39-15,13-12-18 16,8 3-48-1</inkml:trace>
  <inkml:trace contextRef="#ctx0" brushRef="#br0" timeOffset="13512.7442">7809 8330 228 0,'0'-23'85'0,"-4"20"-46"0,0 3-32 0,4 0 18 15,-4 11-9-15,-1 4 1 16,1 4-6-16,-4 0 1 16,3 15-7-16,1 3-1 0,0 9 2 15,0-1-3-15,-1 12-2 16,5 3 2-16,0 4 0 15,0-4-1-15,0-7-2 16,0 0-35-16,-4-8-14 16,4-7-28-1,-4-4-54-15,4-12 31 16</inkml:trace>
  <inkml:trace contextRef="#ctx0" brushRef="#br0" timeOffset="13695.6425">7771 8843 208 0,'9'-23'77'0,"-1"-7"-42"0,13-11-19 0,-8 22 24 0,8-8-12 16,5-7-4-16,3-11-13 15,1 4-5-15,0-1-4 16,4-3 1-16,-4 7 2 0,-1 1-9 16,-3 6-4-16,-5 9-38 15,-8-1-17-15,-5 8-45 16</inkml:trace>
  <inkml:trace contextRef="#ctx0" brushRef="#br0" timeOffset="13877.5636">7945 8602 208 0,'13'11'79'0,"-5"-4"-42"0,5 9-39 0,-13-1 17 16,4 3-7-16,5 5 3 15,-1 0-6-15,5 7-3 16,0 4-1-16,4 0-12 0,-4-4-3 16,-5-7-83-1</inkml:trace>
  <inkml:trace contextRef="#ctx0" brushRef="#br0" timeOffset="14430.7176">8391 8651 240 0,'17'-34'90'0,"-13"22"-48"15,13-6-25-15,-13 6 25 0,9-3-18 16,0-4-5-16,4 0-10 16,0 4-4-16,-5-4-2 15,1 8-3-15,-4 4 3 0,-1 3-4 16,1 4 0-16,-5 7 1 0,0 8 2 15,-4 4-1-15,-4 4 2 16,0 0-2 0,-1 3-1-16,-3 4-6 0,-5 0-1 15,0 0-17 1,1-3-4-16,3-8-2 0,1-12 1 16,3-10 8-16,1-13 2 15,4-14 12-15,4 0 3 16,5 0 8-16,4 0 2 15,-1 3 13-15,1 5 7 16,-4 7-7-16,-1 7-3 16,1 16-3-16,-1 7-1 15,1 19 2-15,-1 18 4 16,-4 20-6-16,-4-19-2 16,0-8 3-16,0 31 2 15,-4 44 16-15,0-3 7 16,-9-11-6-16,-4-16-2 15,-4-10-4-15,0-35-1 0,4 0-12 16,-13-11-5-16,5-4-5 16,-14-11 0-16,5-4-31 15,-4-22-11-15,-13-20-26 16,9-18-10-16,12-27-77 16,13 4-45-1,4-22 93-15</inkml:trace>
  <inkml:trace contextRef="#ctx0" brushRef="#br0" timeOffset="17882.8423">3531 10785 140 0,'-5'-15'52'16,"-3"4"-28"-16,8-27-8 0,0 27 16 0,0-12-13 16,8-3-3-16,1-8-4 15,-1 0 2-15,1 0-7 16,8 0 2-16,4 8 2 0,5 3-6 16,3 4-1-16,5 4-4 15,-8 8-1-15,-1 10 1 0,1 9 0 16,-9 7 2-1,-9 11 1-15,-8 7-1 0,-8 5 1 16,-5-1-4 0,-4 1-2-16,0-4-7 0,-13-4-2 15,-4-4-4-15,9-11-3 16,4-8-9-16,-1-11-5 16,10-8 7-16,3-18 5 15,5-12 7-15,12-3 5 16,9-1 2-16,0 8 3 15,5 8-3 1,-5 11 15-16,4 11 11 0,4 4 4 16,-4 11 4-1,5 12-9-15,4 7-3 16,-5 4-8-16,-4 11 4 0,5 8 2 16,-9 11 2-16,-4 12 4 15,-5 3 0-15,-4 4 3 0,-8-11 1 16,-4-1 1-16,-5-7-11 15,-4-11-3-15,-9-11-4 16,-3-12 1-16,-14-15-24 16,-4-15-10-16,1-19-95 15</inkml:trace>
  <inkml:trace contextRef="#ctx0" brushRef="#br0" timeOffset="18169.1933">3246 10178 236 0,'0'-4'88'0,"9"4"-48"0,4-3-36 0,-5 3 19 16,5-4-13-16,8 0-3 16,0-7-9-16,9-4-1 0,8 3 1 15,9 1 5-15,16 4 6 16,5-5-29-16,5 1-13 16,-1-8-75-1</inkml:trace>
  <inkml:trace contextRef="#ctx0" brushRef="#br0" timeOffset="18574.3597">3798 9760 200 0,'-25'0'74'0,"12"0"-40"0,-4 11-24 0,8-7 20 15,1 3-9-15,-1 4 0 16,1 1-3-16,4-1 0 16,4 0-9-16,8 4-1 0,5-3 2 15,4-1-4-15,13-3-1 16,4-1-2-16,0 1 0 16,-9 3-2-16,5-7-1 15,-1 7 1-15,-7-3-1 16,-5 3 8-16,4 0 5 15,-8 4 11-15,-5 4 7 16,-8 4-7-16,-4 0-5 16,-5 3-10-16,5-3-4 15,-17-1-1-15,4 1 0 0,-4-1-18 16,-1 1-7 0,5-4-21-16,5-4-9 0,3 0-30 15,9-4-11-15,5 1-17 16</inkml:trace>
  <inkml:trace contextRef="#ctx0" brushRef="#br0" timeOffset="19009.3891">4274 10374 160 0,'-9'12'60'0,"-16"-9"-32"0,8 5-33 0,4 3 67 16,4 1-19 0,9-12-17-16,9 0-13 0,4 0-9 15,8 3-4-15,17-3 3 0,0 0-4 16,5-3 0-16,-1-5 3 15,-8 4 1-15,-4-3-10 16,25 3-3-16,-8-7-46 16,8-1-18-16,-4 5-15 15</inkml:trace>
  <inkml:trace contextRef="#ctx0" brushRef="#br0" timeOffset="19223.3056">4558 10710 220 0,'-17'19'85'0,"13"-15"-46"0,-1-4-24 0,5 0 24 15,0-8-19-15,0 8-3 16,5-4-9-16,3-3-3 16,1 3-2-16,-1 4-5 0,18-11-1 15,16 11-1-15,13-12 3 16,9 12-51-16,0-11-19 15,-9-4-36 1</inkml:trace>
  <inkml:trace contextRef="#ctx0" brushRef="#br0" timeOffset="19578.7556">5267 10412 168 0,'-13'-45'66'0,"13"45"-36"0,-8-19-15 15,3 19 20-15,5-15-13 16,0 3-2-16,9-10-3 16,-5 3 1-16,17-4-10 15,-4 1-2-15,9-8-2 0,16-1-2 16,-8 9 1-16,0 7-2 15,-17 11 2-15,0 0-2 0,-8 12 2 16,-1 3-2-16,-8 4-1 16,0-4 1-16,-8 8 1 15,-1 0-8-15,-12 4-3 16,0-1-11-16,-5-3-2 16,5 0-11-16,0-11-2 15,-1-5-10-15,14-6-2 16,-1-1-23-1</inkml:trace>
  <inkml:trace contextRef="#ctx0" brushRef="#br0" timeOffset="19728.9307">5496 10076 148 0,'21'8'57'0,"-21"-8"-30"0,9 34-12 0,-9-27 18 16,0 16-3-16,0-8 0 16,-5 19-13-16,5-4-3 0,-4 15-8 15,4-7-4-15,0 15 1 16,0-15-2-16,4 7-1 15,1 19-48-15,-1-4-22 0</inkml:trace>
  <inkml:trace contextRef="#ctx0" brushRef="#br0" timeOffset="19944.5555">5908 10529 216 0,'-13'7'82'0,"13"-7"-44"0,0 12-22 16,0-1 22-16,0-7-22 15,0 3-6-15,0 1-7 16,0 0 0-16,-4-1-2 0,-1 1-1 0,5-8 1 16,0 0-37-16,-4-4-13 15,8-7-57 1</inkml:trace>
  <inkml:trace contextRef="#ctx0" brushRef="#br0" timeOffset="20420.2519">6107 10148 244 0,'17'-26'90'0,"-4"11"-48"0,12 3-25 0,-16 1 25 0,8 0-16 16,-4-12-2-1,8-7-10-15,0 3-1 0,0 5-8 16,0 7 1-16,1-4 1 0,-5 7-1 16,-5 9 1-16,-3 14 5 15,-9 4 4-15,-4 11-4 16,-5 1-2-16,1-4-8 16,-5 18-3-16,4 1 0 15,-3 22 0-15,3-12-2 16,1 16 2-16,-1 27 1 15,9-43 0-15,0-6 0 0,0-5 2 16,0-3-3 0,5-8 0-16,-1-7 1 0,8-8 2 15,-3-4 1-15,8-15 3 16,8-11-3-16,-8-11 0 16,0 3-1-16,-8-11 1 15,-5 0 0-15,-8 0 1 16,-5 0-2-16,-8-3-2 15,0-1 1-15,-4 0 1 16,-4 8-8-16,4-4-3 16,4 8-26-16,4-8-10 15,9 7-15-15,4 1-5 16,8-4-26 0,9 11-47-16,8 4 38 15</inkml:trace>
  <inkml:trace contextRef="#ctx0" brushRef="#br0" timeOffset="21123.6618">6863 10171 236 0,'-4'-8'88'0,"4"8"-48"0,-5 0-45 0,5 0 15 16,0 8-8-16,0-5-2 16,0 12 1-16,0 1-1 15,0 14 0-15,0-8 0 0,0 9 0 16,5 18 0-16,-5-8 2 16,0 1 1-16,0-24 3 0,0 1-1 15,0-4 2 1,0-3 0-16,0-12 1 0,-5-15-7 15,1-12 0 1,0-3-1-16,0-8 0 0,4 1-3 16,0 14 0-16,0 4 2 15,0 4 2-15,0 0-2 16,4 7-2-16,0 1-1 16,5 14 0-16,-1-7 5 15,13 12 3-15,-4-1 1 16,17 12 2-16,-4-1-4 15,17 16 0-15,-5-12-1 0,9 12-2 16,-9-4 7-16,-3-4 3 16,12 4 23-16,-26-11 11 15,0-12-3 1,-3-11 1-16,-5 0-15 0,-5-11-5 16,-3-1-12-16,-1-29-4 15,1-19-4-15,-1 3 1 16,-3-3-13-16,-1-1-6 15,0 1-27-15,0 11-10 16,1 8-29-16,-1 7-14 16,0 15-30-1</inkml:trace>
  <inkml:trace contextRef="#ctx0" brushRef="#br0" timeOffset="21500.0886">6625 10899 216 0,'-13'0'82'0,"5"3"-44"0,-1 1-14 0,5-4 27 15,0 4-13 1,0-4-2-16,4 0-21 0,0 0-9 16,21 0-4-16,-4 0-5 0,21-8 0 15,-8 5 4-15,29-9 1 16,52-3 0-16,3-4-2 15,-12 8 1-15,-4 7 1 16,-5-3-61-16,-25 7-26 16,-9 0-40-1</inkml:trace>
  <inkml:trace contextRef="#ctx0" brushRef="#br0" timeOffset="21896.9359">6926 11276 184 0,'-4'-23'68'0,"4"23"-36"0,-4 4-24 0,0-4 16 16,-1 11-12-16,5 1-4 16,-4 3-8-1,4 3 0-15,0 9 0 0,0-5 0 0,-4 20 0 16,4-8 6-16,-4 15 4 15,-1-8-5-15,1 8-1 16,4-7 0-16,0 7 0 16,0-8-11-16,0 1-3 15,0-4-90 1</inkml:trace>
  <inkml:trace contextRef="#ctx0" brushRef="#br0" timeOffset="22073.5125">6888 11792 208 0,'9'-26'79'0,"-9"26"-42"0,12-45-10 0,-12 41 29 0,9-15-18 16,-1 4-6-16,9-8-19 15,-4 1-9-15,17-8-2 16,-5 7-2-16,5 0 2 0,-5 5-19 16,1-1-6-16,-1 4-50 15,-8 3-22-15,5-7-11 16</inkml:trace>
  <inkml:trace contextRef="#ctx0" brushRef="#br0" timeOffset="22251.2305">7007 11660 208 0,'13'12'79'0,"-13"-12"-42"0,13 30-41 0,-13-23 15 16,12 12-8-16,-3-4-2 15,12 12 0-15,13 7 1 16,0 0-1-16,0 0-27 0,0-4-12 16,-4-4-47-1</inkml:trace>
  <inkml:trace contextRef="#ctx0" brushRef="#br0" timeOffset="22761.6675">7474 11917 208 0,'-4'-11'77'0,"4"11"-42"0,-5-61-17 0,5 54 25 0,0-12-15 16,0 4-6-16,5-12-11 15,-1 5-5-15,4-5-3 16,1 5-3-16,4 3 1 0,-5 4-1 16,5 7 2-16,-5 4-1 15,1 4-1-15,-1 4 1 16,-3 11-1-16,-1 0 2 15,-8 8 1-15,4-4-1 16,-9 11 1-16,5-7-7 16,-5-1 1-16,1-3-6 15,-1-4 1-15,1-3 2 16,4-16 1-16,-1 0 3 0,5-15 1 16,0 4-2-1,9-11 2-15,-5 3 1 16,9 0 2-16,-5 5 3 0,9 6 2 15,-4 5 3-15,8 22 4 16,-4-4 1-16,0 23 0 16,5 38-1-16,-10 7 1 15,-7 15-4-15,-14 8-1 16,1-11-4-16,-9-1 1 16,0-3 9-16,-5-16 7 15,-3 1-8-15,4-8-3 16,-1-18-5-16,1-5-2 15,0-18-12-15,-4-12-3 16,-5-15-22-16,-8-22-9 0,-9-12-47 16,0-34-18-1,9-18-18-15</inkml:trace>
  <inkml:trace contextRef="#ctx0" brushRef="#br0" timeOffset="27315.0332">11536 8488 132 0,'-4'8'49'0,"0"7"-26"0,-1 15-14 0,1-11 14 15,0 15 2-15,0 11 4 16,-1 12-4-16,5 7-3 15,0-22-12-15,0-9-2 0,0 13 2 16,0-9-6-16,5 16 0 16,-5-15 0-16,4 7 0 15,-4-3-2-15,4-5 1 16,-4-3-29-16,0-15-9 16,0 0-38-1,0-26-40-15,0-1 33 16</inkml:trace>
  <inkml:trace contextRef="#ctx0" brushRef="#br0" timeOffset="27492.6736">11494 8553 176 0,'4'0'68'0,"0"0"-36"0,9-12-20 16,-5 5 21-16,9-5-17 15,9 1-4-15,16-4-9 16,13 4-3-16,5 3 0 15,-1 1 2-15,-4 3 1 0,-4 0-43 16,-8-3-18-16,-9-1-28 16</inkml:trace>
  <inkml:trace contextRef="#ctx0" brushRef="#br0" timeOffset="27716.3575">11570 8843 152 0,'0'0'57'0,"0"0"-30"0,4 4-18 0,-4-4 14 16,5 0-2-16,3 0-1 16,1 0-8-16,12 0-5 15,8-4-4-15,14 4-3 0,-1-8 1 0,9 5-8 16,0 3 0-1,0-8-83 1</inkml:trace>
  <inkml:trace contextRef="#ctx0" brushRef="#br0" timeOffset="28362.8116">12135 8983 228 0,'-5'-42'88'0,"5"42"-48"0,-4-30-27 0,4 15 22 15,0-8-12-15,4-3-3 16,5-1-11-16,-1-7-6 16,5 8-2-16,0 15-6 0,4 3 1 15,4 12 2-15,-4 7 1 16,0 12 3-16,-4 7 3 16,-13-4-4-16,-9 12-3 15,1-4 1-15,-1-11 0 16,1-1-10-16,-5 9-5 15,5-9-14-15,-5-3-6 16,0 0-6-16,0-8-1 0,-4-3 8 16,5-12 6-1,3-4 12-15,5-18 8 16,4 0 10-16,8-1 5 0,1 1 19 16,4 7 10-16,8 8 0 15,4 7 0-15,1 11-12 16,-9 5-1-16,0-1-9 15,0 19 0-15,-5-3 1 16,10 25 3-16,3 43 2 16,-16-35 1-16,-1-3 6 0,-4 11 4 15,-4-12-5-15,-8 16-3 16,-1-19-8 0,-8 11-1-16,0-8-6 0,-12-10-2 15,7-5 0-15,-3-11-1 16,4-7-33-16,-5-23-15 15,5 0-25-15,8-23-7 16,1 8-52 0</inkml:trace>
  <inkml:trace contextRef="#ctx0" brushRef="#br0" timeOffset="28832.0653">12856 8775 236 0,'-21'0'88'0,"4"4"-48"0,9 0-34 0,8-4 22 16,0 0-13-16,12 0-1 15,5 0-13-15,4 0-3 16,13 3 1-16,9 1 0 0,8 0 3 16,-5 0-1-16,5 0-1 15,5-4-28-15,12 0-14 16,-1-4-66-1</inkml:trace>
  <inkml:trace contextRef="#ctx0" brushRef="#br0" timeOffset="29038.2391">13068 9043 192 0,'-8'4'74'0,"8"-4"-40"0,17 0-18 15,-13 0 22-15,13-4-11 16,0 0-1-16,0 0-13 16,4 1-3-16,9 3-6 15,4 0-3-15,17-4 2 0,8 4-42 16,5 0-16-16,4-12-54 16</inkml:trace>
  <inkml:trace contextRef="#ctx0" brushRef="#br0" timeOffset="30296.1889">13968 8651 160 0,'-12'-42'63'0,"24"42"-34"0,-3-7-19 0,-13 3 17 16,4 4-13-16,-5 0-3 15,5 0-9-15,13 7-2 16,-13 5 0-16,0 10 4 0,0 8 2 16,4 4 0-16,-4 4 1 15,5 7 0-15,-5-11 3 16,0-11 6-16,0 0 2 16,0-1-5-16,0 1-3 15,0-4 1-15,0-4 0 16,0-4-1-16,8-3-1 15,-4-1-1-15,5-18 2 16,3-15-5-16,5-12-1 16,0-4-4-16,0-3-1 15,5 7 1-15,-5 8 0 16,-5 4-3-16,1 7 0 16,4 8-1-16,-4 11 0 15,4 7 3-15,-4 8 0 0,-5 4 1 16,5 4 2-16,-1-1-3 15,-3 5 0-15,-1-1 1 16,-3-7 0-16,-1-8 0 16,0 1 2-1,5-9 1-15,-1-3 1 0,1-3-2 16,-1-16 1-16,-4 4 0 16,5-15 3-16,-1-4-5 15,1 7-3-15,4 8 1 16,-1 4 0-16,1 15-2 0,0 12 0 15,0 6 2 1,-1 13 0-16,1 3 1 0,-5-4 2 16,1-8-1-16,4 5-1 15,-5-1-21-15,9 4-11 16,-4-3-33-16,12 3-11 16,-3-8-22-1</inkml:trace>
  <inkml:trace contextRef="#ctx0" brushRef="#br0" timeOffset="30736.5581">15080 8651 208 0,'5'-42'79'0,"-5"38"-42"0,4 1-23 16,-4 3 20-16,0 0-19 0,-4 7-8 16,-1 8-5-16,1-3-2 15,-4 10 0-15,-9 23 0 0,0-7 2 16,-5 4-1-16,10-5-1 16,-1-10 3-16,-4 3 0 15,-4 4-19-15,0-4-7 16,-1-11-17-16,5-4-7 15,5-19-37 1,3-11-20-16,5-7 50 16</inkml:trace>
  <inkml:trace contextRef="#ctx0" brushRef="#br0" timeOffset="30869.6916">14915 8692 208 0,'4'0'79'0,"-4"0"-42"0,4 11-26 0,-4-3 21 0,5 3-17 15,3 4-6 1,1 4-1-16,3 4-1 0,5 0-3 15,5 7-5-15,7-8-2 0,9 8-40 16,-8-7-19-16,-4-4-37 16</inkml:trace>
  <inkml:trace contextRef="#ctx0" brushRef="#br0" timeOffset="31396.9847">15602 8881 200 0,'-4'-23'74'0,"-4"12"-40"0,-5-16-9 0,9 16 25 16,0-12-14-16,-1-7-6 15,1 0-9-15,4 0-1 16,0 3-11-16,4-3-1 0,5 11-1 16,-1 4-6-16,5 8-2 15,0 7-3-15,-5 7 0 16,1 12 0-16,-5 8 3 15,-4 3 2-15,0 8 2 16,-9-1-4-16,1 1-1 16,-5 0-8-16,1-1-4 15,3-6-3-15,1-9 0 16,-1-22 7 0,1-11-1-16,3-12 2 15,1-7 5-15,4-8 4 0,4-7 7 16,5 11 4-16,-1 4 5 15,5 11 2 1,4 8-3-16,0-1-1 0,0 24-6 16,8 14 0-16,1 19-3 15,-1 12 0-15,-8 3-3 16,-4 16-2-16,-13 11 7 16,-13 3 5-16,-4 4 5 15,5-33 4-15,-1-8-7 16,-8-4-1-16,-13 22-5 15,4-10-3-15,-4-16-5 16,0-11 0-16,0-15-35 16,-4-8-15-16,-5-30-29 15,5-30-13-15,9-23-31 16</inkml:trace>
  <inkml:trace contextRef="#ctx0" brushRef="#br0" timeOffset="32115.2028">16256 8639 200 0,'-21'-11'74'0,"17"11"-40"0,4 11-16 0,0-11 25 0,0 0-9 16,4 0 0-16,9 0-15 16,8 4-4-16,9-4-9 15,8 0-6-15,4 4-3 0,9 0 2 16,-4-4 2-16,4-4-11 15,0 0-3-15,8 0-60 16,13-3-24-16,-8-5-6 16</inkml:trace>
  <inkml:trace contextRef="#ctx0" brushRef="#br0" timeOffset="32341.2719">16426 8998 264 0,'25'-4'99'0,"-12"4"-54"0,17 0-46 0,-17 0 20 16,4 0-13-16,4 0-1 15,0 4-3-15,9 3-2 16,4-7 1-16,4 4-34 0,4-4-13 15,-3 0-65-15</inkml:trace>
  <inkml:trace contextRef="#ctx0" brushRef="#br0" timeOffset="35015.5647">17597 9020 192 0,'-12'-11'74'0,"12"11"-40"0,-17-26-18 16,13 26 22-16,-5-12-11 16,1-18-1-16,-5-4-4 0,0-7-2 15,9-5-10 1,4 1-6-16,4 0-1 0,5 0-2 0,3 3-1 16,5 8-2-1,5 8-1-15,-1 3-1 16,4 8 0-16,1 11 0 15,-1 4 3-15,-4 12-2 0,-4 10 1 16,0 16 2-16,-4 11 0 16,-4 4 0-1,-5-12 2-15,-4-7 3 0,-4 8 2 16,-5 14 3-16,-4-7 4 16,-4-3-8-16,5-20-1 15,-1-3-1-15,-4-5 0 16,-9 1 0-16,-3-7 0 15,3-12-16-15,9-4-6 16,0 0-16-16,9-7-3 16,4-8-21-16,12 0-5 15,9 0-33 1</inkml:trace>
  <inkml:trace contextRef="#ctx0" brushRef="#br0" timeOffset="35281.7798">18035 8915 220 0,'-43'11'85'0,"43"-11"-46"0,-8 19-32 15,4-12 20-15,4 5-14 16,0-5-7-16,0 5-4 16,8-9-1-16,5 5-1 15,-1 3-31-15,5-7-14 16,0 7-57 0</inkml:trace>
  <inkml:trace contextRef="#ctx0" brushRef="#br0" timeOffset="35760.7645">18311 8428 184 0,'8'-23'68'0,"1"20"-36"0,-5-16-35 16,0 19 13-16,-4 0 4 16,-4 7 3-16,4-3 14 15,-4 4 5-15,-1-1-19 16,1 1-3-16,-4 3-2 0,-1 8-3 16,5 4 0-16,4 3-5 15,0 0-3-15,4 5-3 0,5 3 1 16,-1-1-1-16,5 5 0 15,8-4 2 1,9-4 0-16,-1 0 0 0,1 1 2 16,4-5-1-16,-8-3 2 15,-5-1-2-15,0-7 2 16,0 8 0-16,-12 0 1 16,-13-4 0-16,-1-8 0 15,1 0-2-15,-13 4 1 16,-8-3-2-16,-1-1 2 15,-4-7-11-15,9-4-2 16,0 0-22-16,-5-15-6 16,-7-19-41-16,16-4-56 15,4-4 32 1</inkml:trace>
  <inkml:trace contextRef="#ctx0" brushRef="#br0" timeOffset="35959.8564">18383 8485 252 0,'-21'3'96'0,"16"-3"-52"0,5-3-27 16,0 3 25-16,0-4-16 15,5 0-4-15,3-3-13 16,13-1-6-16,5 1-2 16,12-1-4-16,13 0 2 0,8 5-19 15,5-9-7-15,4-3-35 0,-4-4-12 16,-5-3-35-1</inkml:trace>
  <inkml:trace contextRef="#ctx0" brushRef="#br0" timeOffset="36860.4772">19503 8579 208 0,'13'-15'77'0,"-13"11"-42"0,0 4-34 0,0 0 14 16,0 0-4 0,0 8 3-16,-4-1-5 15,0 5-1-15,-1 6-4 0,-3 13-1 16,-1 6 1-16,-8 9 2 0,-8 3 1 16,-9 3-1-16,-8-6-1 15,-9 3-3-15,0 0-2 16,4-4-8-16,4-7-3 15,10-12-25-15,3-7-11 16,4-12-40 0</inkml:trace>
  <inkml:trace contextRef="#ctx0" brushRef="#br0" timeOffset="37023.1938">19041 8843 184 0,'17'-23'71'0,"-9"27"-38"0,5 4-25 0,-5-5 18 0,1 5-13 16,8 7-2-16,4 4-7 15,9 4-3 1,4 3 0-16,4 4-1 0,4 8 2 0,1-8 1 16,-1 4 3-16,1 11-43 15,-1 1-19-15,-4-5-34 16</inkml:trace>
  <inkml:trace contextRef="#ctx0" brushRef="#br0" timeOffset="37550.6272">19754 8786 228 0,'-51'4'85'0,"51"-11"-46"0,4-8-17 0,-4 3 28 15,9-7-15-15,12-3-3 16,4-1-14-16,5-11-6 16,8 4-7-16,-4 4-4 0,-8 11 0 15,-1 3-1-15,-4 8 0 16,1 1-3-16,-6 10 2 16,-3 1 1-16,-4 7 0 15,-1-4 2-15,-8 12 1 16,0-4-1-16,-13 11-2 0,5-8-10 15,-13 9-4 1,-13 3-13-16,-9-8-3 0,14-11-2 16,3-4 2-16,9-18 4 15,17-4 3-15,4-8 6 16,9-4 6-16,4-7 6 16,0 11 3-16,-4 4 8 15,8 4 4-15,-4-1-1 16,0 20 2-16,-4 3-4 15,0 12-2-15,-5-1 0 16,0 20 1-16,1-8-1 0,-5 7 2 16,5 16-2-1,-5-23 0-15,0-4-6 0,0 0 1 16,5 4-44-16,8-7-18 16,-4-9-31-1</inkml:trace>
  <inkml:trace contextRef="#ctx0" brushRef="#br0" timeOffset="37670.8577">20373 8971 292 0,'-4'23'110'0,"-13"-23"-60"0,5 11-50 0,12-11 21 0,-13 4-12 15,4 3-3 1</inkml:trace>
  <inkml:trace contextRef="#ctx0" brushRef="#br0" timeOffset="37744.8892">20310 9028 491 0,'0'4'-28'0,"13"-4"-64"16,4-8-3-16,0-11-7 16</inkml:trace>
  <inkml:trace contextRef="#ctx0" brushRef="#br0" timeOffset="38208.6505">20666 8519 220 0,'0'-12'82'0,"-4"1"-44"0,4-4-25 15,0 15 22-15,0-4-9 16,4-3-3-16,5-1-2 0,-1-3 1 16,1-1-12-16,-1 1-6 0,9 0 0 15,9-4 1 1,-1 3 2-16,1 1 1 0,-1 4 0 16,-4 14-7-16,-4-3-2 15,-8 7 0-15,-9 8 0 16,-4 11 1-16,-5 8 2 15,-8 15-1-15,-4 11 2 16,-5 7-2-16,5-3-1 16,0-7-2-16,4-5 1 15,4-10-1-15,9-16 0 16,0-4 4-16,8 1 1 16,0-5-1-16,9-3-2 15,8 0 1-15,-4-12 1 16,0 1 1-16,9-12 3 15,-5 0-1-15,-4-3 0 0,4-12-3 16,-12 0-2-16,-1 8 12 16,-16-23 4-16,3 8-11 15,-12-24-4-15,5 9 1 16,-14-12 0-16,-8-22-3 16,0 18-1-16,0 4-26 15,5 16-11-15,-1 10-22 16,0 8-7-16,5 16-59 15</inkml:trace>
  <inkml:trace contextRef="#ctx0" brushRef="#br0" timeOffset="38828.9905">16367 10337 228 0,'-17'3'88'0,"17"-3"-48"0,-26 0-18 0,18 0 28 16,8 0-22-16,0 0-3 16,4 0-13-1,17 0-7-15,0 0-4 0,17 0 0 16,18 0-1-16,3 0 0 16,1 0-3-16,-10 4 0 15,-7 0-60-15,16-4-25 0,-8 0-31 31</inkml:trace>
  <inkml:trace contextRef="#ctx0" brushRef="#br0" timeOffset="39053.9179">16354 10759 260 0,'-4'4'96'0,"4"-4"-52"0,12 0-21 16,-12 0 29-16,13 0-18 0,0 0-5 16,16 0-19-16,-3 0-9 15,8 0-1 1,-4 0-3-16,16 4 1 0,-8-4-55 16,30 3-25-16,-12 1-51 15</inkml:trace>
  <inkml:trace contextRef="#ctx0" brushRef="#br0" timeOffset="53476.8152">14834 10171 180 0,'-4'-57'68'0,"4"50"-36"0,0-5-20 0,4 12 21 15,-4 0-8-15,4 0 0 16,1 4-5-16,-1 7-3 15,0 4-9-15,0 8 1 0,1 3 4 16,-5 12-3-16,4 7 0 16,-4 8-4-16,4 11-1 0,-4-7-3 15,0-16-2 1,0-7 1-16,0 8-1 0,0-8 2 16,0 7 1-1,0-7-6-15,0 0-2 0,0 8-29 16,-4-20-13-16,0-3-28 15,4-11-11-15,0-8 0 16</inkml:trace>
  <inkml:trace contextRef="#ctx0" brushRef="#br0" timeOffset="53735.8443">14864 10189 128 0,'-4'4'49'0,"8"0"-26"0,-4 4-12 0,4-1 15 16,0-7-1-16,1 0 2 15,3 0 2-15,5 0 5 16,8 0-19-16,5-11 1 0,3 3-2 16,14 1-5-16,-1-5-3 15,5 1-3-15,-5 0-3 16,1-4-15-16,-9 7-7 15,-5 4-60 1,-7 4-54-16,-10 12 44 16</inkml:trace>
  <inkml:trace contextRef="#ctx0" brushRef="#br0" timeOffset="53962.0193">14932 10552 196 0,'13'-12'74'0,"-9"8"-40"0,9-7-31 16,-5 0 17-16,1 3-10 15,3 1-1-15,5-5-5 16,0-3-3-16,4 0 0 16,13 4-1-16,0 0 0 0,0 3-5 15,5 1 1-15,-1-5-40 16,0 12-16-16,-4 0-22 15</inkml:trace>
  <inkml:trace contextRef="#ctx0" brushRef="#br0" timeOffset="54466.8111">15395 10646 236 0,'0'-23'90'0,"4"12"-48"0,4-15-38 0,-4 14 19 15,5-3-11-15,-5-8-2 16,5 5-8-16,-1 3-1 16,1 3-1-16,-1 5 0 0,-4 7 0 15,1 7 0-15,-1 1 0 16,-4 7 0-16,0 0 0 16,-9 8 2-16,1-5 3 15,-1 5-2-15,1-8-2 0,4-4-7 16,-5 5-1-16,1-5-6 15,-1 0 1-15,1-3 1 16,4-8 2-16,-1 0 3 16,5-15 4-16,5-12 1 15,7 1 1-15,1 3 0 16,0 8 0-16,4 15 0 16,0 11 2-16,0 12 1 15,-5 7 1-15,1-7 9 16,4 45 6-16,0-12 16 15,0 35 8-15,4 48-3 16,-4-10 1-16,-8-1-3 0,-9-15 0 16,-9-7-7-16,1-46-4 15,-1-7-7-15,-8-4-2 16,-17 7-8-16,-8-22-2 16,-9-26-20-16,4-19-6 15,9 3-36-15,-9-33-15 16,9 7-24-16,17-34-7 15,0 11-39 1</inkml:trace>
  <inkml:trace contextRef="#ctx0" brushRef="#br0" timeOffset="55476.5054">15488 10491 164 0,'0'-4'63'0,"-9"-3"-34"0,5 7-10 0,4 0 21 0,-4 4-11 15,0-1-2 1,-5 5-3-16,-4 11 0 15,-4-4-13-15,0 8 7 0,5-5 2 0,3-10-4 16,-3 15 1-16,-1-5-6 16,0 5-1-16,0-4-6 15,1 7-3-15,3-3 0 16,13 3-1-16,1-3 0 16,16-4 2-16,-8-4-1 15,12-8-1-15,-4-3-28 16,17-8-14-16,-8 1-53 15,30-20-66 1,29-22 43-16</inkml:trace>
  <inkml:trace contextRef="#ctx0" brushRef="#br0" timeOffset="56119.6027">17326 10042 220 0,'4'-11'85'0,"0"4"-46"0,1 7-24 0,-5 0 26 15,4 3-20-15,0 9-6 16,-4 3-9-16,0-4-3 15,0 12-1-15,0-1 3 0,0 20 1 16,0-8 2-16,-4 15 2 16,0-8 6-16,-5 12 4 15,5-8 1-15,0 1 2 16,-1-9-11-16,5-3-4 16,0-7-5-16,9-5 0 15,-1-3-4-15,14-8 0 16,-5 1-1-16,21-12 0 15,-9 0-33-15,18-12-15 16,-9 1-36-16,9 0-16 16,-5-8-7-1</inkml:trace>
  <inkml:trace contextRef="#ctx0" brushRef="#br0" timeOffset="56392.0714">17733 10125 236 0,'-4'27'88'0,"4"-27"-48"0,-4 22-34 15,4-18 20-15,0 19-3 16,0-1 1-16,0 16 2 0,0-4 1 16,0 34-14-16,0 19-1 0,0 3-1 15,0-3-2-15,0-4 0 16,4-8-3-16,0 1-1 15,-4-12-3-15,5 0-2 16,-5-19-21-16,4-7-11 16,4-15-31-16,9-16-12 15,0-14-46 1</inkml:trace>
  <inkml:trace contextRef="#ctx0" brushRef="#br0" timeOffset="56555.8814">18052 10831 212 0,'-22'11'82'0,"22"-11"-44"0,22 8-49 16,-22-5 13-16,4 5-46 16,0-8-16-16,0 0-15 15,1-8-7-15</inkml:trace>
  <inkml:trace contextRef="#ctx0" brushRef="#br0" timeOffset="57052.6412">18289 10250 240 0,'-4'0'90'0,"4"0"-48"0,-8-11-27 0,3 11 26 15,10-4-13-15,-5-4-4 16,12-7-11-16,-3-4-6 15,8-3-4-15,8-16 2 0,5 4 1 16,0 8-2-16,-5 7-3 16,-8 7-3-16,0 12 1 15,-8 12 1-15,-9 7 2 16,0-8 1-16,-9 12 1 16,1-5-2-16,-5 20-2 15,4-12 1-15,-8 12 1 16,5-4-12-16,-5 0-3 0,0-4-12 15,0-7-2 1,4-4 2-16,-4-19 2 0,0 0 0 16,4-19 1-16,5 4 0 15,8-15 0-15,0 3 4 16,8 1 1-16,-3 3 1 16,12 1 0-16,8 3 9 15,-8 19 3-15,-4 0 23 16,8 15 12-16,-8-4 2 15,-1 34 3-15,1-3-16 16,-4 26-4-16,-5-8-4 16,0 12 0-16,9 30-6 15,-5-1-4-15,1-14-17 16,-1-11-5-16,1-16-41 0,-5-11-15 16</inkml:trace>
  <inkml:trace contextRef="#ctx0" brushRef="#br0" timeOffset="57650.932">18841 10201 164 0,'4'-4'63'0,"-4"4"-34"0,-4 0-23 0,4 0 17 16,-4 8-12-16,0-1-3 16,4 8-3-16,0 4 1 15,0 7-3-15,0 1 3 0,4 18 3 16,-4-3-3-16,4 3 2 15,0-4-5-15,1 12-2 16,-1-15 2-16,0 7 0 16,0-7-8-16,1 3-2 0,-1-14-25 15,-4-5-9 1,0 1-45-16</inkml:trace>
  <inkml:trace contextRef="#ctx0" brushRef="#br0" timeOffset="58008.8004">18824 10284 184 0,'-13'-15'68'0,"13"15"-36"0,-4-8-13 16,0 8 21-16,4 0-18 16,0 0-7-16,8 11-9 0,-3-3-3 15,12 18-1-15,-5-3 1 0,10 22 2 16,-5-11 0-16,8 15 0 15,-4-3-6-15,9 10 1 16,-5-18 2-16,14 11 1 16,-5-8 10-16,4-3 6 15,-8-4 7-15,-1-8 5 16,-3-3-2-16,-1-12 0 16,-4 1-8-16,1-16 0 15,-5-4-8-15,0-18 0 16,-5 3-8-16,1-26-3 15,0 4-4-15,0-19 1 16,-5 11-15-16,5-11-6 16,-5 11-31-16,1-3-11 15,3-20-84-15</inkml:trace>
  <inkml:trace contextRef="#ctx0" brushRef="#br0" timeOffset="60278.0182">13900 9793 288 0,'0'12'107'0,"0"-8"-58"0,9-4-51 0,-5 0 20 15,0 7-13-15,9 1-3 16,0-1 1-16,8 12 2 16,-4 4-2-16,0 18-2 0,4 12 0 15,-4 7-4-15,-4 23 2 16,-5 34 1-16,-3 4 0 15,-1 7 0-15,-4 12 0 16,0 7 0-16,4-8 0 16,0-7 4-16,-4 8 2 15,0-12-5-15,0-11 0 0,-4-11-34 16,0-12-13-16</inkml:trace>
  <inkml:trace contextRef="#ctx0" brushRef="#br0" timeOffset="61314.6701">13905 9612 392 0,'0'-3'145'0,"0"3"-78"0,8 0-87 0,-4 3 20 16,22 5-7-16,4 3 3 16,16 1 3-16,5 6 1 15,9 1 0-15,3 4-3 0,5 11 0 16,26 0-1-16,12 0 3 16,4 0 0-16,9-8 1 15,21-3 2-15,13-8 1 16,0-8-1-16,25-7 1 15,9-11-7-15,-1-8 1 16,18 0 1-16,-4-3 3 16,8-1 2-16,8 0 1 15,-12 1-7-15,12 3 0 0,-8-4 3 16,-12 4 4-16,7 1-1 16,-3-1 0-16,-18-8-1 15,9-7 1 1,-8 8 0-16,-18-12 1 0,-16 8-2 15,0 4-2-15,-18 7 1 16,-12 4-1-16,-9 3 0 16,-16 1 0-16,-9 0 0 15,-9 7 0-15,-8 0 0 16,-4 1 2-16,-1-1-1 16,-3 4-1-16,-9 0 3 15,-5 0 0-15,-3 0-1 16,3 0 1-16,-7 7-2 15,-10 1 2-15,1 3 0 16,-9-7 3-16,-8 15-1 0,0-8 0 16,-1 0-3-16,1-3-2 15,0-1 3-15,-5 1 0 16,1 3 1-16,-1 4 0 16,1 1-2-16,4 2-2 15,-5 5-2-15,1 11 1 16,3 7 1-16,1 27 0 15,4 12-3-15,0 10 0 16,4-3-1-16,5 11 3 16,3 30 0-16,5 8 1 15,9 0 0-15,-1 7 0 16,1 0 6-16,-5-3 4 0,0-1-3 16,-8-14 1-16,-5 3-1 15,-3-11 1-15,-5-4 0 16,-5-3 0-16,-3-20 0 15,-5-11 0-15,-8-11-2 16,-5-15 1-16,-8-4 0 16,-4-19 1-16,-9-7 4 15,-21-12 3-15,-8-7-6 16,-13-4-1-16,-26-4-6 16,-38-3-4-16,-12-1-2 15,-43 4 3-15,-21 4-2 16,-30 8 1-16,-13-1 6 15,-34-3 2-15,-8 0 2 16,-25-4 2-16,-14-4-3 16,-3-7 1-16,-22 0-3 15,4-1 0-15,1 1-3 0,-13 0-2 16,3-1-13-16,-20 1-6 16,-9 7-74-16,-4-15-33 15,-8-15-66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6:34:59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2690 15813 187 0,'-8'-11'-106'16</inkml:trace>
  <inkml:trace contextRef="#ctx0" brushRef="#br0" timeOffset="764.4195">3505 7561 192 0,'4'-34'71'0,"-8"15"-38"0,4-8-6 16,0 24 27-16,-4 3-8 16,4 0 0-16,-4 11-20 0,0 8-7 15,-1 15-12 1,-3 7-1-16,4 12 1 0,-5 0-3 15,1 11-1-15,-1 8-3 16,5 11-1-16,0 0-1 0,-1-4-2 16,1 4-15-16,0-8-7 15,0-7-23-15,-5-4-8 16,5-15-63 0</inkml:trace>
  <inkml:trace contextRef="#ctx0" brushRef="#br0" timeOffset="992.3315">3416 7523 144 0,'13'-34'55'0,"-9"19"-30"0,13 7-1 0,-8 5 22 0,8 3-10 16,8-12-3-16,17 5-15 15,-3-8-6-15,12 3-7 16,8 1-4-16,-8 0 0 0,0-4-1 16,0-1 0-16,-9 5-31 15,1-8-12-15</inkml:trace>
  <inkml:trace contextRef="#ctx0" brushRef="#br0" timeOffset="1172.4162">3573 7881 240 0,'-8'0'90'0,"16"-7"-48"0,5-5-25 0,4 5 25 16,4-1-20-16,5-3-7 16,16-4-9-16,-8 4-3 15,8-1-1-15,5-3-24 0,-4 8-7 16</inkml:trace>
  <inkml:trace contextRef="#ctx0" brushRef="#br0" timeOffset="1667.5888">4129 8070 224 0,'-8'30'85'0,"16"-64"-46"0,5 0-19 16,-13 23 27-16,8-8-16 15,14-4-3-15,3 1-14 16,1 3-4-16,-1 7-6 16,-4 1-3-16,0 0 0 0,-4 11-1 15,-8 4 0-15,-1 7 0 16,-12 8 2-16,-9 3-6 16,1 9 1-16,-9 6-8 15,-9 1-1-15,4-4 0 16,1 0 2-16,8-11-7 15,4-5-4-15,5-6 15 16,8-12 8-16,0-8-9 0,17-7-4 16,4-4 5-1,9 4 5-15,-1 0 12 0,9 11 5 16,5 4 10-16,-9 15 4 16,0 19-10-16,0 12-2 15,-17 3 5-15,0 15 3 16,-4 11 1-16,-9 4 3 15,-8 16-7-15,-18-5-4 16,-3-3-9-16,-52 22-4 31,9-33-21-31,9-20-10 16,12-18-36-16,9-27-13 16,13-41-66-16,8-34-42 15,17-34 78-15</inkml:trace>
  <inkml:trace contextRef="#ctx0" brushRef="#br0" timeOffset="1954.6663">4957 8209 236 0,'-55'0'88'0,"42"-11"-48"0,-8 7-27 0,17 4 22 15,4-11-16-15,8 0-3 16,9-4-8-16,13-4 0 16,8-4-5-16,9 0-2 0,-9 8 0 15,-4-4-1-15,34 4 2 16,42-11-36-16,-38 15-17 15,-12-1-69 1</inkml:trace>
  <inkml:trace contextRef="#ctx0" brushRef="#br0" timeOffset="2146.6895">5165 8323 192 0,'-13'3'71'0,"13"-3"-38"0,4-3-30 16,1 3 15-16,7-4-5 16,10 0 2-16,7-4-8 15,18 1-2-15,12-1-3 16,5-3-19-16,8 3-9 0,0-3-68 16</inkml:trace>
  <inkml:trace contextRef="#ctx0" brushRef="#br0" timeOffset="2687.7024">5993 7742 236 0,'-22'0'88'0,"5"3"-48"0,5 31-36 0,7-26 19 16,-3 11-11-16,8 19-2 15,0 11 3-15,4 3 2 16,0 12-8-16,5 4-2 0,-5-11 1 16,5-8 6-16,-5-4 2 15,0-11-3-15,0-15 1 16,-4 0-3-16,5-12 2 16,3-10-6-16,1-12-1 15,-1-19 0-15,5-4 0 16,4-15-7-16,0 19 0 15,0 4 1-15,4-4 1 16,0 4-2-16,0 7 2 0,-4 4 1 16,0 19 2-16,9 12-1 15,-5 14-1-15,0 8 1 16,-8-11-1-16,-4-1 0 16,3 1 2-16,5 7 1 15,-4-7 3-15,0-12 1 16,-5-3 3-16,1 3-3 15,-1-22-2-15,1 3 2 16,3-11 2-16,1 0-2 16,4-3 1-16,-4 3-1 15,4 4 1-15,0 0-4 0,8 15-3 16,9 0-3-16,-4 15 1 16,4 19-12-16,4 7-5 15,5 8-43-15,-1-4-20 16,5-3-64-1</inkml:trace>
  <inkml:trace contextRef="#ctx0" brushRef="#br0" timeOffset="3153.3488">7164 8183 304 0,'-21'-30'115'0,"17"15"-62"0,8-19-49 0,0 22 26 15,9-3-13-15,4-4 1 16,8-3-7-16,5 3 1 0,0 0-7 16,-1 8-3-16,-3 7-1 0,-1 8-4 15,-3 7 2-15,-5 4 3 16,-5 15 1-16,-7-3-1 16,-1 7 1-16,-4 3-2 15,-4-3 2-15,-5-3-9 16,-4-9-3-16,1-7-4 15,-1-7 0-15,-4-12-6 16,8-15-3-16,5-15 5 16,4-3 3-16,4 3 5 0,9 3 4 15,0 9 9 1,4 10 7-16,4 9 8 16,9 18 5-16,4 19-1 15,4 15 0-15,0 7-3 0,-8 8-3 16,0 12-1-16,-18-4 3 15,-7 14-9-15,-10-3-1 16,-12 8-3-16,-8-16-1 16,-5 4-10-16,-12-3-4 15,-18-4-39-15,-20-8-17 16,-14-8-72 0,-8-14-58-16,-4-8 76 0</inkml:trace>
  <inkml:trace contextRef="#ctx0" brushRef="#br0" timeOffset="3694.5089">5021 10061 224 0,'-56'4'85'0,"18"7"-46"0,0-3-19 16,13-4 24-1,-1 3-13-15,5-7-4 0,4 0-15 16,8 0-8-16,18 4-2 16,16-8-5-16,18 4 0 0,8-11 2 15,-17 3 0-15,-5 5-35 16,18-9-15-16,-9 1-71 15</inkml:trace>
  <inkml:trace contextRef="#ctx0" brushRef="#br0" timeOffset="3877.2415">4770 10668 264 0,'-55'72'99'0,"55"-72"-54"0,21 0-35 0,-4-4 23 15,13 1-14-15,12-1-1 16,18-4-10-16,-14-11-5 16,10 8-2-16,7 0-34 0,26-1-15 15,9-3-80 1</inkml:trace>
  <inkml:trace contextRef="#ctx0" brushRef="#br0" timeOffset="4474.2909">6332 9171 196 0,'-8'8'74'0,"-1"-5"-40"0,-4 43-24 0,5-20 20 16,-1 19-7-16,-3 19 1 0,-5 23 2 15,-4 23 1-15,-9 22-14 16,9 0-3-16,8 0 0 0,9 7-6 16,12-7-2-16,9-11-1 15,0-19-1-15,13-4 2 16,0-19 1-16,3-4-17 15,10-7-5-15,12-19-86 16,0-18-62 0,-4-28 60-16</inkml:trace>
  <inkml:trace contextRef="#ctx0" brushRef="#br0" timeOffset="5150.4085">6757 10008 184 0,'8'-18'68'0,"-4"10"-36"0,5-11-15 0,-5 12 22 16,5-1-5-16,-1-3 3 15,1 7-15 1,-1-7-3-16,5 3-11 0,0 4-3 0,4 4-1 16,4 4 0-16,-9 7 2 15,-3 1-1-15,-5 18 0 16,-4 15 1-16,-4-7 1 16,0-12 5-16,-5 20 3 15,-4 29-6-15,5-11-1 16,0-4-4-16,3-3-1 15,5-8-1-15,0-4 1 16,5-11-2-16,-1-11 2 16,0-4-4-16,13-4-2 0,0-4-9 15,21-7-3-15,-8 0-36 16,21-16-17-16,21-10-63 31</inkml:trace>
  <inkml:trace contextRef="#ctx0" brushRef="#br0" timeOffset="5496.6662">7470 9729 216 0,'-5'4'82'0,"5"-4"-44"0,-4 15-22 0,4-11 22 15,0 7-9-15,0 1-2 16,0 10-11-16,0 1-5 15,0 15-6-15,0 14 3 0,0-14 4 16,0-4 0-16,0 8 1 16,0-5-3-16,4 1 1 15,5 22-4-15,-5-22-2 16,0 0-5-16,9-4 0 16,-4-4 2-16,8 0 1 15,-5-4 1-15,18-7 0 16,-4-4-2-16,8-7 1 15,-5 3-2-15,9-18-1 16,22 3-19-16,-9-15-10 16,-4-4-32-16,-18 5-13 0,-3 2-54 31</inkml:trace>
  <inkml:trace contextRef="#ctx0" brushRef="#br0" timeOffset="5738.1233">8009 9760 240 0,'-9'11'90'0,"9"-7"-48"0,-4 30-25 15,4-16 27-15,0 9-14 16,0 11-3-16,0 14-6 16,0 9-4-16,0 10-9 15,0 16-3-15,4 7-1 0,1 16-2 0,-1-8 1 16,0-1-2-16,0 5-1 15,1-12-26 1,-1-3-10-16,0-27-22 16,0-11-6-16</inkml:trace>
  <inkml:trace contextRef="#ctx0" brushRef="#br0" timeOffset="6065.5392">8459 8866 252 0,'-9'7'93'0,"9"16"-50"0,9 22-35 0,-1-22 24 0,9 18-3 16,4 16 3-16,5 26-2 15,12 7 1-15,5 20-17 16,12 7-6-16,4 18-1 0,-4-6-2 16,-4 3 0-16,-13-4 5 15,-16 0 6-15,-22 4-2 16,-9-23 0-16,-25 1-6 16,-8-5 0-16,-5-10-21 15,-8-12-8-15,-17-12-47 16,-5-18-18-16,-16-15-66 15</inkml:trace>
  <inkml:trace contextRef="#ctx0" brushRef="#br0" timeOffset="6684.87">6621 10061 196 0,'0'0'74'0,"4"0"-40"0,-4-7-13 0,0 7 22 16,0-4-8-16,4 4-1 15,5-15-8-15,-1 0-4 16,5 3-12-16,4-3-2 0,0 4-1 16,-4 0-1-16,4-4-1 15,8-8-6-15,1 0 1 0,-1 1 2 16,-4 3 1-16,1 4-8 16,-5 0-4-1,-1 11-61-15,1 11-29 16,-4 5-22-1</inkml:trace>
  <inkml:trace contextRef="#ctx0" brushRef="#br0" timeOffset="7312.3624">9333 9273 168 0,'0'-53'66'0,"-4"38"-36"0,0 4-18 15,4 11 19-15,-9 7-3 16,1 12 3-16,-5 19-6 15,-4 15-1-15,4-8-13 0,-4-4 7 0,0 42 2 16,-4 57 1 0,4 0 2-16,9-8-11 15,8 3-4-15,8-3-5 0,9-15-3 16,9-7 1-16,7-12 1 16,10-8-3-16,4-11 0 15,-1-18-45-15,1-16-20 16,-5-19-67-1</inkml:trace>
  <inkml:trace contextRef="#ctx0" brushRef="#br0" timeOffset="7614.0274">9651 10050 184 0,'-8'-19'68'0,"8"4"-36"0,8-11-13 0,1 10 21 0,-1-10-5 16,5-8 0-16,0 0-12 16,4 4-1-16,0 4-13 15,4 3-3-15,0 15-2 0,-4 1-2 16,0 14 1-16,-4-3 0 16,-9 19 3-16,-4-1-3 15,-4 9 0-15,-4 6-1 16,-5-3 1-16,0 0-2 15,-4 8 2-15,-8-1-22 0,-5-3-9 16,-4-8-28 0,-4-3-10-16,4-12-44 15</inkml:trace>
  <inkml:trace contextRef="#ctx0" brushRef="#br0" timeOffset="7793.2244">9809 9944 188 0,'0'76'71'0,"-9"-20"-38"0,-4 16-19 0,9-61 20 16,0 31-11-16,0-8-3 15,-1 22-9-15,1-7-3 16,4 12-4-16,0 22-3 0,0-31 2 16,0-14-18-16,4 4-6 15,5 7-87 1</inkml:trace>
  <inkml:trace contextRef="#ctx0" brushRef="#br0" timeOffset="8006.2035">10292 10348 208 0,'-21'41'79'0,"13"-10"-42"0,3-5-43 0,1-15 14 16,0 1-7-16,8 3 2 16,-4-4-48-1,0-3-22-15,0-8-10 0,0 0-4 16</inkml:trace>
  <inkml:trace contextRef="#ctx0" brushRef="#br0" timeOffset="8484.2675">10556 9748 284 0,'63'-26'107'0,"-33"3"-58"0,17-11-37 0,-26 19 24 0,9-4-17 15,4-11-3-15,-5 4-10 16,5 3-4-1,-4 8-1-15,-5 11 1 0,-3 12 3 0,-14 11 0 16,-8 18 0-16,-8 12-3 16,-5 27-2-16,-8 18 1 15,-18 12-1-15,-11 3 0 16,-6 23 2-16,-3 0-3 16,25-53 0-16,9-18-1 15,3 10 0-15,5-7 2 16,22-15 2-16,16 8-1 15,17-19-1-15,4-23 7 0,-3-19 5 16,-1-11 3 0,-8-8 0-16,-9-3 4 15,-4-19 2-15,0 7-5 16,-9-15 1-16,-4 8-10 0,-8-12-2 16,0 12-3-16,-30-23 1 15,-42-45-11-15,3 11-2 16,6 4-22-16,7 15-6 15,13 15-23-15,13-3-9 16,13 10-31-16,13 12-11 16,20 4 11-1</inkml:trace>
  <inkml:trace contextRef="#ctx0" brushRef="#br0" timeOffset="8783.9837">11197 8983 308 0,'8'-8'115'0,"1"16"-62"0,8-5-51 16,-9 9 25-16,9 10-9 15,8 16 1-15,5 19-4 16,0 18-1-16,4 19-8 15,4 19-4-15,4 27 1 0,1 11-2 16,-9 7-1-16,-9 16 3 16,-8-5 2-16,-17-21 2 15,-12-13 1-15,-14-3-44 0,-8-11-20 16,-17-15-49-16,-12-16-22 16,-27-22 17-1</inkml:trace>
  <inkml:trace contextRef="#ctx0" brushRef="#br0" timeOffset="9385.543">4931 12038 220 0,'-8'0'82'0,"4"0"-44"0,-5 3-27 0,9-3 23 16,4 4-22-16,5-4-6 15,8 0-3-15,13 0 0 0,-9-4-1 16,0 1-6-16,22-5 0 16,-10 1 6-16,40 3 4 0,37-4-52 15,-38 4-23-15,-12 1-31 16</inkml:trace>
  <inkml:trace contextRef="#ctx0" brushRef="#br0" timeOffset="9610.1238">4804 12890 268 0,'30'0'101'0,"0"-8"-54"0,20-3-35 0,-24 7 26 16,8-7-20-16,0 0-5 15,8-8-8-15,13 8-2 16,18-1-1-16,16 5-10 0,4 7-5 16,5 7-123-1</inkml:trace>
  <inkml:trace contextRef="#ctx0" brushRef="#br0" timeOffset="12240.2086">3297 9854 152 0,'-4'19'57'0,"-4"7"-30"0,3 19-25 15,5-22 12-15,0 15-7 16,5 11-2-16,-1 11 0 16,4 23-1-16,1 8-2 15,-1 7 1-15,1-12 0 0,-1 1-1 16,1-11 1-16,-1-1 0 0,1-11 3 15,-5-11-1 1,0-8 0-16,0-18-30 0,5-20-12 16,-9-14-40-1</inkml:trace>
  <inkml:trace contextRef="#ctx0" brushRef="#br0" timeOffset="12460.8599">3217 9876 156 0,'-13'4'60'0,"9"-4"-32"0,4 0-13 0,0 4 20 15,4-4-15-15,9 0-3 16,8 0-13-16,0-4-3 16,9 0-1-16,4-7 0 0,8-4 0 0,9 0 2 15,17 0 1 1,4 0-1-16,0 3-2 15,-4-6-59-15,-8 3-62 16,-5 3 28-16</inkml:trace>
  <inkml:trace contextRef="#ctx0" brushRef="#br0" timeOffset="12656.8766">3331 10337 136 0,'13'-8'52'0,"4"4"-28"0,8-3-28 0,-16 7 8 15,-1-4-2-15,14-4 3 16,7 1-4-16,18-1-1 16,8-3-60-16,9 3-26 15</inkml:trace>
  <inkml:trace contextRef="#ctx0" brushRef="#br0" timeOffset="13183.6897">3993 10642 220 0,'-21'-11'85'0,"13"3"-46"0,-1-18-28 0,5 11 23 0,4-4-18 15,0-4-4-15,0-11-7 16,4 8-4-16,0 3 0 16,5 8-1-16,4 4 2 0,-5 15-1 15,-4 3-1-15,1 12-2 16,-1 4 1-16,-4 7-10 16,0 4-3-16,-4 4-9 15,-1 3-2-15,1 0-7 16,-13 1-3-16,4-12-22 15,-4 0-40 1,5-7 23-16,-1-12 96 31,21-37 36-31,1-1 24 16,4 5-25-16,4 7-14 16,4 11-6-16,-4 15-1 15,4 1-20-15,0 22 6 0,-4 15 5 16,-4 22 2-16,-4 16 5 15,-9 4-7-15,-5 7-2 16,-3-4-5-16,-9 0-3 16,0-3-5-16,0-8 0 15,4-19-5-15,-12 7 1 16,-14-14-5-16,-3-15 0 16,-5-12-34-16,-16-19-14 0,-1-30-44 15,9-19-19-15,12-26-24 16</inkml:trace>
  <inkml:trace contextRef="#ctx0" brushRef="#br0" timeOffset="13765.9899">2915 12449 160 0,'-4'26'60'0,"4"-22"-32"0,0 11-26 16,0 0 12-16,0 19-12 0,0 4 0 15,0 22 0 1,0 16 1-16,0-1-1 0,0 12-2 0,0-4 1 16,0 7 1-16,0-7 1 15,0 0-1 1,-4-11 1-16,-1-16-81 16</inkml:trace>
  <inkml:trace contextRef="#ctx0" brushRef="#br0" timeOffset="13992.4927">2843 12362 200 0,'-8'0'74'0,"8"0"-40"0,4 8-38 0,-4-5 15 15,8 5-6-15,5-4 0 16,8 3-3-16,9-7 1 15,12 4-2-15,9-4-1 0,9 0 3 0,-1 0 0 16,5-4 1-16,-9 4-16 16,-17 0-4-16,5 4-74 15</inkml:trace>
  <inkml:trace contextRef="#ctx0" brushRef="#br0" timeOffset="14175.7143">2856 12969 212 0,'-4'-7'82'0,"8"-1"-44"0,9-15-31 16,-5 16 20-16,5-4-16 0,8-1-6 16,17-10-6-16,9 10-2 15,12 1-100-15,5-8-45 16</inkml:trace>
  <inkml:trace contextRef="#ctx0" brushRef="#br0" timeOffset="14712.7846">3526 13222 284 0,'-33'-15'107'0,"24"4"-58"0,-4-12-44 0,9 12 24 0,4-5-14 16,0 1-3-16,4 0-10 15,5-4-1-15,4 1-1 16,3 3-3-16,6 3 0 0,-5 12 4 16,4 0 1-16,-8 4-3 15,-5 7 1-15,-4 8-11 16,-4 4-3-16,-4-1-9 15,-4 5 0-15,-1-5 1 16,-4-6 1-16,1 2 1 16,3-10 2-16,-4-4-1 15,-4-8-1-15,5-4 9 16,3-3 6-16,9 0 8 0,5-8 3 16,3 4 2-16,5 3 0 15,8 5 11-15,4 7 7 16,14 11-7-16,3 12-1 15,5 11 3-15,-9 15 3 16,0 15 10-16,-12 4 5 16,-9 15-5-16,-9 0-1 15,-8 7-3-15,-13 5-1 16,-8 10-5-16,-17-10-1 16,-5-5-8-16,-3-7-4 15,-1-11-4-15,0-8 0 0,5-19-11 16,-9-19-4-1,-8-22-45-15,-9-34-17 0,13-45-113 16</inkml:trace>
  <inkml:trace contextRef="#ctx0" brushRef="#br0" timeOffset="21590.4807">6205 12362 216 0,'-21'19'82'0,"8"-8"-44"0,-4-11-31 0,8 11 18 15,1-11-7-15,-1 4 0 16,1-4-2-16,4 0 3 16,-1 0-11-16,5-4-2 0,5-3-2 15,-1 3-2-15,9-7-2 0,4-12-2 16,4 1 1-16,4-1 1 16,1 4 0-16,-9 4-3 15,17 0 2-15,-9-4 1 16,18 4 0-16,-9 4 0 15,8 7 2-15,-8 0-1 16,0 8 2-16,-4 0 0 16,-9 18 1-16,-4 16 9 15,-9 3 3-15,-16 1-3 16,-9 11-3-16,-4 0-5 16,-9 7-2-16,0 8-1 15,1 0-2-15,-1 0 9 0,4-4 6 16,5 0-1-16,4-11 2 15,4-8-3-15,1-4 0 16,3 1-7-16,5-8-2 16,4 0-2-16,4 0-2 15,9-4 1-15,8 0-1 16,5-11 0-16,16 0 0 16,9 0 0-16,4-4 0 15,0-12 0-15,-4 1 2 16,0-8-14-16,-21 1-7 15,-5 3-45-15,9-4-21 0,-4 0-60 32</inkml:trace>
  <inkml:trace contextRef="#ctx0" brushRef="#br0" timeOffset="22263.3516">7194 12366 184 0,'-43'-12'68'0,"43"12"-36"0,-12-11-18 0,7 11 20 15,5-4-8-15,0 1-3 16,9-9-13-16,-1 5-6 16,18-1-3-16,-5 1-1 0,13 3 0 15,-8 0 0-15,7 8 2 16,-3 0-1-16,4 7-1 15,-4-4 3-15,-5 9 2 16,-3-5 4-16,-10 12 2 16,1-1-3-16,-13 5 0 0,0-5-1 15,-8 12 3 1,-9 11-3-16,4-11 1 0,4-11-3 16,-3 0 0-16,3-1-3 15,5-3-2-15,0 0-2 16,8 0-1-16,4 7-1 15,1-14 0-15,-1-1 0 16,14 8 3-16,-5-4 0 16,12 11 1-16,-3-3 0 15,3 11 0-15,-3 0 6 0,-5-4 6 16,-4 0 7 0,-13 8 3-16,1-8-7 0,-10 8-2 15,1-4 2-15,-9 0 0 16,1-4-4-16,-5 0-1 15,4 0-4-15,-8-15 1 16,-13-4-6-16,4-7-1 16,5-4-29-16,-1-4-13 15,9-3-49-15,17-1-22 16,9-3-11 0</inkml:trace>
  <inkml:trace contextRef="#ctx0" brushRef="#br0" timeOffset="22716.3891">8247 12528 248 0,'-60'-8'93'0,"60"8"-50"0,-25 0-28 16,20 0 24-16,-7 4-17 16,-1 0-2-16,0 3-10 0,-8 12-4 15,8-7-3 1,5-1-5-16,-1 12 1 0,5 18-1 16,4-11 0-16,0-3 0 15,13 14-2-15,-1-11 3 0,22 12 2 16,-4 3 2-16,13 0 1 15,-5-11-2-15,4 15 1 16,18 19 0 0,-14-4 3-16,-7 0-1 0,-14-11 0 15,-12 0-1-15,-9-4 2 16,-8-4 1-16,-13-7 1 16,-9-8-4-16,5-15-3 15,0-3-20-15,-22-12-8 16,9 0-13-16,-8-19-5 15,-9-34-24-15,13-7-11 16,12-20-15 0</inkml:trace>
  <inkml:trace contextRef="#ctx0" brushRef="#br0" timeOffset="22987.8269">8081 12554 280 0,'-4'4'107'16,"4"-4"-58"-16,-5 8-37 0,1-8 26 0,0 0-11 15,4 0-1-15,0 0-15 0,0 0-7 16,8 0-2 0,1 0-5-16,29-12 2 0,-8 12-1 15,29-11 0-15,-8 3 0 0,17 1 0 16,-8-1 2-16,29-3 2 15,-13 4-14-15,9-5-5 16,-13 5-44-16,0-5-18 16,-8 1-45-1</inkml:trace>
  <inkml:trace contextRef="#ctx0" brushRef="#br0" timeOffset="23692.8023">9151 12732 196 0,'0'-34'74'0,"-5"22"-40"0,5 9-18 16,0 3 33-16,0 11-13 15,0 15-16 1,0 16-12-16,5 7-6 0,-5-4 1 15,0-11-2-15,4 15-1 16,0-7 1-16,0 18-1 16,1-19 0-16,-1 12 2 15,4 19-3-15,-3-12-2 16,-1-15-20-16,-4-22-10 16,0-4 3-16,0-19 3 15,0 0 13-15,-4-30 9 16,-1 3 5-16,1-33 3 15,4 15 1-15,0-34 2 16,0 18 21-16,0-7 10 16,0 15 0-16,4 12 1 0,-4 7-8 15,9 8-4-15,-1 11-8 16,9 30-3 0,-4 0-5-16,29 30-1 15,26 27-5-15,9 7-1 0,-9-7-1 16,0 7 1-16,0-19 0 15,-5-3 3-15,-3-12 14 16,-5-11 7-16,-13-8 6 16,-21-18 3-16,-4-1-3 15,-8-22 0-15,-5 0-10 16,-8-30-3-16,0 11-12 0,-9-53-5 16,0 16-13-1,1-35-6-15,-1 19-36 16,4-49-14-16,1-105-138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7-07-10T16:35:50.6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07-10T16:35:51.052"/>
    </inkml:context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17449 14018 0,'0'0'0</inkml:trace>
  <inkml:trace contextRef="#ctx1" brushRef="#br0">3972 9578 440 0,'0'34'0'0,"-4"38"0"0,0-27 0 0,4 19 2 15,-9 12 1-15,1 11-4 16,-1-1 1-16,5 5 0 16,-5 3 0-16,9-7 2 0,0-12-8 15,5-10-1-15,-1-24-80 16,4-11-69-1,1-26 47-15</inkml:trace>
  <inkml:trace contextRef="#ctx1" brushRef="#br0" timeOffset="525.2348">3900 9318 192 0,'-13'19'74'0,"9"-8"-40"0,-4 12-11 0,8-15 24 16,4 3-18-16,4-4-3 15,5-3-10-15,8-4-2 16,9-4-8-16,12-3-2 0,31-4 2 16,16-1-3-16,0-3-2 15,0 0 0-15,13-4-1 16,0 0 0-16,0 4 0 15,-1 4 2-15,-24 3 1 16,-18 12 1-16,-8 0 2 16,-13 7 3-16,-4-7 2 15,-8 4-1-15,-9 3 1 16,0 0 0-16,-4-7 1 16,-5 4-4-16,0-5 0 0,-3 5-1 15,-1-1 1-15,0 8 4 16,-4 8-6-1,4 4-3-15,-4 10-5 16,0 8 1-16,5 16 1 16,-1 14 0-16,4 16-3 15,5 7 2-15,4 4 1 16,0 0 0-16,0-1 4 16,0-3 2-16,-4-7 4 15,-5-16 4-15,-3-7-4 16,-5-7 0-16,-5-9-6 0,-3-18-3 15,-5-15-53-15,-4-15-25 16,-8-15-89 0</inkml:trace>
  <inkml:trace contextRef="#ctx1" brushRef="#br0" timeOffset="898.9609">4070 10529 256 0,'-21'0'96'15,"8"-4"-52"-15,0 8-47 0,9 3 19 0,-5-3-8 16,1 4 1-16,-1 3-5 15,9 0-3-15,-4 1 0 16,0 3-1-16,0 0 2 0,4 8 3 16,0-5 4-16,8-6 11 15,9-1-4-15,21-11-2 16,26-8-7 0,17 1-3-16,-1-1-2 15,5 5-2-15,17 10 1 16,8-3-1-16,-8 3-29 15,0-7-10-15,-17 0-5 0,-13-7 1 16,-8-4-66 0</inkml:trace>
  <inkml:trace contextRef="#ctx1" brushRef="#br0" timeOffset="1455.7621">4494 9775 252 0,'0'0'96'0,"-4"7"-52"0,0-3-32 0,4 3 24 16,0 9-15-16,4 2-2 15,-4 16-9-15,4 15-4 16,0 4-3-16,1 19-3 0,-1 7 3 16,0 23 0-16,0 7 1 15,-4 1 2-15,0 3 1 16,0 4-1-16,0 3-1 15,-4 1-1-15,0-4 2 16,0-11-1-16,-1-16 0 16,5-14-1-16,-4-16 2 15,0-15-14-15,-4-11-5 16,-1-15-33-16,1-8-15 16,8-11-74-1</inkml:trace>
  <inkml:trace contextRef="#ctx1" brushRef="#br0" timeOffset="1669.6602">4189 11442 272 0,'-22'-23'101'0,"22"8"-54"0,0-4-31 0,0 15 29 16</inkml:trace>
  <inkml:trace contextRef="#ctx1" brushRef="#br0" timeOffset="1892.4169">4184 11374 517 0,'17'4'22'15,"0"7"-13"-15,0 8-6 0,5 3 0 16,3 1 0-16,-8 3 1 15,4 5 0-15,0 3 0 16,1-1 2-16,-1 5 3 16,0-4-4-16,0-4-3 15,1 0 1-15,-5-11 0 16,-5-7 3-16,5-12 1 16,0-12-1-16,-4-7-1 0,-5 4-3 15,9-26-2 1,-4 7-32-16,8-8-14 0,-12 9-32 15,8-13-14-15,13-10-34 16</inkml:trace>
  <inkml:trace contextRef="#ctx1" brushRef="#br0" timeOffset="2297.3089">4265 12162 236 0,'-8'-19'88'0,"8"15"-48"0,-22 1-23 0,14 6 27 16,4 1-19-16,-1 8-6 15,1 3-9-15,4 7-5 16,0 16-2-16,4 0-3 0,1 3 1 16,-1 4-1-16,0 4 0 15,0-3 0-15,1 3 2 0,-1-4-3 16,0 0-2-1,0-3-20-15,1-1-10 0,-1-7-12 16,-4-11-5-16,0-19-1 16,0-16-1-16,0-3-24 15</inkml:trace>
  <inkml:trace contextRef="#ctx1" brushRef="#br0" timeOffset="2433.2969">4324 12256 216 0,'13'-64'82'0,"0"34"-44"0,-5 7-22 15,-3 16 22-15,3-1-22 16,1-3-8-16,3 3-6 16,5 5-2-16,0-5 0 0,5 4-29 0,3 4-13 15,-4 12-64 1</inkml:trace>
  <inkml:trace contextRef="#ctx1" brushRef="#br0" timeOffset="2628.0618">4337 12452 252 0,'0'-26'93'0,"4"15"-50"0,9-8-37 0,-9 8 22 0,5-1-17 16,4 1-6-16,4 0-6 15,4 3 0 1,4 4 1-16,1 4-38 0,-1 4-16 15,5 0-55-15</inkml:trace>
  <inkml:trace contextRef="#ctx1" brushRef="#br0" timeOffset="3120.7859">4643 12596 276 0,'-9'-19'104'0,"5"8"-56"0,4-12-43 0,0 12 24 16,4-1-9 0,1-10-2-16,3 3-8 15,5 0-4-15,0 8-3 0,-1-1-3 0,5 5 1 16,-4 7-1-16,0 7 2 16,-5 5-1-16,-4-1-1 15,-4 4-2-15,-4 4-1 16,-9 4-12-16,5 3-2 15,-1-3-1-15,1-8 3 16,-5 0 0-16,5-4 0 16,-1-7 3-16,5-8 5 15,0-7 2-15,4-4 3 16,4 0 5-16,0 3 3 16,5 1 0-16,-1 11-1 15,9 4 1-15,9 18 3 16,-1 9 2-16,5 14 3 15,-5 15 15-15,-3 8 8 0,-5 4 3 16,-9 3 0-16,-8 4-10 16,-8-11-6-16,-9 4-10 15,-5-8-1-15,1-15-4 16,-4-7 0-16,-1-16-14 16,-12-15-4-16,4-22-42 15,0-27-17-15,0-30-42 16,4-37-18-16,5-57 4 15</inkml:trace>
  <inkml:trace contextRef="#ctx1" brushRef="#br0" timeOffset="3799.8131">4851 9782 192 0,'0'-34'71'0,"4"27"-38"0,-4-5-19 0,0 12 20 15,0 0-13-15,0 12-2 16,4 7-7-16,1 3 0 16,-1 16-7-16,4 18 6 0,5 12 4 15,-5 4-3-15,5 11 1 16,4 19-4-16,-4 3 2 16,-5 1-4-16,1 7-2 15,-1-11-2-15,1 7-3 16,-5-3 1-16,0-8 1 0,-4-15 1 15,0-11 3 1,0-16-16-16,0-18-6 0,-4-30-87 16,4-20-25-1</inkml:trace>
  <inkml:trace contextRef="#ctx1" brushRef="#br0" timeOffset="4129.5051">4749 10989 192 0,'-9'11'74'0,"9"-22"-40"0,0 22-13 0,0-11 22 16,9 12-15-16,4-1-5 16,-1 15-6-16,5 5-1 15,5 3-8 1,-1 3 8-16,0-3 4 0,9 0-4 0,-9-4-1 15,4 1-1-15,1-5 4 16,-1-7-4-16,-3-4 2 16,-1-8-3-16,-4-7 2 15,-4-11-2-15,-1-12 0 16,1-7-7-16,0-7-4 16,-1-5-8-16,1 4-4 15,4 1-38-15,0-5-17 16,4 4-43-16,1 1-17 15,7 14 13 1</inkml:trace>
  <inkml:trace contextRef="#ctx1" brushRef="#br0" timeOffset="4448.3996">5496 11212 236 0,'0'-27'88'0,"-9"27"-48"0,9 4-47 15,0 11 25-15,0 8-11 16,0 7-5-16,0 4-2 15,0 11 0-15,5-3 0 0,-1 3 2 16,0 8-3-16,0-8 0 16,1 4-6-16,-1-4-3 15,-4-7-27-15,0-8-12 16,0-11-40 0</inkml:trace>
  <inkml:trace contextRef="#ctx1" brushRef="#br0" timeOffset="4609.7103">5479 11302 212 0,'13'-53'82'0,"-9"31"-44"0,21-8-29 0,-16 11 19 0,4 4-16 15,4-8-7-15,4 4-3 16,0 4 0-16,0 4-1 16,5 7-20-16,-9 4-10 0,0 0-38 15,0 4-52 1,0-1 29-16</inkml:trace>
  <inkml:trace contextRef="#ctx1" brushRef="#br0" timeOffset="4788.801">5543 11355 228 0,'-17'0'88'0,"17"-4"-48"0,0 0-25 0,4 4 26 16,4-7-24-16,5-4-9 15,4 7-5-15,4-8-1 16,1 1-1-16,3-4-14 0,-4 8-6 16,-4 3-98-1</inkml:trace>
  <inkml:trace contextRef="#ctx1" brushRef="#br0" timeOffset="5226.1623">5844 11442 160 0,'0'37'63'0,"-4"-18"-34"0,0 30-12 15,-1-26 22-15,1 3-16 16,0 4-2-16,0 4-11 15,-1 0-2-15,1 4-4 16,0-4 4-16,0-8 15 16,-1-18 5-1,5-16-7-15,0-7-9 0,5-26-6 16,-1-8-6-16,9-8 0 16,-1-3-2-16,10 7 0 15,3 0 2-15,-12 27 0 16,-1 3 0-16,5 8 0 15,9 4 0-15,-1 15 0 16,5 15 0-16,0 11 0 16,-5 15-3-16,5 12 2 15,-5 3 1-15,-3-4 2 16,-5 1-8-16,0-4-1 16,-9-8-34-16,-4-11-13 15</inkml:trace>
  <inkml:trace contextRef="#ctx1" brushRef="#br0" timeOffset="5406.805">5908 11544 240 0,'21'30'90'0,"-4"-27"-48"0,4 9-29 15,-8-5 22-15,8 1-20 16,9-4-6-16,4 3-4 15,0-7-1-15,8 4-90 16,-4-4-42-16,9-4 27 16,-13-30 17-16</inkml:trace>
  <inkml:trace contextRef="#ctx1" brushRef="#br0" timeOffset="5973.1885">4528 7874 128 0,'-8'19'49'0,"12"14"-26"0,0 17-18 16,-4-9 13-16,0 23 1 0,4 15 3 15,1 16-10-15,-1 22-4 16,0 7-5-16,0 8 2 0,1 0 4 16,-5 8-3-16,0-5-1 15,4-3-2-15,0-3 0 16,0-24 2-16,1-3 2 16,-5-8-12-16,0-30-6 15</inkml:trace>
  <inkml:trace contextRef="#ctx1" brushRef="#br0" timeOffset="6394.9375">4201 8681 148 0,'0'53'57'0,"0"-50"-30"0,22-3-10 15,-18-3 22-15,4-9-9 16,9-7 0-16,0-11-4 0,4-11 1 16,1-8-15-1,-1-15-2-15,4-16-3 0,-8-3-3 16,0-15-1-16,-4 12 3 0,0 6 3 15,-5 9 2-15,5 3 1 16,-9 19 0-16,5 4 0 16,-1 14-6-16,5 20-4 15,-4 15-4-15,3 7 1 16,-3 16 1-16,3 10 0 16,5 12 0-16,0 8 2 15,5 7-1-15,-1-7-1 16,4 7-24-16,9-4-9 15,13-3-43-15,4 7-16 16,-4-19-9 0</inkml:trace>
  <inkml:trace contextRef="#ctx1" brushRef="#br0" timeOffset="6668.9299">5122 7711 168 0,'-12'23'63'0,"7"-4"-34"0,5 11-10 16,0-15 23-16,0 8-14 16,0 11-4-16,0 4-10 15,0 11-4-15,0 7-5 0,0 1 1 0,0 3 3 16,0-3-3-16,0-1-1 15,0-7 0 1,0-7-1-16,0-1-29 0,-4-11-12 16,-4-7-77-1</inkml:trace>
  <inkml:trace contextRef="#ctx1" brushRef="#br0" timeOffset="6847.0331">5127 7734 228 0,'4'-19'85'0,"4"8"-46"0,5-4-43 0,-4 7 15 15,-1 5-8-15,1-1-2 16,8 0 2-16,12 4 0 0,5 0-81 16,0 4-36-16,-4 3 35 15,-9 1 18-15</inkml:trace>
  <inkml:trace contextRef="#ctx1" brushRef="#br0" timeOffset="7010.9555">5135 7994 200 0,'0'0'74'0,"4"0"-40"0,5-3-35 15,-9 3 15-15,8 0-12 16,14-4-1-16,3 4-32 0,18 4-12 15,3-1-38-15,5 12-13 16</inkml:trace>
  <inkml:trace contextRef="#ctx1" brushRef="#br0" timeOffset="7493.0531">5598 8009 228 0,'-9'0'88'0,"5"4"-48"0,4 4-40 0,-4 3 18 16,0 12-12-16,-1-1-3 16,1 9-5-16,4 6-1 15,0 5 2-15,-4-1 2 0,0-7 4 16,-1 0-2-16,1-4-2 16,4 0 0-16,-4-14 1 15,0 2 1-15,-1-14 3 0,5-8-3 16,-4-18 0-16,4-12-1 15,-4-8-2 1,4-7-2-16,0 12 1 0,0-5 1 16,0 12 0-16,4 11 11 15,5 4 5-15,-1 7-4 16,5 8 1-16,4 8-2 16,4 11 3-16,0 7-5 15,-4 1-1-15,-4-5-2 16,12 12-1-16,1-4-1 15,4 1 2-15,-5-5 17 16,9-7 7-16,-4 3 0 0,0-10 0 16,-5-1 0-16,-4-11 1 15,-4 0-16-15,0-30-9 16,-4 4-7-16,0-24 0 16,-5 9-32-16,5-16-13 15,-5 8-39-15,9-19-14 16,9-33-51-1</inkml:trace>
  <inkml:trace contextRef="#ctx1" brushRef="#br0" timeOffset="13435.1775">9537 7817 132 0,'4'-30'52'0,"0"22"-28"0,5-3-17 0,-9 11 13 15,4-4-4-15,0 4 3 16,-4-7-4-16,0 7-1 16,0 0-8-16,5 7 3 0,-5-3 1 15,0 7 3-15,4 4 3 16,0 8-7-16,0 11-3 0,1 8-3 16,-1 18 0-1,0 8 0-15,0 7 3 16,-4-3-3-16,0-8 0 0,-4-4-1 15,0 4 1-15,0-18 0 16,-1-5 3-16,5-7-25 16,0-11-10-16,0-12-14 15,0-15-6-15,0-11-35 16</inkml:trace>
  <inkml:trace contextRef="#ctx1" brushRef="#br0" timeOffset="13635.4867">9477 7881 172 0,'-8'-15'66'0,"12"8"-36"0,9-1-9 0,-13 8 25 15,8-4-20-15,14-7-4 16,3 0-13-16,5 3-4 16,0 1-3-16,-5-1-2 0,-4 4 1 15,-4 0-10-15,9 4-4 16,8 8-26-16,0-4-10 15,-5 11-43 1</inkml:trace>
  <inkml:trace contextRef="#ctx1" brushRef="#br0" timeOffset="13843.9086">9639 8100 192 0,'0'4'71'0,"4"-12"-38"0,0 4-19 16,0 4 22-16,5-3-16 15,-1 3-3-15,5-8-11 16,0 4-4-16,4 8-1 16,8 4-28-16,5 7-11 0,8 4-63 15</inkml:trace>
  <inkml:trace contextRef="#ctx1" brushRef="#br0" timeOffset="14413.237">10084 8119 140 0,'-8'15'52'0,"8"-4"-28"0,0 12-15 0,-4-8 14 16,4 8-5-16,0 11 0 0,0-16-8 16,0 1-4-16,0 8-3 15,0-5 0-15,0 8 2 16,0-14 2-16,0 2 1 0,0-3 2 15,0-3 4-15,0-5-4 16,0-7 2-16,0 0-9 16,0-15-4-16,0-15 0 15,0-15 0-15,0 3-2 16,4 5 2-16,0-1-1 16,0 8 0-16,5 11 2 15,-1 11 2-15,5 12 1 16,4 15 1-16,4 15 2 15,-4-8 1-15,-4-3-3 0,8 11-1 16,-4-4 1 0,9 12 0-16,-5-12 11 0,9 0 7 15,-5-4 2-15,1-7 1 16,-5-4-8-16,-4-11 0 16,0 0-6-16,-4-19 1 15,-1 3-12-15,-3-25-4 16,-1-43-14-16,-4-3-6 15,-4 8-9-15,0 7-5 16,0 15-17-16,5-15-5 16</inkml:trace>
  <inkml:trace contextRef="#ctx1" brushRef="#br0" timeOffset="24381.3416">11396 7942 148 0,'0'26'55'0,"4"-3"-30"0,5 11-21 16,-5-12 13-16,-4 20-2 0,0-1 4 15,4 8-9-15,-4 4-1 16,0-4-5-16,0-4-3 0,0 8 0 16,0-19 1-16,0 0 3 15,0-8-9-15,-4-7-2 16,4-4-32-16,0-15-15 15,0-19-20 1</inkml:trace>
  <inkml:trace contextRef="#ctx1" brushRef="#br0" timeOffset="24577.0485">11341 7881 180 0,'17'-7'68'0,"-9"3"-36"0,18-7-26 15,-18 7 15-15,5 0-13 16,4 0-4-16,4 1-1 16,5-1 0-16,-1 4-1 15,1 0-8-15,3 0-4 0,5 4-30 16,-4-1-13-16,0 5-22 16</inkml:trace>
  <inkml:trace contextRef="#ctx1" brushRef="#br0" timeOffset="24771.0697">11422 8172 208 0,'8'-4'77'0,"0"-4"-42"0,1 8-26 0,-5-3 22 15,5-9-15-15,3-3-3 16,5 0-8-16,5 4-4 15,3 7 0-15,13 0-23 0,5 12-10 16,3-1-70 0</inkml:trace>
  <inkml:trace contextRef="#ctx1" brushRef="#br0" timeOffset="25280.7107">11888 8360 212 0,'-21'-4'79'0,"17"-14"-42"0,4 3-30 0,-4 7 18 0,4-3-13 15,4-8-2-15,4-4-6 16,5 1-3-16,0 3 0 16,4 4-6-16,0 15 1 0,0 0 0 0,-4 3 2 15,-1 16 1 1,-3-4 3-16,-1 8-1 0,-3-8-1 15,-5-4 1-15,-5 12 1 16,1-4-14-16,-9 7-5 16,5-3-4-16,-9-1-1 15,4-3 2-15,0-7 0 16,1-1 6-16,3-11 6 16,1 0 5-16,3-11 2 15,5-1 7-15,9 1 4 16,8 0 8-16,0 3 3 15,0 8 5-15,-4 8 3 16,-5-1-2-16,5 20 1 16,4 18-3-16,-9 15 2 15,1 8-2-15,-9-19 0 0,0-4-6 16,0 4-1 0,0-3-10-16,-9 3-3 15,1-8-3-15,-5-3 1 0,0-4-11 16,-8-11-2-16,4-1-26 15,-4-22-11-15,4 0-18 16,4-34-5-16,5 8-37 16</inkml:trace>
  <inkml:trace contextRef="#ctx1" brushRef="#br0" timeOffset="26155.3303">13115 7844 188 0,'9'-19'71'0,"-9"19"-38"0,4 3-21 0,-4-3 19 0,0 8-14 15,0 3-4-15,0 12-8 16,0 11-2-16,4 11-1 16,0 8-2-16,-4 11 1 0,0 4 1 15,0-19 1-15,0-4-8 16,0 4-2-16,0-3-12 15,-4-1-3-15,0-8-12 16,0-10-4-16,-1-4-42 16</inkml:trace>
  <inkml:trace contextRef="#ctx1" brushRef="#br0" timeOffset="26348.2971">13098 7723 184 0,'13'-12'71'0,"-5"9"-38"0,22-5-25 0,-21 4 18 16,8-3-13-16,8-1-4 15,9-3-6-15,8 3-3 16,9 1 1-16,0 3-1 0,-13 4 2 16,-4 0-25-16,5 8-10 0,-5-1-56 15</inkml:trace>
  <inkml:trace contextRef="#ctx1" brushRef="#br0" timeOffset="26558.3839">13247 8145 184 0,'4'-11'71'0,"0"7"-38"0,9-3-30 15,-5-1 17-15,5-3-12 0,0-1-2 16,8 9-6 0,9-5-1-16,4 4 1 0,4 4-7 0,0 12 0 15,0-5-81 1</inkml:trace>
  <inkml:trace contextRef="#ctx1" brushRef="#br0" timeOffset="27008.4119">13799 8153 200 0,'-9'19'74'0,"5"-8"-40"0,0 12-18 0,-1-8 22 15,1 4-9-15,0 7-2 16,0 4-13-16,-1 0-4 16,1 4-6-16,0 0-3 0,0 0 0 0,4 0 3 15,-5 0 2 1,1 0 2-16,0-8 2 15,0 1-3-15,-1-5 1 0,1-7-5 16,0-7 0-16,4-8-1 16,0-4-2-16,4-11-2 15,0-7 1-15,5-9-1 16,-1-6 0-16,1-12 2 16,-1-4 0-16,5 4-5 15,0-8 1-15,0 4 2 16,8 12 1-16,-9 3 1 15,5 12 2-15,0 14-3 16,0 16-2-16,5 11 2 16,3 19 2-16,1 12 0 0,-9-16 2 15,0 0-2 1,8 26-1-16,9 24-6 16,-4 3-1-16,-5-15-8 0,-4-12-1 15,-4-7-20-15,-12-22-64 31,-10-9-34-31,-3-10 35 16</inkml:trace>
  <inkml:trace contextRef="#ctx1" brushRef="#br0" timeOffset="27174.5328">13739 8470 176 0,'-8'3'66'0,"20"1"-36"0,5 0-11 0,-8-4 23 0,8 0-19 15,4-4-5-15,9 0-9 16,12 1-1 0,1 3-5-16,3 0-15 0,1 3-7 0,0 1-85 15</inkml:trace>
  <inkml:trace contextRef="#ctx1" brushRef="#br0" timeOffset="27809.1919">14639 7991 140 0,'-13'3'55'0,"17"-3"-30"0,-4 0-5 0,0 0 19 16,0 0-10-1,5 0-5-15,7 0-11 0,10-3-4 16,7-1-5-16,14 0-3 0,-5 0 0 15,9 1-1-15,4-1 2 16,17 4-14-16,-1-4-5 16,-3 4-62-1,-9 0-45-15,-8-4 49 16</inkml:trace>
  <inkml:trace contextRef="#ctx1" brushRef="#br0" timeOffset="27999.3571">14855 8270 116 0,'17'0'46'0,"-8"-4"-24"0,12 0-19 16,-12 4 12-16,3-4-11 15,5 1-2-15,5-1-2 16,3 4 0-16,17 0-58 15,1 0-23-15</inkml:trace>
  <inkml:trace contextRef="#ctx1" brushRef="#br0" timeOffset="28283.1493">15619 7387 128 0,'0'8'49'0,"-4"3"-26"0,0 15-14 0,0 5 16 16,-1 3-10-16,1 18-1 16,0 12-6-16,0 1 0 15,0 10-5-15,-1 8-2 0,1 11 2 16,0-3-2-16,0-1 2 15,-1-14-7-15,1-16 1 16,4-11-26-16,0-11-8 16,0-4-32-1</inkml:trace>
  <inkml:trace contextRef="#ctx1" brushRef="#br0" timeOffset="28495.296">15492 7704 148 0,'0'-8'57'0,"4"1"-30"0,9-8-10 15,-4 7 20-15,8-7-19 0,8-7-5 16,17-5-8-16,9 4-4 16,5-7 0-16,3 4-1 0,0 3 2 15,-3 4-14-15,-5 1-7 16,-9 6-67-1</inkml:trace>
  <inkml:trace contextRef="#ctx1" brushRef="#br0" timeOffset="28694.4002">15518 8002 160 0,'17'-4'63'0,"0"0"-34"0,17-7-14 0,-18 4 18 16,10-5-14-16,12 1-5 0,5 3-7 15,8 1-2-15,-1 7-3 16,1 0-30-16,0 4-11 0</inkml:trace>
  <inkml:trace contextRef="#ctx1" brushRef="#br0" timeOffset="29559.9405">16095 8009 128 0,'0'4'49'0,"0"0"-26"0,0 0-18 0,0-4 16 16,-4 22-6-16,4 5-4 16,0-1 1-16,0 8-7 15,0 4 4-15,0 0 1 16,0 3-1-16,0 1 0 0,-5-5-5 15,1 5-3-15,0-8 6 16,0-8 3-16,-1 1-3 16,1-5 1-16,0-7-5 15,0 0 0-15,4-15-1 0,0 0 1 16,0-11 2 0,4 0 4-16,-4-19-4 0,4-8-3 15,0-7-4 1,1-4 1-16,-1 3-1 15,0-3 0-15,0 4 2 0,-4 11 2 16,0 8-1-16,0 7-1 16,5 7 1-16,-1 9 1 15,0 10 3-15,0 8 4 16,1 4 2-16,3 8 1 16,1 10-2-16,3-3-1 15,1-4-1-15,0 4 2 16,0-7-3-16,-1 3 1 15,1-7-1-15,0-1 3 16,-5 1-3-16,1-1-2 16,-1 1 0-16,-4 0 1 0,1-1-1 15,3 1 0-15,-4-8-1 16,5 4 0 0,-5-4-2-16,0 0 1 0,1 0-4 15,-1 0-2-15,4 0 4 16,1-3 1-16,-5-5 0 15,0 4 1-15,1-11-2 16,-5 0 2-16,-9-7-42 16,1-4-18-1,3-1-11-15,1 1-52 16</inkml:trace>
  <inkml:trace contextRef="#ctx1" brushRef="#br0" timeOffset="30958.3368">16422 8183 144 0,'8'-11'55'0,"-12"14"-30"0,4 1-7 0,0-4 20 16,0 0-10-16,-4 8-1 16,4 3-10-16,-5 8-2 15,5 4-9-15,-4-1 0 0,0 1 1 16,4-4-1-16,0 7-1 15,0 12-3-15,0-1 1 16,0-3-2-16,0 0 2 16,0 0 0-16,0-11 1 15,0 0-18-15,0-5-5 16,0-2-24-16,0-5-10 16,4-11-38-16</inkml:trace>
  <inkml:trace contextRef="#ctx1" brushRef="#br0" timeOffset="31497.1307">16931 8594 188 0,'-8'15'71'0,"-18"-11"-38"0,9 7-17 0,4 4 24 15,-4-3-1-15,0-1 4 16,5-4-11-16,-1-3-4 15,-4-8-16-15,-4-7-1 0,0-4 0 16,-1-4-6-16,1-7-3 16,4-4-1-16,0 3-1 15,9-7-5-15,-1-3 1 0,5 3 0 16,4 7-1 0,0 8 1-16,4-3 3 15,13-16-5-15,4 15 2 16,1 12-7-16,-1 11-1 0,-4 8-2 15,-4 3 1-15,-5 12 7 16,-4-1 5-16,-4-3 2 16,-4 4 2-16,-4-8-4 15,-5 4 0-15,0-4-6 16,0 0 0-16,5-4-13 16,-1-3-2-16,1-8-8 15,4-4-4-15,4-4-8 16,4-10-3-16,4-5-31 15</inkml:trace>
  <inkml:trace contextRef="#ctx1" brushRef="#br0" timeOffset="31739.2794">17114 8021 192 0,'8'4'74'0,"-8"-4"-40"0,9 30-16 0,-9-19 25 15,0 0-11-15,0 1-3 16,0 18-15-16,0-8-6 16,4 20-5-16,-4-8-3 0,4 7 3 15,5 24-2-15,-5 2 2 16,0-10-2-16,0 3-1 16,1-14-21-16,-5-1-11 15,-5-11-22-15,1-8-6 0,-4-15-34 16</inkml:trace>
  <inkml:trace contextRef="#ctx1" brushRef="#br0" timeOffset="31900.8243">16986 8356 240 0,'4'0'90'0,"9"0"-48"0,21 0-25 15,-17 0 25-15,4 0-20 16,-4 0-5-16,13-7-8 15,-4 3-1-15,12-11-5 16,34 0-19-16,4 0-10 0,-8-8-103 16</inkml:trace>
  <inkml:trace contextRef="#ctx1" brushRef="#br0" timeOffset="43024.8176">10832 8243 192 0,'-5'0'74'0,"5"0"-40"16,-4 0-13-16,0 4 25 0,0 4-2 15,-1-1 4-15,5 1-5 16,0-8 0-16,5 3-23 16,-1-3 10-16,0 0 5 0,5-3-11 15,-5-1-3-15,4 0-10 16,5 0-3-16,0 1-4 16,8-1-3-16,0 4 0 15,5 0-1-15,-1 0-5 16,5 4-1-16,4-1-41 15,0-3-17-15,-5-3-55 0,5 3-25 16,-4-8 19 0</inkml:trace>
  <inkml:trace contextRef="#ctx1" brushRef="#br0" timeOffset="43716.1172">12432 8228 104 0,'-5'0'38'0,"1"0"-20"0,-4-7 5 0,4 14 18 0,-5-7 1 16,-4 4-1 0,1 4 0-16,-1-8-1 15,0 0-22-15,0 0 14 0,9-8 5 16,4 4-2-16,4-3 2 0,5 3-12 15,8-7-6-15,8 3-10 16,9 4-6-16,4 4-2 16,1 0-1-16,3 0 0 15,5 0 2-15,4 4-19 16,4 4-8-16,-8-5-49 16,-5 5-20-16</inkml:trace>
  <inkml:trace contextRef="#ctx1" brushRef="#br0" timeOffset="51933.9209">9507 9424 88 0,'9'-8'35'0,"-5"5"-18"0,-8 3-9 0,4 0 11 16,0 0-7-16,0 0-2 15,0 0-8-15,0 0-1 16,0 0-1-16,0 7 0 16,0 1 0-16,0-1 0 15,0 4 0-15,0-7 2 16,-5 4-1-16,5 3-1 16,0-7 1-16,0 3-1 15,-4-3 0-15,4-4 0 16,0 0 0-16,0 0 2 15,0 0-1-15,0 0 2 16,0 0-2-16,0 0 2 16,0 0-4-16,0 4 0 0,0-4 1 15,0 0 4-15,-4 4 5 0,4-1 4 16,0-3 2-16,0 0-4 16,-4 4 1-16,4-4-5 15,-5 0-2-15,5 0-2 16,0 0-3-16,0-4 1 15,0 1-1-15,0 3 0 16,0-4 0-16,0 0 0 16,0 0 0-16,0 4-3 15,0 0 2-15,0 0 1 0,0 0 0 16,0 0 0-16,0 0 2 16,0 0-1-1,0 0 2-15,0 0-2 16,0 0 2-16,0 0-4 0,0 4 0 15,5 0 1-15,-5-4 2 16,0 4-3-16,0-4-2 16,4 0-12-16,0 3-2 15,-4 1-58 1</inkml:trace>
  <inkml:trace contextRef="#ctx0" brushRef="#br0" timeOffset="61091.9597">19491 3333 0,'0'0'16</inkml:trace>
  <inkml:trace contextRef="#ctx0" brushRef="#br0" timeOffset="93384.1711">14482 7349 0,'0'0'0</inkml:trace>
  <inkml:trace contextRef="#ctx1" brushRef="#br0" timeOffset="93590.6334">8578 5588 156 0,'0'-11'57'0,"4"11"-30"0,0-4-14 0,-4 4 17 15,0 0-9-15,0 11 1 16,0 1-7-16,0 3 1 0,0 11-9 16,0 4 2-16,0 16 2 0,0-1-2 15,0 8 0-15,0 11-1 16,0-4 0-16,0 0-4 15,0 4-1-15,0-7-1 16,0 3 1-16,4-3 0 16,1-4 1-16,-1-8-27 15,0-11-11-15,-4-8-12 16,0-14-2-16,0-16-34 16,0-22-23-1,0-16 47-15</inkml:trace>
  <inkml:trace contextRef="#ctx1" brushRef="#br0" timeOffset="94310.6611">8569 5713 200 0,'-4'-61'74'0,"4"46"-40"0,0-11-22 0,0 22 21 15,-4-7-8-15,4 3-2 16,0 4-5-16,0-3-1 16,0 3-9-16,0 4-5 0,0 0 0 15,4 0-2-15,9 0-1 16,8 0 1-16,9 0-1 15,25-8 2-15,13 5 1 0,12 3-1 16,-8-12 1 0,5 5 0-16,12-5 1 15,13 1 0-15,4 4 0 16,-13-5-5-16,-12 9 1 16,-9 3 0-16,-4 3 2 0,-9 1 1 15,-3 0 3-15,-10 0-3 16,1-1 0-16,-4 1 1 15,-5 0 0-15,-9 0 0 16,-3-4 0-16,-5 0 0 16,-4 0 2-16,-4 0 3 15,-5 0 5-15,-3 0-4 16,-1 0 0-16,-4 0-4 16,0 7-1-16,0 1-3 15,0 11-2-15,0 3-2 16,4 1 1-16,0 11-1 0,1 0 0 15,3 15 2-15,1 0 2 16,-5 7-3-16,4 1 0 16,1 0 1-16,-1 10 0 15,-4 1 0-15,5 8 0 16,-1 7 0-16,-3 0 2 16,-1-8 1-16,0-11 1 15,-4-7 9-15,0-8 3 16,0-8-3-16,-4-7 0 15,0-7 1-15,-5-8 1 16,-4-8-4-16,-8-4-1 16,-8-3 0-16,-5-4 4 15,-9 0-4-15,-4-4 2 16,1 1-7-16,-14-1-1 16,-12-4-4-16,-13 5-1 15,-4 3 3-15,4 0 3 0,5 0-4 16,-5 0-1-16,-13 0-2 15,0 3 0-15,9 5-3 16,9-8-1-16,12 4-28 16,13-1-10-16,8 1-64 15,0-15-27-15,5-19-14 16</inkml:trace>
  <inkml:trace contextRef="#ctx1" brushRef="#br0" timeOffset="96397.4626">9843 5509 168 0,'0'15'63'0,"0"-11"-34"0,8-4-23 16,-4 0 17-16,0 0 3 15,5 0 5-15,8-8-6 16,13-3-3-16,8-4-12 15,9-8-2-15,3-3-1 0,6-4-1 0,-1-4-1 16,13-4-3 0,29 0-2-16,14-7 1 0,-5-8-1 15,8-3 2-15,35-5 1 16,0-10-4-16,-5-1 1 16,21-11 2-16,14 7 1 15,-14 1-4-15,26 7 1 16,0 8 0-16,-8 7 2 15,25 8-1-15,-17 3-1 16,-4 8 1-16,21 12-1 16,-17 7 0-16,-9 11 0 15,13 11 0-15,-8 16 2 16,-21 11-1-16,-9 15-1 16,4 15 1-16,-8 11-1 15,-26 8 0-15,-12 8 0 0,-5-12 0 16,9 15 0-16,-4 1 0 15,-5 7 0 1,-12-8 0-16,-14-4 2 0,1-3-3 16,0 4 0-16,21 26 3 15,-8-4 1-15,-13-15-1 16,-9-4 1-16,-8 4-2 16,-13-19 2-16,-8 4 0 15,-4-3 3-15,-5-5 3 16,-4-7 2-16,0 0-1 15,-5-12 1-15,1-3 5 16,-4 0 2-16,-5 0-5 16,0-4 0-16,-4-8-4 0,4 1 0 15,-4-8-3-15,-4-4 1 16,-5-4 2 0,-3-7 2-16,-1-8-3 0,-8-3-9 15,4-8-7 1,-9-8-29-16,-4 5-11 15,13-9-30-15,0 1-11 16,13 0-37 0</inkml:trace>
  <inkml:trace contextRef="#ctx1" brushRef="#br0" timeOffset="96743.6683">16146 7010 204 0,'-9'0'77'0,"5"0"-42"0,4-8-17 15,-4 5 25-15,4-5-7 16,0 4-1-16,0-7-8 16,0 3-5-16,4 5-12 15,0 3 2-15,1 3 4 0,3 5 1 16,5 3-1-16,4 4-4 15,12 4 0-15,1 4-5 16,4 0 1-16,0-1-1 0,0-3 1 16,0 0 0-16,-4-8 2 15,-1-7-3-15,-3 4 1 16,-1-20-5-16,-3 1-2 16,-1-23-27-16,-4-11-12 15,0-16-30-15,8-25-10 16,9-24-66-1</inkml:trace>
  <inkml:trace contextRef="#ctx1" brushRef="#br0" timeOffset="97734.1545">18909 6991 208 0,'-4'-4'77'0,"4"8"-42"0,0-4-30 0,0 0 19 0,0 0-2 16,0 0 2-16,0 0-7 16,0 8-2-16,0 3-9 15,0 8-4-15,0 7 1 0,0 8 0 16,0 4 1-16,0-4 0 16,0-4 2-16,-4 4 3 15,4 0 2-15,0-4-1 16,0-7 1-16,0-8-4 15,0-4-2-15,0-11 6 16,4-7 5-16,0-9-2 16,0-10 0-16,1-15-8 15,-1-1-4-15,4 4-4 0,1 8 1 16,-1-4-1-16,1 15-2 16,-1 8 3-16,-3 7 0 15,-1 12-2-15,0 3 0 16,0 8 4-16,0 11 1 15,1-7-3-15,-1 3 1 16,0 4 0-16,0 1 2 16,1-1-1-16,3-8-1 15,1-7-2-15,-1-3 1 16,5-8 1-16,4-8 0 16,4-8 0-16,9-3 0 15,0-15 0-15,3 0 2 16,-3 4-1-16,4 3 2 15,-4 8-4-15,-5 7-2 16,1 12-1-16,-5 7 0 0,-4 12 3 16,0 7 2-16,0 12-7 15,-4-5-3-15,4 9-9 16,0 3-3-16,-5 4-11 16,5-19-3-16,-4-4-19 15,0-8-5-15,4-3-44 16</inkml:trace>
  <inkml:trace contextRef="#ctx1" brushRef="#br0" timeOffset="98199.3968">19652 7380 280 0,'-9'-23'104'0,"5"8"-56"0,-4-4-38 15,3 11 23-15,5-3-9 0,0-4-2 16,0-19-8-16,5 0-1 15,3-4-8-15,5 5 4 0,0-9 1 16,4 8-1-16,8 8 0 16,-4 11-5-16,1 11-1 15,-6 11 1-15,-3 16 2 16,-9 7-5-16,-12 8-3 16,-5-4 1-16,1 7 0 15,-1 1 3-15,0-4 3 16,0-5-9-16,-4-2-2 15,0-9-15-15,5-7-6 0,-1-7-15 16,0-12-6 0,5-11 8-16,3-19 6 15,5-4 11-15,5-14 7 0,3-1 7 16,13 0 3-16,-4 4 8 16,9 11 4-16,-5 12 23 15,0 7 11-15,0 11-5 16,-4 20-3-16,0 10-18 15,0 16-7-15,-4 4-4 16,4 3 0-16,0 0-7 16,-4 0 1-16,8-3-17 15,-8-8-6-15,-5 3-29 16,1-6-10-16,-1-9-43 16</inkml:trace>
  <inkml:trace contextRef="#ctx1" brushRef="#br0" timeOffset="98544.354">19342 6750 240 0,'-17'11'90'0,"17"-11"-48"0,9-4-14 0,-1 0 30 16,5 1-13-16,4-1-1 16,8-4-23-16,-4 5-8 0,5-1-8 15,4 0-6-15,8 4 0 0,4 0 3 16,13 0 1-16,5 0-4 16,-1 4 1-16,-4-4 0 15,-4 0 2-15,-8-4-1 16,-1 4-1-16,-8 0-24 15,-8 0-11-15,-9-4-11 16,-5 4-4-16,-3 0-20 16,-5-3-7-16,0 3-23 15</inkml:trace>
  <inkml:trace contextRef="#ctx1" brushRef="#br0" timeOffset="98934.8403">19860 6588 224 0,'-13'15'85'0,"9"-12"-46"0,0 1-21 0,4-4 25 16,0 0-9-16,4 0-2 16,4-4-18-16,5-3-7 15,0 3-4-15,8 0-5 0,0 1 1 16,1-1 1-16,-1 4 0 15,0 0-3-15,0 0 2 0,0 0 10 16,-4 0 5 0,0 4 11-16,0-1 5 0,-4 5-3 15,-4 3-2-15,-1 4-2 16,-4 0 0-16,-4 0-7 16,-4 4 1-16,-4 4-4 15,-1 3 0 1,1 4-7-16,-5-3-4 0,0-1-1 15,-4 4 1-15,0-11-3 16,4 0-2-16,5-4-36 16,4-3-16-16,4-12-47 15,8-12-18-15,1-3-27 16</inkml:trace>
  <inkml:trace contextRef="#ctx1" brushRef="#br0" timeOffset="100543.7173">20862 6980 132 0,'17'-15'52'0,"-17"15"-28"0,4-8-15 15,-4 8 14-15,0 0 2 16,0 0 2-16,0 0-3 16,0 0-3-16,0 0-11 15,0 0 0-15,0 8 3 0,0-8-5 16,0 11-2-16,4 0-3 16,5 4 0-16,-1 16-2 15,1 6 2-15,-1 1 2 16,1-4 2-16,-1 0 5 0,-4 0 5 15,-4-4 2-15,0-4 1 16,0-3-5 0,0-12-1-16,0 1-2 0,0-5 2 15,0-7-5-15,0-7-1 16,0-5 0-16,0 1 2 16,0-12-5-16,0 5-3 15,0-1-1-15,5-8-1 16,-1 5-3-16,4-5 2 15,-4 5-1-15,5 7 0 16,4 3 0-16,4 12-2 16,0 12 3-16,0 3 0 15,-5 4-2-15,1-1 0 16,0 1 4-16,0 0 1 0,-5-4 0 16,1-4 1-16,-1-3 2 15,-4 0 2-15,5-5 1 16,-1-6 2-16,1-5-1 15,4-7 2-15,-5-4-6 16,5-7-1-16,-5-1-4 16,1 1-1-16,-1 7-1 15,1 8-2-15,-5 3 0 16,4 8 3-16,1 0-2 16,4 15 1-16,-1-3 0 15,1 14 0-15,8 15-3 0,-4 5 1 16,-4-5-7-16,0 1-3 15,0 3-23-15,-5-7-9 16,0-4-27 0,-3-12-11-16</inkml:trace>
  <inkml:trace contextRef="#ctx1" brushRef="#br0" timeOffset="100812.3308">21812 6591 324 0,'-4'8'121'0,"-9"7"-66"0,-4 0-53 0,5-4 25 0,-5 12-14 16,0 3-2 0,0 16-2-16,0 7-1 0,0 19-4 15,0 11-3-15,4-4 0 16,5 1 3-16,3-1 5 0,10-7-3 15,3 0 2-15,9-15-5 16,0 0 0-16,4-4-1 16,5-12 1-16,-1-3-55 15,1-7-22-15,3-8-80 16</inkml:trace>
  <inkml:trace contextRef="#ctx1" brushRef="#br0" timeOffset="101204.8827">21974 7444 208 0,'-17'7'77'0,"4"-7"-42"0,-4-7-10 0,9 3 27 16,-1-7-11-16,1-1-1 16,-1-7-17-16,5-7-4 15,4 3-11-15,0 5-1 0,8-13 3 16,1 1 3-16,8-4 2 15,17-19-8-15,0 12-2 16,4 15-5-16,0 14-1 16,-4 5 1-16,-4 14 0 15,-5 16 2-15,-12 3 3 16,-9 4 2-16,-4 4 1 0,-8 8 0 16,-5 3 0-16,0-3 2 15,-12-1 4 1,-1 1-8-16,-3-5-1 0,-1-10-3 15,4-8 1-15,1-8-11 16,4-7-4-16,0-16-21 16,8-3-6-16,4-4-15 15,9 1-7-15,5-16-35 16,16-8-16-16,13-3 16 16</inkml:trace>
  <inkml:trace contextRef="#ctx1" brushRef="#br0" timeOffset="101578.2137">22424 6772 204 0,'-5'-15'77'0,"1"15"-42"0,0 0-23 0,4 0 19 16,0 0-3-16,-4 8 1 16,-1 3-8-16,5 4 0 15,5-3-12-15,-1 10 6 0,9 1 4 16,4 11 10-16,4 7 6 16,-4 12-12-16,0 4-5 0,-9 3-9 15,-8 15-1-15,-8 12 1 16,-9 11 5-1,0 12-6-15,-4-20 0 0,-1-3-4 16,1-16-1-16,0-18 1 16,0-19 2-16,4-15-23 15,8-26-10-15,5-27-34 16,8-34-13-16,9-11-82 16</inkml:trace>
  <inkml:trace contextRef="#ctx1" brushRef="#br0" timeOffset="101995.8855">22857 6059 236 0,'59'-79'90'0,"-46"64"-48"0,-9 4-14 0,-8 18 30 16,-5 5-19-16,-8 10-5 15,-12 12-18-15,-14 23-5 16,-21 33-7-16,-16 24 4 0,-9 18 2 15,-26 34 6-15,-17 3 2 0,1 1-7 16,8 7-2-16,-5-3-3 16,1-23 1-16,21-23-4 15,13-19-2-15,16-22 0 16,18-15 1-16,12-27-21 16,13-11-9-16,9-12-24 15,12-10-9-15,4-8-12 16,9-8-5-16,5-4-34 15</inkml:trace>
  <inkml:trace contextRef="#ctx1" brushRef="#br0" timeOffset="102387.3326">21210 7595 228 0,'21'7'88'0,"-21"-3"-48"0,4 15-18 0,-4-12 28 16,0 5-15-16,0 6-5 15,0 13-11-15,0 6-2 16,-4 9-10-16,-5-1 9 0,1 8 4 15,-1 3 5-15,1 1 2 0,4-8-1 16,8-8 1-16,0-7-6 16,5-19-3-16,-5 0-2 15,21-22 0-15,-3 3-8 16,29-15-3-16,33-15-3 16,6-11 1-16,-14 7-29 15,-4 4-11-15,-4 0-37 16,-9-7-14-16,1 11-37 15,-1 3-14-15,-12 5 26 16</inkml:trace>
  <inkml:trace contextRef="#ctx1" brushRef="#br0" timeOffset="103981.5545">21121 8530 180 0,'-13'0'68'0,"4"0"-36"0,1 0-20 0,4 0 19 0,-1 0-5 16,5-8 2 0,0 5-7-16,0 3-1 0,5-12-11 15,3 1 1-15,1 3 3 16,-1 1-1-16,9-8 1 0,-4 4-7 16,4-5-4-16,-5 5-4 15,5 0 1-15,9-1 3 16,-9 9 1-16,-4 3 5 15,-5 0 5-15,-4 7 4 16,-4 5 2-16,-4-1-8 16,0 4-2-16,-9 0-5 15,5-4-1-15,-1 1-10 16,-4-1-5-16,-12 0-27 0,-5-11-13 16,-8-11-60-1,8-4-55-15,5 4 62 16</inkml:trace>
  <inkml:trace contextRef="#ctx1" brushRef="#br0" timeOffset="104505.6308">17610 7278 160 0,'9'0'63'0,"-14"0"-34"0,-7 11-3 0,-1-7 25 16,-8 15-14-1,-13 11-4-15,-4 15-4 0,-13 23-1 16,0 11-15-16,-13 4 3 0,-21 15 2 15,-17 15-2-15,-8 12 1 16,-5 3-5-16,-25 8-2 16,-8 15 0-16,8-8 4 15,4-7-10-15,4-12-2 16,1-14-2-16,16-8 2 16,17-19-6-16,18-16-1 15,16-14-31-15,17-11-12 16,13-8-24-16,9-19-7 15,12-8-37 1</inkml:trace>
  <inkml:trace contextRef="#ctx1" brushRef="#br0" timeOffset="104880.5133">15666 8900 252 0,'13'-12'96'0,"-9"12"-52"0,0 8-34 16,-4-1 29 0,0 8-14-16,-4 8-8 15,-4 19-6-15,-1-9-7 0,1-10 6 0,-1 19 3 16,-4 22 2-16,1-4 4 15,3-3 0-15,1-8 3 16,-1-4-10-16,5-15-2 16,0-3-6-16,4-5-1 15,0 1 3-15,12-12 1 16,-3-7-3-16,21-8-1 16,25-15-12-16,4-7-4 15,-4-8-32-15,5-8-10 16,-9 5-32-16,-4 10-10 15,-5 12-21 1</inkml:trace>
  <inkml:trace contextRef="#ctx1" brushRef="#br0" timeOffset="105361.3322">15636 9786 228 0,'9'-26'85'0,"-9"26"-46"0,0-31-21 0,0 28 25 15,0-9-11-15,0 1-1 16,4-4-14-16,0 0-3 16,13-4-8-16,-4 8-2 0,8-8 0 15,-4 4-5-15,9 15 1 16,-5-8 0-16,0 16 0 15,-4-8 0-15,-4 11 0 16,0 0 4-16,-9 12 2 16,0-4 2-16,-8 7 0 0,0-3-4 15,-5 3-3-15,1-3 0 16,-9-1 1-16,4-3-19 16,-8 0-6-1,4-4-17-15,-9-11-7 0,5 0-83 16</inkml:trace>
  <inkml:trace contextRef="#ctx1" brushRef="#br0" timeOffset="106084.4299">10730 10329 212 0,'8'-4'82'0,"-8"4"-44"0,-4 19-29 0,0-15 22 16,-1 15-15-16,1 0-1 15,0 18-11-15,0-3-3 16,-1 15-1-16,5 31 0 0,0-24 2 15,0-11 1-15,0 19 1 16,0 27-2-16,0-34 1 16,0-8-7-16,5 3-1 15,-5-14-27-15,0-4-9 16,0-8-30 0,-5-14-45-16,-3-16 29 15</inkml:trace>
  <inkml:trace contextRef="#ctx1" brushRef="#br0" timeOffset="106263.6999">10611 10506 240 0,'4'-49'90'0,"-4"49"-48"0,25-30-27 15,-25 26 26-15,13-7-20 16,0 7-6-16,12-7-9 16,-3 0-5-16,3-1 0 15,22-10-4-15,-17 14 2 0,-5 1-19 16,9-1-9-16,-4 4-23 0,12 0-9 15,-8 4-39 1</inkml:trace>
  <inkml:trace contextRef="#ctx1" brushRef="#br0" timeOffset="106474.8944">10700 10770 228 0,'-4'4'88'0,"4"-4"-48"0,8-7-14 0,-8 7 29 16,9 0-23-16,8-4-7 0,0 0-18 15,4 0-4-15,4 4-3 16,5 0-25-16,-5 4-10 0,-3 0-44 16,24 7-19-16,-7-3-2 15</inkml:trace>
  <inkml:trace contextRef="#ctx1" brushRef="#br0" timeOffset="106998.7692">11205 10789 236 0,'0'-4'90'0,"0"4"-48"0,-8 15-36 0,3-11 20 15,1 11-16-15,0-3-3 16,4 10-5-16,0-3 1 16,0 15-2-16,0-4-1 0,0 8 1 15,0 11 1-15,0-15 3 16,0-8 0-16,-4-3 0 16,-1-4 3-16,1-4 5 15,0-11-1-15,-5-8 3 16,1-7-6-16,-1-16-1 15,1 5-2-15,-1-9-1 16,5 5-1-16,4-4 2 16,0 7 1-16,4 4 1 15,1 4-4-15,3 12-3 16,1-1 0-16,12 15-1 16,17 15 0-16,-12 8 0 15,-5-11-3-15,8 11 2 0,10 15 3 16,-14-15 1-16,-4-8 5 15,1 5 3-15,-5-13 2 16,4 1 3-16,-4-4-3 16,0-3 0-16,-5-5-7 15,1-14-2-15,0-1 0 16,-5-18 0-16,-3 3-13 16,-5-18-7-16,0-1-18 15,0-7-8-15,0 4-14 0,4-4-4 16,0 4-43-1</inkml:trace>
  <inkml:trace contextRef="#ctx1" brushRef="#br0" timeOffset="107270.1364">11931 10714 200 0,'-17'11'77'0,"17"-11"-42"0,-17-4-10 0,13 4 27 0,-1 0-11 15,1 0-1 1,0-7-21-16,0 7-7 16,8 0-7-16,0 0-8 0,9 0-1 0,0 0 2 15,8-4 1 1,13-7-4-16,-9 11 1 0,1-8-33 15,16 4-16-15,18-15-69 16</inkml:trace>
  <inkml:trace contextRef="#ctx1" brushRef="#br0" timeOffset="107507.9971">11965 10872 252 0,'-17'4'93'0,"21"3"-50"0,5-7-22 0,-5 0 28 16,0 0-9-16,0 0 0 15,5-7-17-15,-1 7-4 16,9 0-11-16,-4 0-5 0,12 0-2 16,-3 0-1-16,20 7 2 15,-8-3-39-15,17-4-16 16,-9 0-40-16,14-4-17 15,-5 4-1 1</inkml:trace>
  <inkml:trace contextRef="#ctx1" brushRef="#br0" timeOffset="108455.4454">12780 10299 132 0,'0'-11'49'0,"0"11"-26"0,4-12-18 0,-4 12 13 16,0-4 5-16,0 1 3 16,4-5 0-16,-4 4 1 15,5 4-15-15,-1-7 9 0,0 14 2 0,0-7-3 16,5 19-1 0,-1-4-9-16,1 15-2 15,-1-3-4-15,1 22-1 16,-5-11 1-16,0 11 0 0,0-8-2 15,-8 8-2-15,0-7 1 16,-5 3 1-16,1-4-14 16,-1-7-5-16,1-3-22 15,0-9-10-15,-1-3-49 16,5-11-31 0,0 3 59-16</inkml:trace>
  <inkml:trace contextRef="#ctx1" brushRef="#br0" timeOffset="108713.2093">12759 10272 200 0,'0'-7'74'0,"0"7"-40"0,0-4-11 0,0 4 24 16,4-4-13-16,0 4-5 15,13-11-10-15,-4 11-4 16,21-11-9-16,-5 3-4 0,14 4-1 16,-5-3-1-16,9 3 2 15,-9 4-17-15,9 0-6 16,-9 0-30-16,4 0-10 16,-3 0-47-16</inkml:trace>
  <inkml:trace contextRef="#ctx1" brushRef="#br0" timeOffset="108936.1416">12941 10518 252 0,'-13'0'96'0,"9"7"-52"0,4-14-34 16,0 7 23-16,4 0-16 15,5 7-4-15,8-7-8 16,8 0-4-16,-3 0 0 16,-5 0-4-16,12 4 0 0,18 3-38 0,0-3-15 15,8 4-60 1</inkml:trace>
  <inkml:trace contextRef="#ctx1" brushRef="#br0" timeOffset="109429.0729">13370 10827 212 0,'-9'23'82'0,"9"-23"-44"0,-8 33-42 0,4-29 15 0,-1 15-4 16,1 0 1-16,-4 7 7 16,3-3 4-16,-3 3-9 15,-1-3 8-15,1 3 4 0,4-7 6 16,-1-7 6-16,1-5-13 16,4-11-4-16,0 1-10 15,4-20-3-15,1 0-2 16,7-11 1-16,-3-3-4 15,16-12 0-15,14-23 3 16,-6 4 1-16,1 8 1 16,-4 11 2-16,0 15-1 15,-5 11 2-15,-3 19-4 16,-1 12 0-16,0 11-3 0,-8 0-1 16,-1-4 3-16,5 19 1 15,-4-12-4-15,0 12-1 16,0-4 1-16,-1 12 2 15,1-4-22-15,0 3-8 16,-5-7-24-16,1 0-6 16,-5-8-70-1,-8-3-34-15,4-4 83 16</inkml:trace>
  <inkml:trace contextRef="#ctx1" brushRef="#br0" timeOffset="109610.9915">13357 10842 236 0,'4'-4'90'0,"-4"4"-48"16,9 4-34-16,-9-4 24 0,17 8-18 15,0-8-2 1,12 3-8-16,-3 5-1 0,12-8-1 16,-4 4-15-16,13-4-4 0,-9 0-68 15,30 0-64 1,-13 0 46-16</inkml:trace>
  <inkml:trace contextRef="#ctx1" brushRef="#br0" timeOffset="109986.9539">14393 10446 212 0,'0'-15'79'0,"-4"15"-42"0,4-11-17 0,0 11 35 15,0 0-19-15,0 15-19 16,0 19-8-16,0-8-7 16,0-3-2-16,4 18 3 0,-4-11-4 15,4 16 0-15,0-5 1 16,1 4 2-16,-5-3-19 16,0 7-6-16,0-8-30 15,0 1-11-15,0-8-40 16</inkml:trace>
  <inkml:trace contextRef="#ctx1" brushRef="#br0" timeOffset="110181.7184">14244 10816 248 0,'21'-8'93'0,"-4"0"-50"0,9 1-41 0,-18 3 17 15,5 0-12-15,-4 1-2 16,16 3-10-16,-4 0-4 16,26 0 5-16,-9 0-52 0,17 7-21 15,-8-3-16 1</inkml:trace>
  <inkml:trace contextRef="#ctx1" brushRef="#br0" timeOffset="110453.6948">15008 10397 252 0,'-8'-42'93'0,"4"42"-50"0,-1 8-33 0,5-8 25 0,-4 11-12 16,0 1-1-16,0 10-11 15,4 8-4-15,0 8-4 16,0 4-3-16,0-8 1 0,0-4-1 15,4 7 2-15,-4-3-1 16,4 12 2-16,0-9-9 16,-4 12-1-16,0-7-27 15,0 3-13-15,0-11-17 0,0-4-6 16,0-3-24 0</inkml:trace>
  <inkml:trace contextRef="#ctx1" brushRef="#br0" timeOffset="110644.2181">14966 10442 248 0,'0'-15'93'0,"4"0"-50"0,9 0-28 0,-5 7 26 16,9 5-13-16,4-5-4 16,13 4-11-16,5-3-6 15,7 3-4-15,5-7-3 0,0 3 3 16,-4 1-4-16,0 3 0 15,-9 0-34-15,-4 0-17 0,-5 4-57 16</inkml:trace>
  <inkml:trace contextRef="#ctx1" brushRef="#br0" timeOffset="110875.2071">15012 10729 264 0,'5'-19'99'0,"-5"19"-54"0,17-23-37 15,-17 23 21-15,8-7-15 0,22 3-5 16,4-15-4 0,8 8 1-16,5-4-3 15,0 3-8-15,4-3-5 0,4 4-38 0,-4 4-17 16,-5 7-50-1</inkml:trace>
  <inkml:trace contextRef="#ctx1" brushRef="#br0" timeOffset="111424.7217">15581 10770 212 0,'-8'-15'82'0,"8"15"-44"0,0-34-27 0,0 34 21 0,0-7-2 16,0 3 2-16,4 4-15 15,0-8-5 1,5 5-8-16,-1 3-3 0,5 11 0 16,-5-7-1-16,9 7 0 0,-4-3 0 15,-9 10 2-15,1-2 1 16,-10 6 1-16,5-3 0 15,-8 4 2-15,-1-4-10 16,-3 7-4-16,-1-3-10 16,-4-5-3-16,4-2-9 15,-4-13-4-15,5-3 8 16,3-3 5-16,1-1 7 16,3-11 7-16,1 3 2 15,8-3 3-15,1 0 3 16,7 4 4-16,-3 0 11 0,8 3 7 15,0 4 1-15,17 16 1 16,-9-1-6-16,9 27-1 16,-4-8 7-16,0 30 6 15,-5-15 12-15,-4 23 6 16,-4-7-11-16,-13 3-5 16,1-8-4-16,-14 16 1 15,1-12-10-15,-13 1-2 16,4-9-8-16,-9-6-4 15,5-5-1-15,-5-18 1 16,5-1-27-16,-4-22-13 16,-9-30-34-16,0-15-14 15,8-23-96-15</inkml:trace>
  <inkml:trace contextRef="#ctx1" brushRef="#br1" timeOffset="121212.7481">11455 7383 224 0,'0'-3'85'0,"0"-1"-46"0,0-4-26 16,0 4 24-16,0 1-4 15,-4-5 3-15,4-3 0 16,0 0 2-16,0-5-21 16,0 1 6-16,-4-15 1 0,4 0-4 0,0-4 1 15,0 0-10 1,0 0-2-16,0-7-5 0,0 3-1 16,0 4-1-1,0 0-2-15,4 8 1 0,0-12-1 16,5 8 0-1,-1 0 0-15,5-1 0 0,4 9 0 16,4-1-3-16,5-3 2 16,8 3 1-16,8 4 0 15,5 4-3-15,8 4 2 16,0 0 1-16,-4-1 0 16,-4 1-3-16,4 3 2 15,4 5 1-15,4-5 0 0,9 4 0 16,9 4 0-1,-1-7-3-15,1-1 2 0,-14-3 1 16,5 0 0 0,0-1-3-16,13 1 2 0,4 0 3 15,0-1 1-15,-5 1-4 16,-12 0 1-16,0-1 0 16,0 1 2-16,-4 4-3 15,12 3 0-15,0 4 1 16,1-8 2-16,-5 4-1 15,-4 4-1-15,-9 0 1 16,1 0 1-16,-1 0-3 0,1 0 0 16,3 4-1-16,9 4 0 15,-4-8 2-15,-4 11 2 16,-5-7-1-16,-8 3-1 16,-4-3 1-16,-5 4 1 15,-3-1-3-15,-1-3 0 16,-4 4 1-16,0-5 2 15,-4-3-1-15,3 0-1 16,6 0 1-16,-5 0-1 16,0-3 0-16,-5-1 2 15,1 0-1-15,-5 0-1 16,1-3-2-16,-5-1 1 16,0 4 1-16,-8 4 2 15,0 0-1-15,-5 0-1 16,1 0 1-16,-5 0-1 15,0 0 0-15,1 0 0 0,-1 0-3 16,-4 12 2-16,4-5 1 16,-4 5 2-16,0 3-1 15,0-4-1-15,4 4 1 16,-4 0-1-16,5 0-3 16,-1 4 0-16,0 0 4 15,0 4 1-15,1-5-3 16,-5 5 1-16,4 0 0 15,0-1 0-15,-4 1-3 16,0-4 2-16,4 3 3 16,-4-10 1-16,0-1-1 0,-4 0-2 15,4-3-21 1,-4-4-9-16,0-1-34 16,-1 1-11-16,5-4-78 15</inkml:trace>
  <inkml:trace contextRef="#ctx1" brushRef="#br1" timeOffset="121664.5028">14597 6870 260 0,'-17'-11'99'0,"17"11"-54"0,17 0-31 0,-13 0 26 0,0 4-13 16,0 0-3-16,5-1-8 15,-1 5 0-15,1-1-9 16,3 1 2-16,1 0 2 0,0-1-2 15,4 1 2-15,0-1-2 16,0 1 0-16,-4 3-5 16,4 0-1-16,-5-7 1 15,5 4 2-15,-4 3 1 16,0-11 1-16,4 0 2 16,-5-8 1-16,1-3-3 0,0 7-3 15,0-11-2 1,-1 4-3-16,1 0 1 0,0-1-1 15,0 1-11-15,-5 0-5 16,1-1-74-16,3-3-32 16</inkml:trace>
  <inkml:trace contextRef="#ctx1" brushRef="#br1" timeOffset="123227.0931">13523 9005 192 0,'-13'-19'71'0,"4"16"-38"0,5-9-19 0,0 12 20 15,4 0-6-15,0-7 0 0,4-1-4 16,-4 4-3-16,4 1-11 16,1 3 2-16,-1 0 2 0,0 3 1 15,0 5 1-15,1 3-2 16,3 1-1-16,-4-1-3 15,1 11-1-15,-1 5-1 16,0-1 0-16,5 4 0 16,-5-3 2-16,4 3-3 15,1-7-2-15,-1 3-5 16,1 0 0-16,-1 1 0 16,1-1 2-16,3-3-3 15,1 0 0-15,0-8 1 0,4 0 0 16,0 0-5-16,4-4 1 15,5-3 2-15,8-1 1 16,8-3 1-16,17 0 0 16,5 0-3-16,4-1 2 15,0 5 1-15,-9 3 2 16,-3-7-1-16,-1-4-1 16,-4 0 1-16,0-4 1 15,8 4-3-15,0-7 0 16,5-1 1-16,-4 1 0 15,-5-1 0-15,0 0 0 16,-8 1 0-16,-5 3 0 16,-4 0 2-16,0 4 1 15,1 0-1-15,-5 0-2 0,0 0 1 16,-5 4-1-16,9 0 0 16,-4-4 0-16,5 0 0 15,-5 0 0-15,0 0 0 16,4-4 0-16,-4 0 0 15,0 1 0-15,-5-1 0 16,10 0 2-16,-10 0-1 16,-7 4 2-16,-1 0-2 15,-4 0 2-15,0 0-4 16,-5 0 0-16,1 0 1 0,0 0 2 16,-5-4 1-1,1 1 1-15,-1-5-2 0,-3 1-2 16,-1-1-2-16,0 1-1 15,0-1-23-15,-4 4-7 16,0 4-6-16,0-7 1 16,0 3 5-16,0 4 4 15,0-8 9-15,0 8 5 16,0-3-9-16,0 3-4 16,0-8-153-1,0-11 99 1</inkml:trace>
  <inkml:trace contextRef="#ctx1" brushRef="#br1" timeOffset="123546.6227">15492 9318 212 0,'0'4'82'0,"4"-4"-44"0,-4-4-27 15,0 4 23-15,0-11 0 16,0 0 1-16,0-12-3 0,0 4-2 16,0-7-17-16,0 3 1 0,0-3 2 15,5 3-8 1,-5 0-4-16,4-3-3 15,0 7 1-15,0-11-61 16,1 4-35-16,-1 3-21 16,0 8 2-1</inkml:trace>
  <inkml:trace contextRef="#ctx1" brushRef="#br1" timeOffset="124020.6371">15263 9077 216 0,'0'0'82'0,"0"-4"-44"0,8-3-22 16,-3 3 24-16,-1 0 1 16,4 0 5-16,1-3-8 15,-1-1-3-15,1 1-19 16,-1-5-1-16,9 1-1 0,-8 0-7 0,4-4-4 15,-1 3-2-15,1-7-1 16,-4 8 0 0,-1 4 0-16,5 3 0 0,-1 0 2 15,-3 4-3-15,-1 4-2 16,1 7-1-16,4 4 3 16,-1 0 2-16,1 0 4 15,0-3-4-15,0-1-1 16,-1-4 0-16,1-7 2 15,-4-7-32-15,-1-16-14 16,1-14-115 0</inkml:trace>
  <inkml:trace contextRef="#ctx1" brushRef="#br0" timeOffset="128677.1157">10810 12351 176 0,'-12'-38'68'0,"3"23"-36"0,5 0-4 0,0 11 25 16,-9 0-1-16,4 4 2 16,1 0-13-16,-1 0-3 15,1 8-21-15,-1 7-6 0,1 11-3 16,-1 4-4-16,1 8-1 16,-1 7-1-16,5 8 1 15,0 4-2-15,0 3 2 16,4 4-4-16,-5 4-2 15,1-15-29-15,0 11-12 16,0-19-15-16,-5-7-3 16,1-15-29-1,-1-16-44-15,1-14 39 16</inkml:trace>
  <inkml:trace contextRef="#ctx1" brushRef="#br0" timeOffset="128845.4159">10666 12502 248 0,'13'-31'93'0,"-9"12"-50"0,0-3-33 15,0 18 25-15,5-7-19 16,4-1-4-16,-1 1-9 16,-3 4-5-16,12 3 1 15,13 4 0-15,-8 0 1 0,-5 0-27 16,4 0-9-16,1 4-22 16,-1 7-6-16,13 8-28 15</inkml:trace>
  <inkml:trace contextRef="#ctx1" brushRef="#br0" timeOffset="129050.4073">10730 12626 256 0,'-22'8'96'0,"18"-5"-52"0,13 1-43 0,-9-4 21 16,8 0-3-16,5 0 1 15,8-4-11-15,5 1-3 16,-1-1-4-16,5 4-8 0,4 0-4 16,0 4-54-16,21 3-22 15,0 4-23-15</inkml:trace>
  <inkml:trace contextRef="#ctx1" brushRef="#br0" timeOffset="129561.6151">11180 12890 252 0,'-9'0'93'0,"13"4"-50"0,-8 11-41 16,4-8 17-16,-4 8-10 16,0 4-1-16,4 4 2 15,0 0 4-15,-9-1-8 0,9 1-1 16,-4 3 1-16,4 1 3 0,0-5 2 15,-4-3 1-15,4-4 2 16,0-3 2-16,0-12 2 16,-5-4-6-16,1-8 1 15,0-3-4-15,-5-11 2 16,5-8-6-16,4 15-1 16,0-3-4-16,0-9-3 15,0 9 6-15,0-5 3 16,9-3-3-16,-1 11-2 15,9 8-3-15,0 11-1 16,9 11-1-16,3 12 3 16,1 11-2-16,4 4-1 15,-4 7 5-15,-9-19 1 16,-4 1 6-16,0-1 3 0,8 12 5 16,1-16 2-16,-9 1 4 15,-5-19 1 1,-3 3-6-16,-1-7-2 0,1 0-5 15,-5-11-1-15,0-8-10 16,1-7-4-16,-1-4-30 16,0-19-15-16,-4 11-27 15,4-26-12-15,1 11-69 16</inkml:trace>
  <inkml:trace contextRef="#ctx1" brushRef="#br0" timeOffset="129911.1767">11795 12815 208 0,'-4'-4'77'0,"0"-4"-42"0,8 8-19 0,0 0 24 0,0 0-12 16,1 0-4-1,12-4-13-15,8 1-5 0,9-1-4 16,0 4-2-16,-9 0 1 0,-3 0-10 15,7 4-4-15,-3-1-55 16,16 1-25-16,13 0-5 16</inkml:trace>
  <inkml:trace contextRef="#ctx1" brushRef="#br0" timeOffset="130117.2381">11935 13113 304 0,'-13'11'115'0,"9"-7"-62"0,0-4-35 0,4 0 28 16,0 0-15-16,4 0-4 15,5 0-17-15,3-4-7 16,-3 4-2-16,-1 0-6 0,9 0 1 16,0 0-22-16,13 0-8 15,-5 0-47-15,39 4-20 16,25-1-24-1</inkml:trace>
  <inkml:trace contextRef="#ctx1" brushRef="#br0" timeOffset="131226.5274">12894 12139 212 0,'13'-49'82'0,"-9"31"-44"0,1-9-27 16,-5 20 23-16,0-1-9 16,0 4 0-16,-9 8-8 15,-4 7 0-15,-4 16-10 16,0 10-4-16,0 24 0 0,0 14-2 15,5 4-1-15,3 8 5 16,5 19 4-16,4-1-5 0,9-3-2 16,7-11-1-16,10-1 1 15,4-10-1 1,-1-16 2-16,5-4-24 16,0-15-11-16,-4-15-43 0,0-14-17 15,-1-16-9 1</inkml:trace>
  <inkml:trace contextRef="#ctx1" brushRef="#br0" timeOffset="131647.1769">13395 12475 160 0,'-17'8'60'0,"17"-8"-32"0,-8-15-9 16,4 15 21-16,-5 3-3 16,5 1 1-16,-5 0-15 15,1 0-4-15,-5 3-11 16,0 1-5-16,1 3-2 0,3 0-4 16,1 12 2-16,-1-8-4 15,13 8 1-15,-4-4 2 16,17 7 1-16,0-3 1 15,22-1 2-15,-10 1-1 16,14 0-1-16,16 14 3 16,-8 1 2-16,-13-4 9 0,-8 7 3 15,-9-7 0-15,-12-11 2 16,-5 0-6-16,-13-1 0 16,5-3-8-16,-17 0-3 15,4-4-10-15,-17-4-5 16,4-3-22-16,-4-19-10 15,5 3-60 1,3-18-51-16,5 3 57 16</inkml:trace>
  <inkml:trace contextRef="#ctx1" brushRef="#br0" timeOffset="131859.2723">13332 12362 280 0,'-5'30'104'0,"5"-30"-56"0,5 11-34 0,-5-7 26 0,4 4-13 16,0-8-3-16,13 0-14 15,-4 4-4-15,17 3-4 16,-5-7-4-16,13 0 1 0,-4 0-19 16,9 0-7-16,-5-7-30 15,4 3-14-15,-4 4-50 16</inkml:trace>
  <inkml:trace contextRef="#ctx1" brushRef="#br0" timeOffset="132277.3224">13926 12490 268 0,'4'-15'101'0,"-4"15"-54"0,13-34-28 0,-13 30 26 15,4-3-14-15,0 3-4 16,9-3-15-16,0 3-8 16,4 4-2-16,-4 0-2 0,8 4 2 15,-4 3-3-15,0 4 0 16,0-3 5-16,-9 11 5 0,1-4 4 15,-9 15 4-15,0-4-3 16,-13 8 0 0,4-3-4-16,-12 10-1 0,4-3-3 15,-4 11 1 1,4-15-6-16,0 3-1 0,4-6 0 16,1 6 2-16,3-3-3 15,5-15-2-15,0 4 2 16,12-8 2-16,-4-4-5 15,18-3 1-15,-5-1-28 16,25-10-9-16,26-9-24 16,-26 1-10-16</inkml:trace>
  <inkml:trace contextRef="#ctx1" brushRef="#br0" timeOffset="132626.4639">14346 12000 232 0,'13'0'88'0,"-13"0"-48"0,8-4-12 0,-8 4 30 15,13 0-15-15,-4 0-4 16,24 8-12-16,-3-1-3 15,17 12-13-15,-9 0 2 0,13 26 1 0,-9-3-1 16,-3 18 2-16,-5-3 1 16,-9 14-1-16,5 54-3 15,-26-46-2-15,0-11-4 16,-16 11-1-16,3-11-14 16,-25 7-7-16,4-3-35 15,-4-19-15-15,5-4-45 16,3-23-20-16,1-33 8 15</inkml:trace>
  <inkml:trace contextRef="#ctx1" brushRef="#br0" timeOffset="133152.7773">15416 12241 196 0,'0'0'74'0,"-5"0"-40"0,1 12-22 16,4-1 21-16,-4 0-13 15,0 12-1-15,0 7-9 0,4 4-2 16,0 7-4-16,4 5-1 0,0 3 1 16,4 7 0-1,-3-7 0-15,-1 4-2 0,4 0 1 16,-3-8-15-16,-5-3-5 15,0-12-59 1,-5 0-65-16,-3-19 36 16</inkml:trace>
  <inkml:trace contextRef="#ctx1" brushRef="#br0" timeOffset="133312.819">15110 12543 260 0,'34'-11'96'0,"-34"11"-52"0,81-19-29 15,-73 19 26 1,26-4-22-16,17 0-5 16,-8 1-14-16,-14 3-5 0,26 0 3 15,-8 0-75-15,17 7-32 0,21-22-3 16</inkml:trace>
  <inkml:trace contextRef="#ctx1" brushRef="#br0" timeOffset="138043.8752">16265 11875 200 0,'25'-75'77'0,"1"52"-42"0,-14-33-19 0,-12 37 24 16,5 0-1-16,-1 4 4 16,-8 7-7-16,-1 1-1 0,-7 14-20 15,-10 16 4-15,1 7 2 16,4-7-9-16,-8 30-2 0,-13 49-6 16,4 18-3-16,4 5 0 15,9 14-1-15,4 12-5 16,4 0 1-16,9-8 4 15,4 4 2-15,4-7-11 16,0-61-7-16,0-7-35 16,9 7-17-16,8 27-75 15</inkml:trace>
  <inkml:trace contextRef="#ctx1" brushRef="#br0" timeOffset="138494.4829">16350 12558 212 0,'-5'-4'82'0,"5"-3"-44"0,13-12-14 0,-13 19 27 15,13-8-15-15,-5 1-6 16,13-8-15-16,13-8-7 16,-8 8-5-16,-5 0-3 0,0 0 1 0,9 0-1 15,-9 7 0-15,-4 4 0 16,-4 16 0-16,-5 3 4 16,-3 7 2-16,-10 12 0 15,-3-3 1-15,0-5-4 16,-5 12 0-16,-8 26-1 15,8-23-2-15,0 1 5 16,0-4 1-16,5-5 4 16,4-2 1-16,4-1-3 0,12-8-3 15,10 1-2 1,-1-8-3-16,0-7 1 0,0-8 1 16,-4 0-23-16,9-4-8 15,-5 0-41 1,21-3-15-16,-8-1-42 15</inkml:trace>
  <inkml:trace contextRef="#ctx1" brushRef="#br0" timeOffset="138870.037">17033 12396 264 0,'-4'-11'101'0,"4"11"-54"0,-5-4-33 0,5 4 26 16,0 0-20-16,0 0-6 16,0 4-2-16,0 3 2 0,0 4-8 15,0 1-1-15,0 10-1 0,0-7 4 16,0 16 3-16,0-5-2 16,-4 8 0-16,0 0 6 15,4-4 2-15,0 0-4 16,8 4-3-16,-3-7-5 15,7 3-2-15,1-11 1 16,4-4 0-16,9-4-2 16,-9-7-2-16,-5-4 1 15,5-11 1-15,0 3-19 16,5-3-6-16,-6 3-15 16,6-11-6-16,-5 8-5 0,0-4-2 15,-5 4-16 1,1-1-6-16,0 1-26 15</inkml:trace>
  <inkml:trace contextRef="#ctx1" brushRef="#br0" timeOffset="139078.5534">17381 12445 208 0,'-4'-49'77'0,"4"49"-42"0,-9-4-10 0,5 4 25 16,0 4-14-16,0 3-6 15,-1 5-11-15,1-1-4 16,0 4-9-16,0 0 0 0,-1 15 1 15,5-3-3-15,0 14-3 16,0-7 0-16,0 12 1 0,0-5-1 16,5 23-1-1,-1 12-21-15,0-1-9 16,-4-15-31-16,0-11-14 0,0-7-37 16</inkml:trace>
  <inkml:trace contextRef="#ctx1" brushRef="#br0" timeOffset="139411.0544">17619 11464 244 0,'17'0'90'0,"-13"12"-48"0,4 10-29 0,1-10 24 16,4 10 1-16,4 20 2 15,0 10-9-15,4 5-2 16,-4-15-16-16,-4-8 5 0,12 22 3 16,-4-7-9-16,5 30-4 15,8 46 1-15,-13-12 4 16,-8 0-3-16,-13-37 2 16,0-9-5-16,-13 20-2 15,-13 45-2-15,-3-15-3 16,-1-11-4-16,0-31 0 15,1-11-36-15,3-26-13 0,9-12-46 16,13-18-17-16,8-34-18 16</inkml:trace>
  <inkml:trace contextRef="#ctx1" brushRef="#br0" timeOffset="139903.6747">18429 11917 216 0,'0'-11'82'0,"0"11"-44"0,-8 0-27 0,-1 3 21 0,1 5-4 15,-1 3 3 1,1 1-8-16,-1 3-2 16,-3 15-12-16,3-4 1 0,-3 31 1 0,3-8-2 15,1 19 2 1,-1 37-2-16,5-41 0 0,4-3-5 16,4 7-1-16,5 37-1 15,-1-10-2-15,5-9 1 16,-5-37 1-16,1 0-28 15,8-11-9-15,-5 0-29 16,5-12-13-16,-4-3-42 16</inkml:trace>
  <inkml:trace contextRef="#ctx1" brushRef="#br0" timeOffset="140491.1483">18824 12437 236 0,'-13'0'90'0,"9"0"-48"0,0-11-20 0,4 11 28 16,0-11-15-16,0 3-5 15,4-7-11-15,9-19-2 0,0 4-10 16,4 0-4-16,-5 11-2 16,-3 4-4-16,4 4 2 15,-5 3-1-15,5 8-2 0,-5 0 3 16,1 19 2-16,-5-8 0 16,0 8 2-16,1 0-2 15,-5 11-1-15,0-3 1 16,-9 6-1-16,1-10 2 15,-5 3 1-15,4-3-10 16,-3-8-5-16,-1 0-23 16,4-11-8-16,1 0-15 15,8-15-4-15,4-16-6 16,5-3-5 0,8 0 40-16,-5 0 38 0,1 7 20 15,0 8 25-15,-5 7 10 16,-3 12-3-1,-1-4-2-15,0 19-30 0,0 0-4 0,1 15 0 16,-1-8 1-16,0 23 2 16,0-7-9-16,5 18-2 15,-5-7-5-15,4 11-3 16,1-11 0-16,-1 0-1 16,1-1-18-16,-5-14-5 15,0 0-46-15,1-12-18 16,-1-3-47-1</inkml:trace>
  <inkml:trace contextRef="#ctx1" brushRef="#br0" timeOffset="140640.0003">19253 12845 252 0,'4'15'93'0,"-4"-15"-50"0,9 19-50 0,-9-19 14 0,4 3-29 15,0 5-10-15,5-16-68 16,3-3-30-16</inkml:trace>
  <inkml:trace contextRef="#ctx1" brushRef="#br0" timeOffset="141136.1943">19503 12366 304 0,'9'-8'115'0,"-5"-3"-62"0,0 0-40 0,-4 3 30 16,5 0-26-16,-1-3-9 15,4-4-1-15,1 0 2 16,-1 4-5-16,1-1-2 0,8-3 1 16,-5 4 0-16,5-8 1 15,22 4-5-15,-18 7 1 16,-4 1 2-16,-9 7 1 15,1 7-1-15,-9 9-2 16,0-5 1-16,-9 19-1 16,1-7-3-16,-13 14 2 15,-9 28 1-15,4 2 0 16,5-6-3-16,4-1 2 16,5-3 7-16,3-5 6 0,9-2-4 15,9-24 0-15,-5-3-4 16,17-1-3-16,-4-3 0 15,17-8-1-15,-4 1 6 16,4-16 6-16,-5 4 3 16,-7-11 3-16,-6-1-6 15,-11-7 1-15,-1 4-6 16,-21-15 1-16,4 0-12 16,-12-15-2-16,4 7-15 15,-5-11-4-15,5 0-22 16,0-15-10-16,4 15-25 0,4-15-9 15,9-12-37 1</inkml:trace>
  <inkml:trace contextRef="#ctx1" brushRef="#br0" timeOffset="141481.3141">19936 11642 280 0,'17'0'104'0,"-4"7"-56"0,17 4-27 0,-18 1 28 0,5 7-2 15,0 11 2-15,0 0-10 16,0-4-4-16,13 23-19 15,-4-3 1-15,12 44 1 0,-9-18-2 16,5 22 3-16,-8-15 5 16,-9 12 5-16,0-8-14 15,-13 4-3-15,-4-12-8 16,-13 4-3-16,1-7-38 16,-18-8-17-16,-21 23-50 0,0-16-20 15,0-33-53 1</inkml:trace>
  <inkml:trace contextRef="#ctx1" brushRef="#br0" timeOffset="142278.2841">10938 13980 164 0,'-9'-23'63'0,"5"23"-34"0,0-7-12 16,4 7 20-16,0 0-8 15,-5 7-2-15,1 8-9 16,0 4-1-16,0 8-10 16,-1 10 0-16,1 5 0 0,0 3-6 15,0 0 0-15,4 1-1 16,0 14 2-16,0-11-17 15,4 8-6-15,0-12-56 16,0-22-60 0,-4-1 36-16</inkml:trace>
  <inkml:trace contextRef="#ctx1" brushRef="#br0" timeOffset="142506.3319">10916 13908 204 0,'-8'-11'77'0,"4"22"-42"0,-5-7-28 0,5 0 18 16,4-4-13-16,-4 7-4 0,4-3-8 15,0 4-2-15,4-8 1 16,0 4 4-16,17-8 6 16,-4 4-3-16,22-12 2 15,-5 5-5-15,16-4-2 16,-7 3-11-16,4-3-4 0,16-4-92 15</inkml:trace>
  <inkml:trace contextRef="#ctx1" brushRef="#br0" timeOffset="142762.6225">10848 14218 104 0,'5'3'38'0,"-1"-3"-20"0,9 8-17 15,-9-4 11-15,0 3-8 0,0 1 0 16,1-4 20-16,-1 3 11 16,0-3-7-16,0 3-1 15,1-7-10-15,-1 4-2 16,4 4-9-16,-3-8-4 0,3 4-1 15,1 3-94 1</inkml:trace>
  <inkml:trace contextRef="#ctx1" brushRef="#br0" timeOffset="143313.6416">10912 14214 184 0,'-4'-15'68'0,"4"30"-36"0,-4-11-22 0,4-4 20 16,0 0-16-16,0 0-2 15,0 0-4-15,0 0 2 16,4 0-5-16,0 0 1 0,9 0 4 0,0 0 0 15,4-8 2 1,0 4-6-16,12 1-2 0,-3-1-4 16,3 0-1-16,-3 0-32 15,-1 0-13-15,1 1-61 16</inkml:trace>
  <inkml:trace contextRef="#ctx1" brushRef="#br0" timeOffset="143914.5244">11371 14248 232 0,'0'-8'88'0,"0"8"-48"0,0 8-38 0,0-4 17 15,0 7-15-15,0 8-4 16,-5 7 0-16,5 1 1 0,0 7 0 16,0-1-1-16,0 9 3 15,-4-16-2-15,0 1-1 16,0-5 3-16,-1-7 2 0,1-11-4 15,0-8-3-15,0-7-8 16,-1-11-4-16,1-5 5 16,0-3 5-16,-5 0 3 15,5 0 1-15,4 3 8 16,0 5 7-16,0 3 6 16,0 4 2-16,4 7-8 15,5 8-2-15,-1 8-7 16,9 7-2-16,0 7 0 15,0 12 2-15,0 4 3 16,-4-12 5-16,0 1-2 0,8 11 3 16,-4-8 1-16,8 4-1 15,-3-4 1 1,3-4 0-16,-4-3 5 0,-4-8 3 16,0-8-6-16,0-18 0 15,-4-4-11-15,0-19-4 16,-1 4-2-16,1-19 1 15,-4 7-34-15,3-10-16 16,-3 6-37-16,8-6-14 16,-4 10-43-1</inkml:trace>
  <inkml:trace contextRef="#ctx1" brushRef="#br0" timeOffset="144228.9528">12067 14282 252 0,'-5'-12'93'0,"5"12"-50"0,0-7-30 16,0 7 22-16,5 0-18 0,-1 0-5 15,9-4-7 1,-1 4-2-16,14 0-1 16,-5 0-4-16,17 0 1 0,-8 0-37 0,12 4-16 15,-8 3-66 1</inkml:trace>
  <inkml:trace contextRef="#ctx1" brushRef="#br0" timeOffset="144451.3711">12126 14444 264 0,'17'-11'101'0,"-17"11"-54"0,26 0-39 0,-22 0 24 0,13 3-20 16,-4 5-6-16,16 3-4 15,-3 1 0-15,16 6-1 16,-8-2-5-16,9 2-2 0,-5-3-123 16</inkml:trace>
  <inkml:trace contextRef="#ctx1" brushRef="#br0" timeOffset="155924.8161">13285 13810 204 0,'-4'-15'77'0,"4"15"-42"0,-9-7-19 15,5 7 22-15,-5 0-18 16,1 7-3-16,-5-3-9 0,0 7 0 16,1 8-5-1,-5 4 0-15,0 3 1 0,-4 4 2 0,4 8 1 16,0-4 1 0,4-4 0-16,-4 4 0 0,8 0 0 15,1-4-2-15,4-7-1 16,8-4-3-16,4 0-2 15,5-4-4-15,4 0 0 16,0 0 2-16,0 4 1 16,0 0 1-16,-4-1 0 15,0-2 0-15,-1 6 2 16,1-3 5-16,-5 7 4 16,1-3 0-16,-5 3 1 15,0-3-4-15,-4 7-3 16,0-11-2-16,-4 0 0 15,-4 0-11-15,-1-8-2 0,-8-15-24 16,-4-14-8 0,-4-9-18-16,-1-3-5 15,1-15-40-15</inkml:trace>
  <inkml:trace contextRef="#ctx1" brushRef="#br0" timeOffset="156134.964">12992 13833 228 0,'9'0'88'0,"3"0"-48"0,9 0-23 16,-12 0 25-16,8-4-11 15,4-3-1-15,0 3-15 0,1-7-6 16,-1 3-6-16,-4 4-3 0,13-3 3 16,-5 3-4-1,22-7 0-15,-5 3-30 0,9 0-14 16,21-3-43-1,-12 4-59-15,-1 3 36 16</inkml:trace>
  <inkml:trace contextRef="#ctx1" brushRef="#br0" timeOffset="156584.1402">13790 14029 184 0,'-8'-7'68'0,"3"-1"-36"0,-3-3-20 16,4 7 19-16,4 0-3 16,0 0 3-16,0-3-8 15,0 3-4-15,4-7-11 16,4-1 4-16,1 1 1 0,-5 0 5 15,9 3 1-15,4 1-6 16,-5-1-3-16,1 1-8 0,0 3-1 16,0 0 1-1,-5 12 3-15,-4-1 0 0,-4 16 0 16,0-8 3-16,-8 23 5 16,-1-8-3-16,-3 11 2 15,-10 31-3-15,1-12 2 16,4 1-6-16,5-5-3 15,3-3-1-15,1-4 1 16,3-15-1-16,5-4-1 16,9-11-2-16,4-11 1 15,-1-1-6-15,26-11 0 16,-8 1-48-16,25-9-20 16,39-10-75-1</inkml:trace>
  <inkml:trace contextRef="#ctx1" brushRef="#br0" timeOffset="156873.4225">14546 13890 264 0,'-17'-23'101'0,"17"23"-54"0,0-4-44 15,0 4 23-15,0 8-17 16,0-1-5-16,4 16-2 0,0-4-2 16,5 22 0-1,-1-7 0-15,1 11 2 0,-1 1-1 0,1 3 2 16,-1-4 0 0,-4 8 3-16,1-4-25 0,-5 0-10 15,0-4-47-15,-9 0-19 16,1-11 1-1</inkml:trace>
  <inkml:trace contextRef="#ctx1" brushRef="#br0" timeOffset="157033.5183">14401 14259 276 0,'9'-11'104'0,"-9"11"-56"0,34-15-52 0,-30 15 21 16,21-4-13-16,-3 0 0 15,20 0-20-15,-4 1-9 16,17-5 13-16,-8 1-43 0,8-5-15 16,-8 1-24-16</inkml:trace>
  <inkml:trace contextRef="#ctx1" brushRef="#br0" timeOffset="157454.5362">15080 13999 228 0,'-4'-11'85'0,"4"11"-46"0,0-8-24 15,0 8 24-15,0 0-10 16,0 0-2-16,4-8-4 0,1 5-3 16,7-9-10-16,-3 1-4 15,8 4 0-15,0 3-5 0,4-4-1 16,-4 4 0-16,4 4 2 15,-4 0-1-15,0 12 2 16,0-1-2-16,-8 12 2 16,-5-8 0-16,-8 19 1 15,-1-4 4-15,-16 19 3 16,4-15-2-16,-4 15 2 16,0-8 5-16,4 8 2 15,0-7-5-15,4-1-3 16,5-3-5-16,3 4-4 15,1-16-3-15,13 0 1 16,-1-3 3-16,13-8 1 16,-4 0-23-16,13-11-9 0,-5 0-24 15,14-19-8-15,16-15-19 16,-17 7-5-16,-8 4-25 16</inkml:trace>
  <inkml:trace contextRef="#ctx1" brushRef="#br0" timeOffset="157964.4792">15590 14097 204 0,'-4'-11'77'0,"4"11"-42"0,0-15-21 0,0 15 22 15,0-4 0 1,0 0 2-16,0 0-5 0,0 0-3 15,4-3-16-15,0-1-2 0,9 1 1 16,-5-1-9-16,13 1-5 16,-4 3 3-16,5 4 0 15,-1 0 0-15,0 8-2 16,-4-5 3-16,-4 12 2 16,-5 0-4-16,-3 8-1 15,-1-4 2-15,-17 4 3 16,0-1-2-16,1 5-2 15,-1-5-5-15,0 1 0 16,5-1-3-16,-1 1 2 0,1 0 1 16,8-12 2-1,0 0-1-15,12 1-1 0,1-1 0 16,4-3 3 0,0-1-2-16,4 4 1 0,-4-3 4 15,0 3 1-15,0 1 10 16,-8 6 3-16,-1 1-1 15,-8 4 1-15,0-4-9 16,-4 7-2-16,0-3-1 16,-13 3 0-16,4-3-5 0,-8-1-1 15,4-10-26 1,0-1-9-16,0 0-27 16,4-7-10-16,0-4-58 15</inkml:trace>
  <inkml:trace contextRef="#ctx1" brushRef="#br0" timeOffset="158340.748">16120 14033 264 0,'-12'7'99'0,"12"-7"-54"0,-13 19-35 0,4-7 23 16,-3 3-16-16,-1-4-4 15,4 4 0-15,-3 4 2 16,7-4-8-16,1 0 0 0,4 0 0 16,0 8 1-16,4-1 2 15,1 5 6-15,-1-12 2 16,0 4-3-16,5-4-1 16,-1 4-4-16,9 0-1 0,0-1-3 15,4 5-1-15,-4 0-3 16,5-1-2-16,-5 1 3 15,4 3 2-15,-4-3-2 16,-9 3 0-16,1-3-1 16,-9 0-2-16,0-5-24 15,-9-2-11-15,1-1-15 16,-5-12-7-16,0 1-24 16,1-15-9-16,3 7-23 15</inkml:trace>
  <inkml:trace contextRef="#ctx1" brushRef="#br0" timeOffset="158553.7698">16044 14097 280 0,'17'11'107'0,"-13"-22"-58"0,0 3-26 0,-4 8 31 16,9-3-10-16,-5 3-2 15,17-15-23-15,-4 3-11 16,17 1-6-16,-4 0 0 0,17-4 1 15,-5 3-1-15,9 1 1 16,-8 0-42-16,-1 3-18 16,-4-3-35-16,0 11-13 15,-8-8-17-15</inkml:trace>
  <inkml:trace contextRef="#ctx1" brushRef="#br0" timeOffset="159485.9319">10972 15477 196 0,'-5'4'74'0,"1"7"-40"0,0 8-27 0,0-7 20 0,-1 3-7 16,5 15-2-16,0 4-8 15,0 15-4-15,0 0-3 16,0 11-3-16,0 4 3 0,5-7-2 16,-1 3-1-16,0-3 1 15,0-4-1-15,1-1 2 16,-1-6 3-16,0-12-29 16,0-12-10-16,1-10-30 15,-5-16-54 1,0-15 23-16</inkml:trace>
  <inkml:trace contextRef="#ctx1" brushRef="#br0" timeOffset="159662.0741">10933 15613 184 0,'0'-30'68'0,"0"30"-36"0,5-4-24 0,-5 4 16 16,8-4-12-16,5 1-4 15,8-5-10-15,22-7-3 16,12 0 2-16,8-4 1 0,-3 4 4 15,-5 4 1-15,-17-1 3 16,-8 5-36-16,4 3-15 16,-4 0-39-1</inkml:trace>
  <inkml:trace contextRef="#ctx1" brushRef="#br0" timeOffset="159889.8606">11061 15851 208 0,'-5'19'79'0,"5"-23"-42"0,5 0-15 15,-5 4 26-15,4-4-21 16,4 4-5-16,9 0-11 16,5 0-5-16,3 0-3 15,5 0-5-15,8 0 1 0,4 0-4 0,5-3 1 16,0-1-55-16,4 0-23 15,4 4-25 1</inkml:trace>
  <inkml:trace contextRef="#ctx1" brushRef="#br0" timeOffset="160472.2765">11634 15839 220 0,'0'8'82'0,"0"-4"-44"0,0 15-40 0,0-8 17 16,0 8-9-16,0 3 2 0,0 9-3 15,0-5 2-15,8 8-4 16,-8 0-2-16,0 4 0 0,0 3 1 15,0-7 1-15,0-11 3 16,-4-1 1-16,0-7 1 16,-1-7 2-16,1-12-1 15,-4-7 0-15,-1-4-3 16,1-8 1-16,4-3-6 16,4-8-1-16,0 0-2 15,4 7 0-15,0-3 4 16,5 11 1-16,-1 12 1 15,5-4 0-15,8 11 2 0,0 11 1 16,5 8 3 0,12 11 1-16,0 4-5 0,9 11-4 15,-9-3 7 1,-4-1 6-16,-4-3-3 0,-9-8 1 16,-4-7 1-16,4-8 3 15,-4 4-5-15,0-8-2 16,-4 0-3-16,-1-7-2 15,1 0-3-15,-4-19 1 16,-5 0-2-16,0-19 2 16,-4 11-7-16,0-26-1 15,0 11-20-15,0-26-9 16,0 11-13-16,9-7-6 16,-1 11-22-16,13-4-8 0,26-7-21 31</inkml:trace>
  <inkml:trace contextRef="#ctx1" brushRef="#br0" timeOffset="160866.1818">12665 15741 184 0,'-4'8'68'0,"0"-8"-36"0,4 7-15 0,0-7 22 16,0 8-11-16,4 0-1 16,4-1-10-16,1 1-2 15,8-1-9-15,0 1-4 0,17-4 1 16,4 3-4-16,13-7 0 16,0 4-6-16,4 3-3 15,-4 5-76-15,-13-9-65 16,-8 5 46-16</inkml:trace>
  <inkml:trace contextRef="#ctx1" brushRef="#br0" timeOffset="161093.9232">12737 16126 224 0,'-25'15'85'0,"16"-7"-46"0,9-4-32 16,0 3 20-16,5-7-18 16,7 4-7-16,14 0-5 0,12-4 2 15,13 0 0-15,4-4 1 16,5 0 0-16,-1 4-3 0,-17-7 2 16,-3 7-105-1</inkml:trace>
  <inkml:trace contextRef="#ctx1" brushRef="#br0" timeOffset="166357.3839">13514 15455 184 0,'17'-19'71'0,"0"8"-38"0,13-8-12 0,-17 11 25 16,8-3-13-16,4-4-4 15,-4-4-14-15,-4 8-7 16,13-4-5-16,17-1-3 0,0 13 3 15,-1 10 2-15,-8 5 2 16,-16 3 5-16,-10 7 5 16,-7 8 4-16,-5 8 4 15,-9 0-7-15,-8 15 0 16,-8 3-9-16,-1 8-1 16,1 4-2-16,-9 0-1 0,4 4 1 15,0-4 3 1,1-8 5-16,7-11 3 0,5-11-5 15,9-8-2-15,8 0-5 16,8-15-2-16,9 4-6 16,5-11 0-16,7-5 1 15,14-3 3-15,25 0-13 16,4-3-5-16,4-5-31 16,1-3-14-16,-5-1-18 15,-8-10-8-15,-5-8-34 16</inkml:trace>
  <inkml:trace contextRef="#ctx1" brushRef="#br0" timeOffset="167047.3719">14384 15538 244 0,'-8'3'90'0,"4"-6"-48"0,-1-1-25 0,5 4 25 0,0-11-13 15,5-1-2 1,3 1-14-16,9-12-3 15,8 5-6-15,18-5-5 0,8 4 0 0,13 0 1 16,-1 4 0-16,-8 4-3 16,-8-1 0-16,-4 1 4 15,-14 15 3-15,-3 3 1 16,-5-3 0-16,0 15-1 16,-8 0 2-16,-5 11 3 15,-8 4 5-15,-4 11-6 16,0-7 0-16,-9 19 0 15,0-1 0-15,1-3-2 0,-1 0-1 16,0 3-6 0,5-7 1-16,-1 4-2 0,9-4 0 15,0 0 0 1,4 0 0-16,5-3 0 0,4-5-2 16,-1-7 0-16,1-8 0 15,4-11 3-15,0-11 0 16,4-11 1-16,1-8 0 15,-1-8 0-15,0-7 0 16,-4-4 0-16,0 0 0 16,-4 0 2-16,-5 0 1 15,-8-4-1-15,-4 1 1 16,-9-5 0-16,-4 1 3 16,-8-5-5-16,-9 1-3 15,-17 0 5-15,-21-4 3 0,-5-4-6 16,5 4 1-16,8 4-6 15,14 11 1 1,7-8-14-16,13 5-3 0,13 3-22 16,9-4-8-16,12 4-90 15</inkml:trace>
  <inkml:trace contextRef="#ctx1" brushRef="#br0" timeOffset="167602.6173">15339 15251 180 0,'-17'4'68'0,"9"-4"-36"0,-1 7-13 0,9-7 21 16,0 4-9-16,0 4-1 15,5-1 0-15,-1-3 1 16,4 4-16-16,9-8 2 0,0 0 3 15,5-4-7-15,-1-4 0 0,4-3-5 16,-4 3-3-16,-4 1-5 16,17-4 0-16,-8 3 0 15,16 4 0-15,-4 0 2 16,5 4 1-16,-9 0-1 16,0 8 1-16,4 11 2 15,-12 3 2-15,-9 5 5 16,-13 11 3-16,-4 11-6 15,-4 3-3-15,-1 16-3 16,-3 8 0-16,4-1-4 16,-5-7 0-16,9 4 1 0,0-8 2 15,4 0-14 1,5-7-5-16,-1-16-37 0,5-7-16 16,0-15-31-16,-1-12-13 15,1-10 16 1</inkml:trace>
  <inkml:trace contextRef="#ctx1" brushRef="#br0" timeOffset="168141.9461">16057 15549 244 0,'0'8'90'0,"0"-5"-48"0,0 1-42 0,0 4 16 0,0-1-5 16,0 1 1 0,0 14 0-16,4 20 0 0,-4-4-6 15,0 3-2-15,0-7 2 0,0-8-3 16,0 8 0-16,4 4-1 16,-4-8 1-16,0-3 0 15,0-12 3-15,0-4-5 16,0-15-3-16,-4-7-2 15,0-8 3-15,-5-11-2 16,5-4-1-16,0-11 3 16,4 11 2-16,0 4 11 0,4 7 4 15,0 4-5 1,0 8-2-16,-4 3-3 0,9 16-1 16,-5-8-1-16,13 11 2 15,13 16-3-15,0 10-2 16,12 5 0-16,0-8-1 15,-3 3 8-15,-1-3 5 16,-4-3 11-16,-4-5 7 16,-5-3-3-16,-8-12 0 15,-4-11-6-15,-5 0-2 16,-4-19-11-16,-4-7-3 16,-4-20-4-16,0-10-2 15,4-8-26-15,8-8-10 16,5-3-26-16,4-8-9 15,9 0-46-15,-9 34-18 16,-5 7 23-16</inkml:trace>
  <inkml:trace contextRef="#ctx1" brushRef="#br0" timeOffset="168728.8433">17271 15085 228 0,'-9'0'88'0,"9"0"-48"0,-13-7-14 0,9 10 31 16,-4-3-10-16,-5-3 0 16,0 3-14-16,-4-4-5 15,0 4-16-15,5 0-1 0,-10 0 2 16,1 0-7-16,-4 0-3 0,-9 0-2 15,12 0 1 1,5 0-1-16,0 11-1 16,5-3-2-16,-1 14 1 0,0-3 3 15,1 15 1-15,-5 23-4 16,4 11 1-16,4 3 4 16,1-10 2-1,4-12 6-15,-1 22 3 0,1 35 0 16,8-23 1-16,5-4 0 15,-1-19 0-15,5-7-8 16,0-4-3-16,4-19-1 16,0-11 2-16,-5 0-5 15,10-8-3-15,7 1-17 16,1-8-5-16,0-8-32 16,0-8-12-16,-1-6-17 15,1-16-5-15,0-4-50 16</inkml:trace>
  <inkml:trace contextRef="#ctx1" brushRef="#br0" timeOffset="169045.6668">17394 15489 268 0,'0'3'101'0,"0"-3"-54"0,0 12-37 0,0-5 25 15,0 5-12-15,0-9-1 16,0 16-9-16,0 0-3 0,0 11-5 16,0-3 7-16,8 14 5 15,9 12-3-15,0-4 2 0,4-7 0 16,1-9 2-16,-5-6-4 16,4-5 2-16,0-6-9 15,5-5-4-15,-5-4-2 16,8-14 1-16,-7-8-3 15,3-12 0-15,1-7-26 16,-5 1-11-16,0-17-36 16,-8 17-16-16,0 6-54 15</inkml:trace>
  <inkml:trace contextRef="#ctx1" brushRef="#br0" timeOffset="169568.2793">17907 15790 268 0,'0'34'101'0,"0"-22"-54"0,0 7-35 0,0-8 26 16,0 11-20-16,5 1-7 15,-1 0-3-15,0 7-1 16,5 4-3-16,-1 4-3 0,1 3 0 15,-5 8 1-15,0-7 1 16,0-5 12-16,-4-3 7 16,0-7 0-16,-4-5-1 0,0-10-7 15,-5-12-1 1,1-12-8-16,-1-10-3 16,1-12-1-16,4 0-1 0,-1 7 0 15,5-29 0 1,0 7 0-16,5-19 0 0,-1 4-5 15,9-12 1-15,-1 12 2 16,14 0 3-16,-5 11-5 16,9 8 1-16,16-8-1 15,-3 19 2-15,-5 23 1 16,-4 11 3-16,-4 7-1 16,-9 16 2-16,0 4-2 15,-12 6 2-15,-5 5 0 16,-8 0 1-16,-5-4 0 0,-8 0 0 15,-8-8-2-15,-5-7 1 16,-12-8-20-16,-1-11-6 16,1-7-19-16,3-8-9 15,10-15-12-15,3-12-6 16,14 1-53 0</inkml:trace>
  <inkml:trace contextRef="#ctx1" brushRef="#br0" timeOffset="170186.3576">18383 15112 268 0,'-17'-8'101'0,"13"12"-54"0,-1 0-55 16,5-4 82-1,0 0-33-15,0 0-12 16,0 0-8-16,0 0-14 0,5-4 0 0,3-4 3 15,13 1-2-15,-4-1 1 16,-4 4-5-16,8-3-3 16,0 3 2-16,13-4 2 15,-4 5-2-15,4 3-2 16,-4-8 2-16,-1 16 0 16,-3-8 5-16,-1 19 5 15,-3-4-5-15,-5 22-2 16,0-6-1-16,-5 18-1 15,-3-8 6-15,4 16 4 16,-5-5-3-16,5 13 1 16,-1-9-5-16,1 20 1 15,8 29-5-15,-4-14 0 0,-4-5 16 16,-9-33 10-16,1-7 2 16,-5 3 2-16,0-15-5 15,-13 3-3-15,4-3-11 16,-16 0-6-16,4-11-5 15,-13-8 0-15,4 0-9 16,-12-11-3-16,8-4-35 16,-9-12-14-16,-16-10-54 15,-5-35-21-15,0-7-62 16</inkml:trace>
  <inkml:trace contextRef="#ctx1" brushRef="#br0" timeOffset="170844.9815">10747 15006 132 0,'-9'-42'52'0,"5"31"-28"0,-5-4-28 0,1 11 8 15,-5 0-4-15,0 4 2 16,-4 4 12-16,0 4 8 16,-8 3-11-16,-5 0 10 0,9 12 5 15,4 15-8-15,0 11 0 16,4 19 1-16,5 15 0 15,-1 19-4-15,1 14 1 16,4 16-3-16,-1 4 0 16,5 4-3-16,5 7-1 15,3-19-5-15,1-11-1 16,3-4-1-16,1-19-2 16,0-3-28-16,0-16-14 0,-9-14-77 15</inkml:trace>
  <inkml:trace contextRef="#ctx1" brushRef="#br0" timeOffset="171884.0826">10683 14912 220 0,'4'7'85'0,"-4"-3"-46"0,9 7-37 15,-5-3 17-15,0 3-6 16,5 0 2-16,8 1-8 16,4-1-4-16,9 0-2 0,-1-3 5 0,14-1 4 15,25 5 1-15,21-12 1 16,4-8-2-16,-4 4 1 16,13 1-4-16,26-1 1 15,3-4-3-15,-8 1 2 16,9-4-4-16,25-5 0 15,-9 1-3-15,1-4-3 16,29 8 2-16,-8-8 0 16,-4 4 1-16,16 4 2 15,1 0-1-15,-14-1-1 16,14 5 1-16,4 3-1 16,-13 0 0-16,4 0 0 0,9 4 0 15,-26 0 2-15,-4 0-1 16,9 0 2-16,3 0-2 15,-24 0-1-15,-1-3 1 16,9-1-1-16,0 0 0 16,-18 0 2-16,-7-7-1 15,-1 3 2-15,9-3-4 16,0 4 0-16,-17-1 1 16,0 8 2-16,33 4-1 15,-3 3-1-15,-9 1-2 16,-21-1 1-16,-13 1 1 15,-4-4 0-15,12-4 0 16,5 0 2-16,-8 0 5 16,-22-4 4-16,0 0-6 0,0 4-3 15,17 0-4-15,-4 0 1 16,-4 0 1-16,-18 4 2 16,-8-4 3-16,-8 0 4 15,0 0-2-15,-1 0 1 16,5-4-1-16,-4 0 1 15,0-3 4-15,-9-4 5 16,-4-1-3-16,-9 1 0 16,-4-12-4-16,-8 12-1 15,-4 0-5-15,-5-1-1 16,-4 1-1-16,-9 4-2 0,1-1 1 16,-1 4-1-16,1 0 0 15,-1 4 2 1,-3-3-3-16,-1 6 0 0,0-3 1 15,0 8 0-15,1-4 0 16,-1 7 0-16,0-3 0 16,5 11 0-16,-1-1 0 15,1 5 2-15,-1-4-1 16,0 7 2-16,5 8 0 16,0 4 1-16,4 7 2 15,0 0 1-15,0 16-1 16,-4 10 1-16,-1 9 5 15,1-1 2-15,-4 15 1 16,-5 4 4-16,0 19 0 0,0-7 1 16,1-5-5-16,-1 1-1 15,0-4-6-15,5-8-3 16,-5-4-2-16,4-10 0 16,-3-9-7-16,11-14-1 15,-3-8-58-15,0-15-25 16,-5-8-24-16,-25-41-110 31</inkml:trace>
  <inkml:trace contextRef="#ctx1" brushRef="#br0" timeOffset="172961.9467">10857 16571 112 0,'0'8'44'0,"-4"-8"-24"0,-5 11-24 0,1-11 10 0,-5 11 6 16,-4-7 7-1,-4 7 1-15,-9 1 0 0,5-1 5 16,3 4 1-16,1-4-13 16,4 1 5-16,4-1 3 0,9 0-11 15,8 1-6-15,9-1-2 16,8 8-2-16,9-8-3 16,0 12 0-16,4-8 4 15,0 4 1-15,12 3 2 16,22-3 2-16,17 4-1 15,9 7 0-15,-5-7-1 16,17-4 2-16,30 3 1 0,0-3 1 16,4-4-4-1,29 0-3-15,-3-7 2 0,0 3 2 16,33 0-4-16,-16 1-1 16,-5-1-2-16,26 0 0 15,-18 1 13-15,-3-5 5 16,21-3-4-16,-18 0-2 15,5-4-1-15,17 0-1 16,-21 0-4-16,-4-4-3 16,25 4 0-16,-26-4 1 15,-4 4-3-15,18 0 0 16,33 0 1-16,-30-4 2 0,1 1 3 16,-5-1 4-16,-29-7-2 15,-9-1 1 1,17 5-3-16,-9 3 0 15,-20-4-6-15,-5 8 1 0,21 8 2 16,-4 7 1-16,-13 4-4 16,9-8-1-16,0 4 3 15,-9 0 3-15,-21 0 21 16,-8-3 8-16,8-1-8 16,-4 0-2-16,-13 4-9 15,-13-11-1-15,-12 4-6 16,-13 3-2-16,-4-11-2 15,-5 4-3-15,1 3 1 16,3-7-1-16,5 0 0 0,-4 0 2 16,-5-11 1-1,-4-8 3-15,-8-11-30 0,-13-15-10 16,-9-23-55-16,-16-30-22 16,-13-30-39-1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6:39:09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6010 9575 220 0,'-9'-57'82'0,"13"38"-44"0,5-7-31 0,-5 22 20 16</inkml:trace>
  <inkml:trace contextRef="#ctx0" brushRef="#br0" timeOffset="184.8433">6027 9480 413 0,'4'31'25'0,"0"21"-12"15,0 20-2-15,-4 34-1 0,-4 11-1 16,-9 11 0-16,1 19 1 15,-5 0 4-15,-5-7-8 16,10-12-1-16,3 0-1 16,13-7 0-16,5-12-2 15,4-15-2-15,4-22-21 16,0-15-11-16,0-23-28 16,-5-31-10-16,1-18-45 15</inkml:trace>
  <inkml:trace contextRef="#ctx0" brushRef="#br0" timeOffset="722.0556">6001 9182 192 0,'-8'0'71'0,"8"8"-38"0,0 3-23 0,0-3 20 15,4-1-9-15,9 5 0 16,12-1-3-16,9 4-2 16,4-4-8-16,9-14 8 0,17-5 4 15,25 1-8-15,17-9-2 0,-9 1-2 16,5 0 0 0,17-4-2-16,9 4 1 15,-5-3-2-15,-17 2 0 16,-9 5-6-16,-3 0 1 0,-1 3 4 15,-4 4 5-15,-8 1 1 16,-9 3 2-16,-8 3-6 16,-5 5-4-16,-12 7 1 15,-9-4 0-15,-8 12 1 16,-5 0 0-16,-4 3 4 16,-4 8 5-16,-4 11-5 15,-4 4-2-15,-1 8 1 0,1 11 2 16,-5 11-2-16,4 27-2 15,1 14 0 1,-1 9-1-16,1 6 2 16,-1 12 3-16,1-7-2 0,4 0 1 15,4-5-5-15,0 5 0 16,-1-4-1-16,-3-19-2 16,-4-4 3-16,-5-19 0 15,-4-19-17-15,-4-14-5 16,-5-24-35-16,-4-10-13 15,-16-12-97 1</inkml:trace>
  <inkml:trace contextRef="#ctx0" brushRef="#br0" timeOffset="1097.4653">6107 11185 184 0,'-42'19'71'0,"25"-11"-38"0,-4 7-14 15,12-8 21-15,1 5-7 16,3-1 0-16,5-4-5 15,9 1 0-15,12-4-16 0,21-4 15 0,5-8 9 16,21-7-4-16,38 0-1 16,13-8-9-16,8 5-1 15,30-1-12-15,5 15-3 16,-14-4-2-16,-3 8 0 16,3 8-5-16,-12-8 1 15,-13 4-22-15,-25-4-10 16,-13-4-59-16,-17 4-24 15,-13-11-28 1</inkml:trace>
  <inkml:trace contextRef="#ctx0" brushRef="#br0" timeOffset="1698.097">6782 7745 184 0,'-8'23'71'0,"-1"-8"-38"0,-4 15-21 0,5-18 19 16,-1 7-5-16,1 7-1 15,-1 19-7-15,5 16-1 0,0 33-10 16,0 19 5-16,4 23 1 0,0 22 7 15,-5 1 4-15,1-1-3 16,-4 12-1-16,-1-12-9 16,5-7-4-16,0-11-2 15,4-1 1-15,0-14-3 16,0-16-2-16,0-22-25 16,0-16-11-16,0-18-33 15,0-53-94 1</inkml:trace>
  <inkml:trace contextRef="#ctx0" brushRef="#br0" timeOffset="2164.8199">6379 8194 188 0,'-4'12'71'0,"4"-12"-38"0,4 0-6 0,-4-8 27 16,0 4-13-16,4-7-1 0,5-15-12 15,3-5-5-15,14-14-13 16,12-8-2-16,4-7-1 0,9-12-3 16,0-11-3-16,-4 4 0 15,-5 4-1-15,-8 7 2 16,-4 4 1-16,-4 15 7 16,-5 11 6-16,-4 15-4 15,-4 16 1-15,-1 18-6 16,-3 23-2-16,-1 11-2 15,5 8-3-15,0 7 1 16,4-3-1-16,4 3 0 0,0-7 0 16,13 0-31-1,9-8-12-15,3 0-40 0,9 1-15 16,-8-16-25 0</inkml:trace>
  <inkml:trace contextRef="#ctx0" brushRef="#br0" timeOffset="2795.0976">7398 8323 188 0,'8'-27'71'0,"-4"27"-38"0,-4 11-14 0,0-3 23 16,0 11-8-16,0 15-2 16,0 0-10-16,0 15-1 0,0 22-12 15,0 16-3-15,0 15-2 0,0 7-5 16,0 12 1-1,5 7 0-15,-1 1 2 16,0 3-1-16,-4-4-1 0,0-19 3 16,4-3 0-16,-4-8-6 15,5-19-2-15,-1-26-38 16,0-12-16-16,0-29-61 16</inkml:trace>
  <inkml:trace contextRef="#ctx0" brushRef="#br0" timeOffset="3200.9036">7075 8722 204 0,'-4'-7'77'0,"-5"3"-42"0,18-11-17 0,-9 11 25 15,8-3-13-15,5-5-5 16,0-3-8-16,8-15-1 16,4-4-9-16,9-4 2 0,0 1 2 15,0-5-2-15,0 1 0 16,-8 7-1-16,-1 4 0 16,-4 3 4-16,-4 5 5 15,0 10-5-15,0 5 1 16,0 3-6-16,5 8 1 15,-1 3-5-15,-4 5-2 0,-5-5 0 16,5 12 1-16,13 4-1 16,0 7 2-16,-5 0-2 15,-3-4-1-15,-5-3-10 16,8 7-6-16,13 15-39 16,5 1-14-16,-5-1-37 15,-4 0-53 1,-9-7 48-16</inkml:trace>
  <inkml:trace contextRef="#ctx0" brushRef="#br0" timeOffset="4646.7026">7928 7429 152 0,'13'22'57'0,"-5"-3"-30"0,-3 26-14 0,-5-22 17 16,0 11-11-16,4 11-3 15,-4 4-5-15,0 0-2 16,0 4-5-16,-4 0-5 0,-1 7 0 15,5-3 1-15,-4-4 2 16,0-8-1-16,0-4 2 16,-1-14-26-16,1-8-10 15,0-12-54-15</inkml:trace>
  <inkml:trace contextRef="#ctx0" brushRef="#br0" timeOffset="4836.2844">7890 7579 168 0,'30'-11'66'0,"-9"-4"-36"0,4 8-20 15,-12-5 20-15,4 1-16 16,4 0-5-16,9-1-5 16,4 1-4-16,13 0 1 15,-1-1-8-15,1 9-3 0,-9-9-41 16,-8 12-56-16,-9 0 19 15</inkml:trace>
  <inkml:trace contextRef="#ctx0" brushRef="#br0" timeOffset="5007.7181">7988 7855 184 0,'-17'4'71'0,"17"-4"-38"0,12 0-25 0,-7 0 16 16,3-4-8-16,9 0 1 15,0 0-10-15,0 1-2 16,21-5-3-16,26-3-10 0,4 3-3 16,-5 4-87-16</inkml:trace>
  <inkml:trace contextRef="#ctx0" brushRef="#br0" timeOffset="5424.3098">8493 7938 220 0,'-9'0'82'0,"5"4"-44"0,0 11-31 15,-1-4 18-15,-3 4-18 16,-1 8-3-16,1 3-1 16,0 0 2-16,-1 5-2 15,1-1 0-15,-1 0 3 0,1-4 1 16,3-3 3-16,1-4-1 0,0-15 0 15,4-4-1-15,0-12 0 16,4-10 0-16,5-8 0 16,-1-12-4-16,5-3-1 15,0 0-3 1,8 3-1-16,-4 4 1 0,0 8 0 16,-5 8 2-16,1 10 1 15,-4 12 5 1,-5 4-2-16,4 19-1 15,5 26-2-15,4 11-3 16,0 0 1-16,-4-18 1 16,-5-4-14-16,5 3-7 15,-4 1-17-15,-1-9-7 0,1-2-21 16,-5-1-10-16,0-4-15 31</inkml:trace>
  <inkml:trace contextRef="#ctx0" brushRef="#br0" timeOffset="5572.4631">8463 8228 236 0,'0'-19'88'0,"8"8"-48"0,14-4-25 15,-10 7 26-15,1-3-20 16,4 0-6-16,0 3-9 16,4 1-3-16,5 7-1 0,4 3-70 0,16 9-31 15,1-1-10 1</inkml:trace>
  <inkml:trace contextRef="#ctx0" brushRef="#br0" timeOffset="6414.4583">6332 6697 192 0,'-4'-11'71'0,"4"-1"-38"0,-4 1-25 0,4 11 18 15</inkml:trace>
  <inkml:trace contextRef="#ctx0" brushRef="#br0" timeOffset="6564.6711">6324 6667 365 0,'0'19'23'15,"4"3"-12"-15,0 16-9 0,0 11-3 16,1 11 1-16,-1 4 2 16,0-3-1-16,0-20-1 0,-4-3 1 15,5-4-1 1,-1 0-25-16,0-11-8 16,0-1-54-1,-4-14-41-15,0-1 52 16</inkml:trace>
  <inkml:trace contextRef="#ctx0" brushRef="#br0" timeOffset="6897.1619">6290 6655 236 0,'-5'-3'88'0,"5"3"-48"0,0 0-29 0,0 0 21 15,5 0-17-15,-1 0-6 16,9 0-8-16,12-12-1 15,9 5 0-15,13-5 0 0,4 1 2 16,4-4-19-16,-4 0-6 16,-9 4-48-16,-3-1-19 0,-6 9 3 31</inkml:trace>
  <inkml:trace contextRef="#ctx0" brushRef="#br0" timeOffset="7075.1966">6413 6867 192 0,'-13'7'74'0,"9"-7"-40"0,0 0-20 15,4 0 22-15,0 0-18 16,4 0-5-16,4-4-8 16,5 1-2-16,13-1-1 0,7 0-15 15,6 0-6-15,3 4-85 16</inkml:trace>
  <inkml:trace contextRef="#ctx0" brushRef="#br0" timeOffset="7568.1337">6884 6867 204 0,'0'11'77'0,"-4"19"-42"0,4 0-34 0,0-15 14 16,0 8-2-16,0 0 5 16,-5 3-4-16,1 0 2 15,4 1-9-15,-4-1 2 0,0-11 4 0,0 4-1 16,4-7 1-16,0-1-5 16,0-11-3-16,0-8-2 15,-5-3-3-15,5-4 1 16,0-8-1-1,0-3-5-15,0 3 1 0,0 4 0 16,0 1 2-16,0-1 1 16,0 11 1-16,5 4 4 15,-1 4 2-15,4 12 2 16,5-5 0-16,8 12 0 16,5 7 0-16,-1 1 2 15,13 3 4-15,1 0 5 16,-10-18 3-16,-3-1-3 15,3-4-1-15,10 1-4 0,-18-8 1 16,-4 0-6-16,4-11-3 16,-4-1-3-16,0-14-3 15,-4 3-13-15,-1-22-6 16,-3 7-12-16,4-7-6 16,-1-34-44-16,1 18-18 15,-4 9-25 1</inkml:trace>
  <inkml:trace contextRef="#ctx0" brushRef="#br0" timeOffset="8243.8189">6918 10227 152 0,'8'-53'57'0,"-8"53"-30"0,5-60-3 0,-5 53 24 0,0-5-9 16,4 1 0-1,4 11-11-15,1 0-5 16,4 23-13-16,-1 10-2 0,5 28-1 15,0 29 1-15,0 20 2 0,-4 25-3 16,-4 16-2-16,-9 12 0 16,-5 2-1-16,1 20 2 15,-4 0 3-15,-1 0-2 16,1 11-2-16,3-19 0 16,1-3 1-16,4-23-3 15,0-16 0-15,4-18-1 16,1-22-2-16,-1-16-13 15,4-30-6-15,-3-19-52 16,-1-22-21-16,0-16-30 16</inkml:trace>
  <inkml:trace contextRef="#ctx0" brushRef="#br0" timeOffset="8578.5652">6757 12219 272 0,'-9'-4'104'0,"9"11"-56"0,4 1-41 0,1 3 26 15,3 4-10-15,5 8-1 16,-5 7-6-16,1 8 0 16,4 7-9-16,-1 0 2 0,1 8 4 0,4 0 4 15,0-8 4-15,0 1 2 16,0-5 1-16,0-7-5 15,0-4-1-15,0-7-6 16,4-8-2-16,9-15-6 16,4-8-1-16,4-11-1 15,4-14 1-15,5-13-4 16,0-7 0-16,-5-7-39 16,-12 22-15-16,-5 4-39 15,9-3-14-15,-8 3-37 16</inkml:trace>
  <inkml:trace contextRef="#ctx0" brushRef="#br0" timeOffset="8906.8431">7631 12483 156 0,'-21'-68'57'0,"17"56"-30"0,-1-10-5 0,1 14 23 16,4 5-8-16,0 3 1 16,0 11-19-16,0 4-7 0,4 8-7 15,1 7 1-15,-1 7 3 16,0 5-3-16,5-1 2 0,-1 5-5 15,5-1 0 1,-5 0-1-16,1 0-2 16,-1-7-13-16,1-4-4 0,-5 0-37 15,0-11-16 1</inkml:trace>
  <inkml:trace contextRef="#ctx0" brushRef="#br0" timeOffset="9072.0303">7623 12358 248 0,'25'-45'93'0,"5"22"-50"0,-1-3-28 0,-16 15 26 16,17-1-15-16,0-7-3 15,4 1-13 1,0 2-6-16,-1 1-3 16,1 4-4-16,-12 7 2 0,-1 1-34 0,4 10-17 15,-3 1-75 1</inkml:trace>
  <inkml:trace contextRef="#ctx0" brushRef="#br0" timeOffset="9265.5095">7801 12494 276 0,'-4'-19'104'0,"8"8"-56"0,0 3-56 0,5 1 49 15,3 3-22-15,10-4-8 16,3 1-7-16,5-4-3 16,4 7-23-16,-5-4-8 0,-3 4-100 15</inkml:trace>
  <inkml:trace contextRef="#ctx0" brushRef="#br0" timeOffset="9776.7411">8374 12705 260 0,'-34'4'96'0,"21"-8"-52"0,-8 4-21 0,4-7 31 15,0 3-19 1,4-15-7-16,5 0-9 16,8-3-2-16,4-1-9 15,4 4-5-15,5 4-2 0,4 4-1 0,0 11 0 16,0 0-5-16,0 0 1 15,-4 11-7-15,0-7-3 16,-5 7 3-16,-4 4 2 16,-4 0-4-16,-4 0-2 15,-4 0-7-15,-5 4-3 16,-4 4-3-16,0-12 2 16,-13-18-16-1,9 3 19-15,8-11 9 16,17 0 9-16,1-4 4 15,3 4 14-15,9 3 6 16,4 9 15-16,5 6 6 16,4 9-2-16,8 10 0 0,-4 12-8 15,-5 19-2 1,-3 0 2-16,-5 22 1 0,-8 1 6 16,-5-1 1-16,-3 8-9 15,-10 8-3-15,-7-1-11 16,-14-7-2-16,-8-4-5 15,-8-7-3-15,-9-12-2 16,-4-11-3-16,4-18-41 16,0-20-20-16,4-45-35 15,-12-56-16-15,4-46-49 16</inkml:trace>
  <inkml:trace contextRef="#ctx0" brushRef="#br0" timeOffset="12467.6386">11999 8187 184 0,'4'-23'71'0,"-4"12"-38"0,-4 3-17 0,0 4 24 0,-1 1-17 15,5 3-2-15,0 11-13 16,0 12-5-16,5 11-2 16,-1 0-4-16,-4 11 2 0,4 4 1 15,-4 11 2-15,0 4-1 16,4 8-1-16,-4-8 1 16,5 0 1-16,-1-3-14 15,0-20-5-15,0-7-35 16,0 4-14-16,1-4-21 15</inkml:trace>
  <inkml:trace contextRef="#ctx0" brushRef="#br0" timeOffset="12673.6573">11939 8221 220 0,'-34'-23'82'0,"22"8"-44"0,3 4-38 0,9 3 18 15,13 1-14-15,4-5-2 16,8 1-2-16,14-4 0 16,11 0 0-16,23 3 0 0,7-3 0 15,9 4 0-15,-4 0 2 16,-13-1-34-16,-8 1-13 16,-9 7-46-16</inkml:trace>
  <inkml:trace contextRef="#ctx0" brushRef="#br0" timeOffset="12886.9502">12122 8496 212 0,'-9'0'82'0,"9"-4"-44"0,9 0-25 0,-5 4 24 16,5-3-19-16,8-1-7 15,17 0-7 1,8 0-1-16,9 4-2 0,8 0-23 0,1 4-7 16,-1 0-81-1</inkml:trace>
  <inkml:trace contextRef="#ctx0" brushRef="#br0" timeOffset="13395.7502">12971 8424 244 0,'-30'-15'90'0,"13"11"-48"0,0 4-47 0,4 4 17 0,-4 4-11 16,0 7-3-16,5 8-2 16,-1 7 3-1,4 15 0-15,1 4 1 0,0 8 0 0,3-1 0 16,1-18 0-16,0-4 0 15,4 4 2-15,0-8-1 16,0-4 2-16,0-3 4 16,4-12 4-16,0 0 2 15,1-18 5-15,-1-16-8 16,-4-7-3-16,-4-19 4 16,-1 0 3-16,1 0-1 15,0 4 0-15,4 7-7 16,4 8-2-16,21 22-7 15,9 16 4 1,5 7 1-16,3 11 0 16,5 12-2-16,-1 3 3 0,1 1 2 15,4-8 4-15,-17-11 2 16,-4-5 8-16,8-3 5 16,13 4-4-16,-9-15 0 15,-12-8-7-15,0-7 0 16,-13-12-6-16,0-14-2 15,-5-5-9-15,-3-14-3 16,-1-5-20-16,1-10-10 16,-1-9-21-16,5 9-8 15,4-1-78 1</inkml:trace>
  <inkml:trace contextRef="#ctx0" brushRef="#br0" timeOffset="13741.7622">13790 8273 200 0,'0'-7'77'0,"0"18"-42"0,0 16-34 0,0-5 14 16,0 8-13-16,4-3-2 16,1 14 1-16,-1 12 1 15,4 11 0-15,5 4-2 0,-9-19 3 16,0-4 0-16,1 4 1 15,-1-3-20-15,-4 3-7 16,0-8-67 0</inkml:trace>
  <inkml:trace contextRef="#ctx0" brushRef="#br0" timeOffset="13920.4977">13654 8568 240 0,'-8'-15'90'0,"8"15"-48"15,4 0-34-15,0 0 21 0,13 0-15 16,4 0-5-16,9-8-6 16,13 4-3-16,16 4 1 15,9 0-8-15,8 4-3 0,1 4-52 16,-5-5-21-16,-4 1-15 16</inkml:trace>
  <inkml:trace contextRef="#ctx0" brushRef="#br0" timeOffset="14369.493">14414 8028 200 0,'8'-34'74'0,"-3"38"-40"0,3 4-31 16,-4-1 17-16,5 1-6 16,8-1 2-16,13 8-9 15,4-3-4-15,8-1-2 16,9-7 1-16,0-8 3 0,0-4-2 15,-4 5 0-15,-5-9-25 16,-4 5-13-16,-4 3-64 16</inkml:trace>
  <inkml:trace contextRef="#ctx0" brushRef="#br0" timeOffset="17193.1338">14410 8134 220 0,'-4'-4'85'0,"4"4"-46"0,-9-4-19 16,5 1 24-16,0-1-9 16,4 0-3-16,0-7-16 15,0-4-5-15,4 3-7 16,0 1 2-16,0 0 0 0,1-1-2 16,-1 12-3-16,0 0 0 15,0 12-1-15,0-1 0 16,1 23 0-16,-1-4 6 15,-4 15 6-15,0-3-6 0,-4 14-1 16,4-6-3-16,-5 21-2 16,1-10 1-16,0 18-1 15,4-11-16-15,0-1-4 16,0-10-19-16,-4-4-5 16,4-8-26-16,-4-11-10 15,-1-8-19 1</inkml:trace>
  <inkml:trace contextRef="#ctx0" brushRef="#br0" timeOffset="17387.5582">14380 8473 204 0,'4'-3'77'0,"-4"3"-42"0,9 0-23 15,-9 0 19-15,8 0-12 16,-3 0-1-16,11 3-10 15,-3-3-3-15,21 4-3 16,-4-4-4-16,17 4-1 0,-9 0-64 16,13-1-28-16,-9 1 2 15</inkml:trace>
  <inkml:trace contextRef="#ctx0" brushRef="#br0" timeOffset="18003.7411">14953 8605 228 0,'-4'8'88'0,"0"-1"-48"0,-1 31-40 15,5-34 18-15,-4 15-12 16,0 11-1-16,0-4-1 16,-1-3 2-16,1 15-3 15,0-4 0-15,0 0 1 0,-1-8 2 16,1 8 3-16,0-4 2 16,0 0 1-16,-1 0-2 0,1-14 1 15,0-1-2-15,4-19 2 16,0 4-4-16,4-27-2 15,5-29-2-15,3-16-3 16,5-3-2 0,-4 22-1-16,0 8 2 0,8 3 0 15,9-11-2-15,-1 16 0 16,5 14-1-16,-12 19 3 16,-5 4 0-16,4 23 3 15,0-4-1-15,0 30-1 16,1-4 3-16,-1 8 0 15,-4-4-19-15,0 11-9 16,-5-11-20-16,-3 12-10 16,-1-9-54-1</inkml:trace>
  <inkml:trace contextRef="#ctx0" brushRef="#br0" timeOffset="18167.7701">14919 8858 180 0,'-4'26'68'0,"4"-22"-36"0,8 4-20 16,-3-4 19-16,7-1-16 15,10-3-6-15,12-3-5 16,21-1-1-16,13-8-99 16,12 5-44-16</inkml:trace>
  <inkml:trace contextRef="#ctx0" brushRef="#br0" timeOffset="18441.783">15726 8553 220 0,'0'3'85'0,"0"1"-46"0,4 4-30 0,4-5 22 16,1 1-13-16,4-4 0 15,4 0-12-15,4 0-4 16,-4 0-2-16,0 0 2 0,12-4 1 0,18-3-50 16,0 3-22-16,-1 4-37 15</inkml:trace>
  <inkml:trace contextRef="#ctx0" brushRef="#br0" timeOffset="18742.3895">16392 8255 300 0,'-13'-12'112'0,"13"12"-60"0,0 4-54 0,-4 4 22 16,4 3-12-16,0 8 0 15,4 7-4-15,1 8-3 16,-5 11 0-16,0 1-1 0,4 10 2 16,0 12-1-16,0 4 2 15,-4-1-2-15,0-22 2 16,0-7-33-16,-4 7-12 15,0-8-34-15,0 1-15 16,-1-8-9 0</inkml:trace>
  <inkml:trace contextRef="#ctx0" brushRef="#br0" timeOffset="18934.4579">16396 8175 200 0,'4'-41'77'0,"5"33"-42"0,-1 8-19 15,-3-3 24-15,7 3-10 16,-3 0-2-16,16-12-12 16,-3 5-5-16,12-5-6 15,-5 1-6-15,18 0 0 0,29-4-12 16,-3 3-7-16,-10 12-49 16,-29 12-20-16,0-9-7 15</inkml:trace>
  <inkml:trace contextRef="#ctx0" brushRef="#br0" timeOffset="19119.3652">16591 8541 224 0,'-4'4'85'0,"0"-8"-46"0,8-7-21 0,-4 11 23 16,9-8-12-16,-1 5-5 15,1-9-13-15,8 5-7 16,4-1-3-16,9 1-1 0,16 3 0 15,5 0-40-15,-8 4-15 16,-5 0-66 0</inkml:trace>
  <inkml:trace contextRef="#ctx0" brushRef="#br0" timeOffset="19625.0083">17054 8971 284 0,'-17'12'107'0,"17"-12"-58"0,0-38-37 16,0 34 24-16,4-15-13 15,1 4-3-15,7-19-11 16,-3 8-6-16,8-8-2 16,-4 7-6-16,8-3 1 0,-4 8 0 15,4 3 2-15,-4 7 1 16,0 1 3-16,0 15-6 0,-4 7-1 15,-9 8-12 1,-4 7-3-16,-4 5-6 0,-5-5-1 16,1-3-7-16,-9 11-4 15,-9 0 1-15,9-12 2 16,5-3 11-16,-1-8 5 16,0-11 15-16,9-7 7 15,0-1 11-15,8-14 3 16,0 3 9-16,9-8 4 15,-5 5 8-15,5 18 6 16,8 4-9-16,-4 11-3 16,-4 1-5-16,8 25-2 15,-4-3-6-15,0 34-1 16,0 49-2-16,-8-8 3 0,-9 5-11 16,-5-9-4-1,-3 5-1-15,-5-5 0 16,-8-7-19-16,-9-11-7 0,-4-15-30 15,9-38-14-15,4-8-22 16,-5-34-7-16,5 1-5 16</inkml:trace>
  <inkml:trace contextRef="#ctx0" brushRef="#br0" timeOffset="20000.3282">17708 8443 188 0,'21'-15'71'0,"-21"15"-38"0,26-15-19 0,-22 15 20 15,4 0-15-15,13 0-5 0,9-4-9 16,21 4-2-16,9 0-1 15,7 0-10-15,-16-4-3 16,-8 1-62-16,12-5-58 16,17-7 39-16</inkml:trace>
  <inkml:trace contextRef="#ctx0" brushRef="#br0" timeOffset="20199.5604">17814 8669 260 0,'-9'16'96'0,"9"-32"-52"0,13-2-27 0,-13 14 25 15,21-4-22-15,9-7-6 16,17 0-11-16,8 0-3 16,-13 8 0-16,-3 3-40 0,16 4-18 15,30 0-67 1</inkml:trace>
  <inkml:trace contextRef="#ctx0" brushRef="#br0" timeOffset="20690.4421">18714 7926 200 0,'-9'0'77'0,"9"12"-42"0,0 18-39 0,0-11 13 16,5 22-5-16,-5 20 2 16,4 7-3-16,0 3 0 15,0 8-1-15,1 16 1 0,-1-12 2 16,0 3-4-16,-4 1-3 16,0-23-87-1,0-18-45-15,0-5 64 16</inkml:trace>
  <inkml:trace contextRef="#ctx0" brushRef="#br0" timeOffset="20904.9994">18794 7870 224 0,'13'-8'85'0,"-9"8"-46"0,22-3-30 16,-22 3 19-16,9 0-14 15,17-4-3-15,8 0-7 16,4 0-3-16,18 1 0 16,3 3-4-16,1 3 0 0,-9 5-49 15,-25 3-22-15,-5 4-25 16</inkml:trace>
  <inkml:trace contextRef="#ctx0" brushRef="#br0" timeOffset="21084.6255">18756 8436 240 0,'13'-8'90'0,"8"1"-48"0,17-9-34 0,-21 5 24 16,5-4-18-16,12-4-2 16,4-3-21-16,8 7-7 0,14 3-100 15,4 1-45 1,-22 7 79-16,-4 0 42 15</inkml:trace>
  <inkml:trace contextRef="#ctx0" brushRef="#br0" timeOffset="21452.75">19346 8432 132 0,'-17'11'52'0,"9"-7"-28"0,-5 7-11 15,9 1 17-15,0 6-15 16,-1 5-6-16,1 7 6 0,0 12 1 16,4 3-7-16,-4 0 3 0,4 1 4 15,0-9 9-15,0-14 5 16,0 0-5-16,0-5-3 16,0-14-1-16,4-4-1 15,0-11-11-15,5-12-3 16,3-15-6-16,1 8-1 15,0 4-1-15,4-12 0 16,0 8 0-16,4 0-2 16,-4 7 0-16,0 4 0 15,-4 4 3-15,-1 15 0 16,1 0-2-16,0 12 2 16,-5-1-6-16,5 23-3 15,4 19-27-15,0-1-12 16,4-6-67-1</inkml:trace>
  <inkml:trace contextRef="#ctx0" brushRef="#br0" timeOffset="21815.0131">20178 8820 236 0,'-25'23'90'0,"25"-23"-48"0,-30 11-27 16,22-7 26-16,-9 4-9 15,0-8-1-15,-13 0-6 16,-13-12-4-16,1-10-11 16,-5-1-4-16,1-18 0 0,12 3-1 0,8 0 2 15,13-7-6-15,18 3-1 16,12 5-13-16,4 10-5 15,-4 5-6-15,13-1-2 16,-1 4-4-16,1 8-1 16,-5 3-3-16,-3 12-1 15,-5 0 10-15,-5 11 5 16,1-4 1-16,-9 16-1 16,-4-5-17-1,-4 8-50-15,0-3 4 16</inkml:trace>
  <inkml:trace contextRef="#ctx0" brushRef="#br0" timeOffset="22070.5361">20386 7904 228 0,'-4'4'88'0,"-5"7"-48"0,9 15-31 16,0-22 19-16,-4 19-16 0,4-1-5 16,0 31-2-1,4 26 1-15,5 4-3 16,-1 4-2-16,1 11 2 0,4 8-2 16,-9-38 2-16,0-12-33 0,0 12-12 15,-4-11-69 1</inkml:trace>
  <inkml:trace contextRef="#ctx0" brushRef="#br0" timeOffset="22250.5934">20208 8500 276 0,'17'-12'104'0,"-17"12"-56"0,34-3-54 0,-9 3 19 15,14 0-8-15,11 0 2 16,-11 0-33-16,-5 0-12 16,12-4-78-16,-7 4-32 0</inkml:trace>
  <inkml:trace contextRef="#ctx0" brushRef="#br0" timeOffset="24220.1717">12058 10182 148 0,'0'-34'57'0,"0"34"-30"0,-4-30-25 0,4 26 14 16,-4 4 1-16,4 0 4 16,-5 4-9-16,5 0-4 15,0 3-5-15,-4 4 2 0,4 1 4 16,0-5-3-16,-4 1 2 16,4-1-3-16,0 1 0 15,0-1 1-15,-4 5 1 16,4 3-6-16,0 4 0 15,0-4-1-15,0 4 2 16,0-4-1-16,0 15-1 16,0-4 1-16,0 12 1 15,0-8-1-15,0 12-1 16,0-8 3-16,0 11 0 0,0-4 1 16,-5-3 0-16,1 22-7 15,4-18-2 1,0-16-20-16,0 8-7 0,0-4-65 15</inkml:trace>
  <inkml:trace contextRef="#ctx0" brushRef="#br0" timeOffset="24462.3028">11961 10272 164 0,'-5'0'63'0,"5"0"-34"0,9 0-23 0,-5 0 17 16,5-3-5-16,-1-5-1 15,1 4-5-15,-1-3-2 16,9-4-6-16,0 7-3 0,17-8 0 16,-9 1 1-16,22 0 1 15,25-4-10-15,-4 0-5 16,-8 7-82-1</inkml:trace>
  <inkml:trace contextRef="#ctx0" brushRef="#br0" timeOffset="24701.56">12016 10548 220 0,'-13'0'85'0,"9"4"-46"0,4-4-24 16,0 0 24-16,4-4-15 15,0 4-1-15,1-12-15 16,3 12-8-16,0-7 0 16,1 7 1-16,16 0 2 0,31 7-45 0,3 5-19 15,5 3-54 1</inkml:trace>
  <inkml:trace contextRef="#ctx0" brushRef="#br0" timeOffset="25238.7231">12580 10536 224 0,'-21'12'85'0,"17"-12"-46"0,-5-8-41 0,9 8 17 15,0 8-9-15,0 7-1 16,0 8-2-16,0 3-3 16,0 4 1-16,0 4 1 0,0 4 1 0,5 3-1 15,-5 1 1 1,0-1 4-16,0-3 4 16,0-4-2-16,0-8 2 0,0-7 0 15,0-4 1-15,0-7-6 16,-5-12-2-16,1-7-2 15,-4-8 1-15,-1-11-4 16,1-1 0-16,3-10 1 16,5-1 0-16,0 5 0 15,0 3 0-15,5 7 0 16,3 12 2-16,1 4-3 16,3 11 0-16,1 4 1 15,0 7 0-15,0-3-3 16,8 14 2-16,0-7 1 15,17 16 2-15,22 10-1 16,-5-7-1-16,-4-4 12 16,-9-11 4-16,-8-4 3 0,-4-4 1 15,-9-3 4-15,-4-4 2 16,-8-8-9-16,-5-7-3 16,0 3-8-16,-4-15-4 15,0 1-8-15,0-23-1 16,0 7-21-16,4-19-7 15,1 1-24-15,7 3-8 16,14-11-63 0</inkml:trace>
  <inkml:trace contextRef="#ctx0" brushRef="#br0" timeOffset="25768.9622">13646 10461 172 0,'-5'-7'66'0,"5"18"-36"0,5 4-20 0,-1 0 17 15,0 8 2-15,5 11 2 16,-1 3 1-16,1 1 0 0,-5 0-17 16,4 7-2-16,1-7-2 0,-1-1-6 15,1-3-1-15,-5 8 2 16,0-12 1-1,-4 0-8-15,0 0-4 0,-4-7-26 16,-4-4-12-16,-5-8-55 16,0-3-51-1,-4-8 54-15</inkml:trace>
  <inkml:trace contextRef="#ctx0" brushRef="#br0" timeOffset="25917.0807">13497 10767 228 0,'9'-4'88'0,"-1"4"-48"0,18 4-29 16,-14-1 21-16,10-3-15 16,3 0-2-16,9 0-9 0,0 0-2 15,-4 0-2-15,-5 0-19 0,26 4-6 16,42 4-95 0</inkml:trace>
  <inkml:trace contextRef="#ctx0" brushRef="#br0" timeOffset="28183.8173">14304 10559 152 0,'-9'19'57'0,"1"-11"-30"0,3-1-18 0,5 1 14 16,0-8-5-16,0 7 0 15,0-7-6-15,5 0-2 16,3 0-6-16,1 0 4 0,-1-4 4 16,5-3-2-16,0 3 0 15,-5 0-4-15,13-3-1 16,-4 3 1-16,9 0 3 16,-5 0 5-16,9 4 3 15,-5-7 0-15,1 3-1 16,-5 4-2-16,-4-7 1 15,0 3-6-15,-4 4-1 16,-1-8-2-16,-3 4 1 16,-1 4 0-16,-4 4 3 15,1-4-1-15,-5 12 0 16,0-5-5-16,-5 12-3 0,5-4 0 16,-8 11 1-16,0-3 3 15,-5 22 2-15,4-11-3 16,-3 19-3-16,-1 0 2 15,0 7 0-15,0-3-1 16,1 3 1-16,-1-3 0 16,0-1 1-16,5-10-2 15,-1-1-2-15,1-7-32 0,3-12-16 16,1-3-34 0,4-12-11-16,0-4-25 15</inkml:trace>
  <inkml:trace contextRef="#ctx0" brushRef="#br0" timeOffset="28587.4264">14728 10714 240 0,'-4'-15'90'0,"4"15"-48"0,0 0-27 0,0 0 26 15,0 0-11-15,0 0-2 16,4 0-12-16,-4 0-3 0,4 0-7 16,5 11 0-16,-1 0 1 0,1 1 5 15,-1 6 5-15,-3 5-5 16,-1 7-2-16,-4 4 1 16,0 0 0-16,0 4-5 15,0 0-4-15,4 3 1 16,0-7 2-16,1 0-2 15,-1-8 0-15,4-3-1 16,1-8 1-16,3-4-2 16,1-3-1-16,4-16 3 15,-4 1 0-15,-5-1-6 16,9-7-2-16,0 4-27 16,5-12-9-16,-5 4-25 15,4-7-9-15,-4 7-37 16,12-3-38-16,-3 3 58 15</inkml:trace>
  <inkml:trace contextRef="#ctx0" brushRef="#br0" timeOffset="28811.386">15055 10661 248 0,'-4'4'93'0,"4"-4"-50"0,-5 11-24 0,5-7 29 15,-4 7-15-15,4-3-4 16,0 14-10-16,0-7-2 15,0 27-10-15,0-4 0 0,0 29 0 16,4 28-3-16,1 3-1 16,3 0-1-16,1-11-2 0,3-1-2 15,10-3 1 1,3-11-30-16,-4-12-14 0,1-7-65 16,3-26-67-1,-4-16 54-15</inkml:trace>
  <inkml:trace contextRef="#ctx0" brushRef="#br0" timeOffset="31019.6307">15887 10910 184 0,'-17'7'71'0,"4"-3"-38"0,-4 0-28 16,9 0 17-16,-1 0-10 0,1-1 1 16,-1 1-2-1,1-4 3-15,8 0-7 16,0 0 5-16,0 0 3 0,0 0-3 0,0 0 1 16,0 4-6-16,8-4-2 15,5 0 0-15,8-4-1 16,5 0 0-16,3 1 2 15,1-5-3-15,0 0 0 16,4-3-1-16,-9 4 1 16,-4-1-13-16,5 4-6 15,-1 0-108 1</inkml:trace>
  <inkml:trace contextRef="#ctx0" brushRef="#br0" timeOffset="34713.0751">16727 10397 224 0,'-12'38'85'0,"12"-38"-46"0,-13 15-26 0,9-11 24 15,-1-1-10-15,1 5-1 16,4-4-9-16,0-1-2 15,0-3-9-15,0 0-2 0,9-3 2 16,-5-1-5-16,13-4-1 16,-4 1 0-16,12 3 0 0,-4 0 0 15,5 4 2 1,-5 0 1-16,0 4 1 16,5 0-2-16,-9 11 1 0,-5 0 0 15,-7 15 1-15,-1-4 0 16,-17 12 0-16,0-4 0 15,-4 15 2-15,-4-7 6 16,4 7 4-16,4-8-4 16,1 8-2-16,3-15-3 15,9 0-2-15,0-4-3 16,4-7 1-16,1-4-4 0,20-8 0 16,5 0-41-1,8-11-19-15,-4 4-88 16,13-4-44-16,21 0 97 15</inkml:trace>
  <inkml:trace contextRef="#ctx0" brushRef="#br0" timeOffset="35236.6443">17271 10438 240 0,'0'-3'90'0,"0"3"-48"0,4-15-31 0,-4 15 21 0,4-12-13 15,5 5-1-15,3 3-6 16,5-7-2 0,-4 11-6-16,0-8-1 0,12 4 3 0,1 4-5 15,3 0-1-15,-3 0 2 16,-1 0 1-16,-3 4-1 15,-10 7-2-15,1-3 3 16,-13 15 0-16,0-5-1 16,-8 13 1-16,-1-5-2 15,-8 15-1-15,4-14 1 16,1 7-1-16,3-8-3 16,1 1 2-16,3-1-1 15,14-3-2-15,-5-8 3 16,13 4 0-16,0-1 1 0,13 1 0 15,-5-4-3-15,5 8 2 16,-5-4 3-16,1 4 1 16,-5-8 7-16,-4 7 6 15,-4-3 5-15,-9 4 4 16,-4-1-11-16,-8 1-5 16,-1-4-6-16,-12 0-3 15,0-4-24-15,-13-4-11 16,4 0-13-16,0-11-6 15,5 0-1-15,4-22-1 16,4 7-46 0</inkml:trace>
  <inkml:trace contextRef="#ctx0" brushRef="#br0" timeOffset="35569.8317">18209 10261 228 0,'-38'19'88'0,"38"-19"-48"0,-51 34-27 16,42-27 22-16,-16 12-9 15,-9 15-3-15,4-7-2 16,4 3-1-16,14-7-11 16,-1-5-1-16,5 13 2 0,3-5-4 15,10 8-1-15,-1-8 0 0,21 4-1 16,-4-3-2-16,18 3-2 15,-10-4 1-15,10 5 1 16,-5-5 1-16,-1 0 3 16,-7-3-5-16,-5 0-3 15,-4-4-17-15,-8 3-5 16,-5-3-21-16,-13 0-9 16,5-4-15-16,-13-15-7 15,0 0-17 1</inkml:trace>
  <inkml:trace contextRef="#ctx0" brushRef="#br0" timeOffset="35751.0209">17958 10397 212 0,'5'-34'82'0,"-5"34"-44"0,12 0-16 0,-12 0 28 0,13 0-13 16,8 0-1-1,9 0-15-15,4 0-3 0,4-8-10 16,5 5-5-16,-1-5 0 0,5 4-4 15,4 1 0-15,4 3-37 16,21 0-14-16,-4 11-82 16</inkml:trace>
  <inkml:trace contextRef="#ctx0" brushRef="#br0" timeOffset="36053.4691">18777 10623 316 0,'-8'12'121'0,"8"-12"-66"0,0 3-49 0,0 1 25 15,4 0-11-15,5-4-1 16,8-8-7-16,4 1-2 16,0-5-6-16,5 1-3 0,3 0 2 15,5 3-18-15,-8 5-4 16,-5-1-53-16,21 4-22 0,14 4-40 16</inkml:trace>
  <inkml:trace contextRef="#ctx0" brushRef="#br0" timeOffset="36258.9196">18956 10917 356 0,'-9'16'134'0,"5"-9"-72"0,4-3-72 16,0-4 53-1,4 4-17-15,1-1-10 0,3-3-5 16,5 4-7-16,8-4-3 0,4 0 0 15,14 4-17 1,12-4-4-16,8-8-56 16,5-3-23-16,-1-4-46 15</inkml:trace>
  <inkml:trace contextRef="#ctx0" brushRef="#br0" timeOffset="36664.1664">19898 10205 316 0,'-25'-31'121'0,"8"24"-66"0,-13 3-44 0,4 8 26 0,1 3-14 16,-5 5-3 0,1 14-9-16,-5 8-5 0,4 15-3 15,4 23-3-15,5 7 3 0,8 0-2 16,9-3 2-16,17-1-2 15,12-3-1-15,26-8 1 16,9-11-1-16,3-12 2 16,1-18 3-16,0-19 0 15,-5-16 2-15,-4-14-4 16,-21-4-2-16,-4 3 2 16,0-22 2-16,-1-41-13 15,-12 3-5-15,-12 4 5 16,-14 11 3-16,-8 1 4 15,-12 10 1-15,-10 5-3 0,-7 10 2 16,-5 9-17-16,-4 7-5 16,-5 3-24-1,18 12-8-15,8 8-68 16,34 7-48-16,8 3 72 16</inkml:trace>
  <inkml:trace contextRef="#ctx0" brushRef="#br0" timeOffset="38482.9821">12067 12305 252 0,'-9'42'93'0,"9"-42"-50"0,-8 68-35 0,3-57 21 0,1 15-11 15,0-3-3-15,0 22-8 16,-1 31-3-16,1-1-2 16,4 4-2-16,0 1 1 0,0-5-1 15,0-7 2-15,0-8-17 16,4-11-6-16,1-11-34 15,-1-12-13-15,0-14-37 16</inkml:trace>
  <inkml:trace contextRef="#ctx0" brushRef="#br0" timeOffset="38677.055">12041 12268 212 0,'0'-4'79'0,"0"4"-42"0,9 0-37 0,-9 0 18 16,8 0-12-16,1 0-3 16,25 0-2-16,25-11-1 15,9-12 0-15,4 4 2 0,-8-4 3 16,-5 1-55-16,-21 14-23 16,-8 5-13-1</inkml:trace>
  <inkml:trace contextRef="#ctx0" brushRef="#br0" timeOffset="38856.7451">12045 12762 236 0,'0'-8'90'0,"5"8"-48"0,7-15-45 15,-3 4 19-15,8 0-12 16,8-1-2-16,18 1-8 15,12-8-4-15,9 8-93 16,12 3-44-16</inkml:trace>
  <inkml:trace contextRef="#ctx0" brushRef="#br0" timeOffset="39382.9884">12691 12603 232 0,'-22'-22'88'0,"14"18"-48"0,-1-4-45 0,5 8 17 15,0 8-11-15,0 7-3 16,-1 11 1-16,1 20 0 16,4 7 1-16,0 3 0 0,0 8 0 15,0 0-3-15,0-15 2 16,0-3 3-16,0-12 1 0,0-8-1 15,0-11-2-15,0-4 5 16,0-7 1-16,0-8 0 16,0-14 1-1,0-5 0-15,-4-11 3 0,0-8 1 16,0 5 3 0,-1 3-1-16,5 7 0 0,0 5-3 15,0 10-1-15,9 9-5 16,-1 10-3-16,-4 1 0 15,13 26-1-15,13 11 2 16,13 0 3-16,3 4-2 16,5 0 0-16,0-7 8 15,-4-5 4-15,-5-3 2 16,-8-11-1-16,-4-8 0 0,-5-4 3 16,-8-3-9-1,-4-12-3-15,0-7-2 0,-5-8 1 16,1-22-8-16,-1-5 0 15,5-14-33-15,0 3-14 16,-5 8-48-16,14-11-18 16,-5 3-4-1</inkml:trace>
  <inkml:trace contextRef="#ctx0" brushRef="#br0" timeOffset="39653.3">13306 12845 224 0,'4'-12'85'0,"-4"12"-46"0,9-3-32 16,-9 3 20-16,8 0-14 15,-3 0-4-15,20 0-6 16,1 0-3-16,16 3 1 16,-4 1-4-16,13 4 0 0,-8 3-34 0,12-7-15 15,-9 3-48 1</inkml:trace>
  <inkml:trace contextRef="#ctx0" brushRef="#br0" timeOffset="39863.2321">13472 12996 212 0,'-9'22'82'0,"9"-22"-44"0,21 12-22 0,-21-9 24 15,17 5-19-15,-4-8-6 16,17-8-7-16,21 5-3 15,-13-5-3-15,-4 4-41 0,38 4-16 16,-12 0-55 0</inkml:trace>
  <inkml:trace contextRef="#ctx0" brushRef="#br0" timeOffset="40806.8432">14478 12407 176 0,'-13'8'68'0,"13"-8"-36"0,-9 30-29 16,5-23 15-16,4-7-9 0,0 0-3 15,0 4-1-15,0 0-1 16,4 0-2-16,1 0 1 0,12-4 2 16,-5 0 0-16,18 0 2 15,17 3-2-15,-1-3 0 16,1 0 1-16,-4 0 1 16,-1 4 3-16,-8 0 4 15,-4 0 3-15,-9 3 4 16,-4 1-2-16,-4 7-2 15,-5 4-1-15,-4 7 3 16,-8 4-7-16,-4 4 1 16,-9 8-4-16,-5 3 0 15,-3 4-3-15,0 0-1 0,-1 0 1 16,1-4 1-16,3-15 5 16,-3 1 3-16,4-5-4 15,4-3-1-15,4-1-6 16,9-3-3-16,8 0 0 15,4-4 1-15,9 0-6 16,9-3 1-16,8-5 3 16,4-3 2-16,0-4 0 15,-12-4-2-15,-1 0-32 16,9 1-16-16,-4-1-38 16,21-19-13-16,21-18-25 15</inkml:trace>
  <inkml:trace contextRef="#ctx0" brushRef="#br0" timeOffset="41363.2985">15254 12505 200 0,'-17'-3'74'0,"17"3"-40"0,5-8-22 0,-5 8 19 15,4-4-7-15,0 0 0 16,13-3-11-16,0-1-5 16,9-3-5-16,3 3-3 0,-3 1 1 0,12-1-1 15,-17 8 2-15,0 0 3 16,-4 4 4-16,0 4 2 15,-4 3 1-15,-4-3-4 16,-5 10-3-16,0 1-5 16,-4 8 0-16,0-5-5 15,-4 12 1-15,0 15 0 16,-1-3-1-16,5-12 1 16,0-12 0-1,5-3 0-15,-1 0 0 0,4-4 3 16,1 0 0-16,8 0 1 15,0 0-3-15,8 8 2 16,-4-4 7-16,5 3 4 16,-5-3 12-1,-8 4 8-15,-5-4-2 0,-12 3 0 16,4 1-13-16,-13 0-6 16,1-8-6-16,-5 7 0 15,0-3-18-15,-4 0-6 16,-9 4-17-16,9-8-4 15,-1-12-30-15,10-10-14 16,12-23-23 0</inkml:trace>
  <inkml:trace contextRef="#ctx0" brushRef="#br0" timeOffset="41754.9479">16074 12385 212 0,'-30'18'79'0,"30"-18"-42"0,-21 23-32 16,16-23 17-16,-3 15-8 15,-1-4 2-15,1 12 0 16,4-4-1-16,0 7-7 0,4 12 1 0,8 0 4 15,5 0-3-15,-5-8 2 16,1-8-3-16,8 9 0 16,0-9-3-16,8 8 1 15,-4-3-4-15,5 10 0 16,-1-3 1-16,-3 0 0 16,-5-4 0-16,-9 1 0 15,0-5-5-15,-8 4 1 16,0-7-5-16,-8-8-1 15,4 0-33-15,-9-7-11 16,5-1-54 0,-9-22-48-16,-13-15 56 15</inkml:trace>
  <inkml:trace contextRef="#ctx0" brushRef="#br0" timeOffset="41936.0054">16027 12385 264 0,'8'0'101'0,"5"-4"-54"0,0 4-42 0,-5 0 24 0,5 0-14 16,8 0-1-16,1 0-8 15,-5 0-4-15,29 0-1 16,31 0-15-16,3 0-3 0,1 0-51 16,-26 0-20-16,-8 0-17 15</inkml:trace>
  <inkml:trace contextRef="#ctx0" brushRef="#br0" timeOffset="42266.4465">16761 12728 248 0,'-8'15'93'0,"8"-15"-50"0,-9 7-30 0,5-3 22 16,4-4-14-16,0 0-2 0,4 4-2 15,1 0-2-15,3-4-7 16,1 0-5-16,12 0-2 0,-4 0-1 15,17 0 0-15,-5 0-18 16,14 0-8-16,-5 0-39 16,9-15-18-16,-9 7-28 15</inkml:trace>
  <inkml:trace contextRef="#ctx0" brushRef="#br0" timeOffset="42743.2301">17411 12279 264 0,'-22'-15'101'0,"22"15"-54"0,-8-11-42 0,4 3 24 16,0 4-14-16,-1 4-3 15,1 0-3-15,4 0-1 16,0 12-4-16,0-12 2 0,0 11 0 15,4 4 6-15,1-4 5 16,-1-3-7-16,13 3-3 16,-5-3 2-16,18-1 2 15,21-3-6-15,0 0-1 16,0-4 0-16,-21 0 2 16,-5 0-3-16,9 0-2 0,-4 0-3 15,4 4 1-15,-4-1 5 16,-1 5 2-16,-3-4 2 15,-5 7 2-15,-4-3-3 16,-9 14 1-16,1-11-1 16,-5 23 1-16,0-15-4 15,-4 19-1-15,0-4-1 16,0 26-2-16,0-18 1 16,0 26 1-16,0-12-3 0,-4 12 0 15,0-8-6 1,0 8 0-16,-1-11-24 0,1 3-9 15,0-7-23 1,0-4-9-16,4-15-67 16</inkml:trace>
  <inkml:trace contextRef="#ctx0" brushRef="#br0" timeOffset="43105.5572">18238 12241 268 0,'0'4'101'0,"0"-4"-54"0,0 8-31 0,0-5 29 16,0 5-17-16,0 3-4 16,0 4-5-16,0 0-1 0,0 12-9 15,0-5 8-15,0 9 3 0,0-1-2 16,5 4 0-16,-1-4-8 15,-4 11-4-15,0-7 1 16,4 8 2-16,0-8-4 16,1 3-3-16,-1 1-1 15,9-4 1-15,-5-11 1 16,5-4 3-16,-5-4-3 16,9-8 0-16,-4 1-8 15,13-12-2-15,-1 0-25 16,5-15-11-16,-5 4-18 15,13-11-5-15,-8 3-85 16</inkml:trace>
  <inkml:trace contextRef="#ctx0" brushRef="#br0" timeOffset="43345.6132">18557 12264 300 0,'8'15'112'0,"-8"-15"-60"0,21 106-12 0,-21-88 38 15,5 20-34-15,-1-4-13 16,4 19-20-16,-3-4-6 16,3 23-3-16,1-4-2 0,-1 11 1 15,-4-4-17-15,1 16-4 16,-1-12-34-16,0 11-13 0,-4-14-93 15</inkml:trace>
  <inkml:trace contextRef="#ctx0" brushRef="#br0" timeOffset="43991.7727">12355 13969 244 0,'-17'15'93'0,"17"-15"-50"0,-21 56-41 0,17-44 19 16,-9 22-11-16,-8 22-3 15,4 5-7-15,4 18 0 16,5 8 0-16,3 3 2 0,10 1 1 15,12-5-32-15,-5-6-13 16,1-5-67 0</inkml:trace>
  <inkml:trace contextRef="#ctx0" brushRef="#br0" timeOffset="44215.2622">12186 14252 224 0,'4'-4'85'0,"0"4"-46"0,9 0-39 15,4 0 18-15,12 0-14 16,10 0-2-16,12 0-4 16,4 0 0-16,-17 0 2 15,-4 0 2-15,13 0 1 0,-5 0-8 16,18 0-2-16,20 4-93 15</inkml:trace>
  <inkml:trace contextRef="#ctx0" brushRef="#br0" timeOffset="44429.749">12427 14485 264 0,'-4'16'101'0,"8"-13"-54"0,5 5-35 0,-9-4 24 16,8-4-21-16,9 7-8 15,5-7-5-15,3 0 0 16,-4 4-1-16,-4 0-49 0,26 3-20 16,37 16-52-1</inkml:trace>
  <inkml:trace contextRef="#ctx0" brushRef="#br0" timeOffset="44981.3723">13056 14508 156 0,'-17'-4'60'0,"8"12"-32"0,5-1-33 15,0 12 47 1,0 15-23-16,4 0-3 16,-5 8-6-16,5 7-6 15,0 0 4-15,0-8 4 0,0 1-6 16,0 3-1-16,0-11-1 0,0 0 0 16,0-8-2-16,-4-7 1 15,0-4-2-15,-5-11-1 16,1-12-2-16,-1-7 1 15,1-11-1-15,-1-12 0 16,5-7 2-16,4-4 0 16,0 4 2-16,4 11 3 15,5 0 0-15,4 19 2 16,4 11 0-16,4 11 3 16,0 16 6-16,4 11 4 15,-3 4-4-15,-5-4 1 16,-5-8-4-16,14 27 0 0,-5-15-1 15,9 14 2 1,25 24 6-16,-8-16 2 0,-5-7 4 16,-21-30 3-16,-4-1-2 15,0-10-2-15,-4-1-7 16,0-26-1-16,-1 3-10 16,-3-25-2-16,-1 7-5 15,-3-31-3-15,-1 12-25 16,4-26-11-16,-3 11-29 15,7-12-12-15,1 12-78 16</inkml:trace>
  <inkml:trace contextRef="#ctx0" brushRef="#br0" timeOffset="45271.4488">13892 14504 264 0,'8'-7'99'0,"-8"7"-54"0,30-8-37 0,-26 8 21 15,22-4-15-15,-5 1-5 16,21-5-4-16,-8 1-1 0,13-5-2 16,-4 5-17-16,8-5-5 0,-5 9-107 15</inkml:trace>
  <inkml:trace contextRef="#ctx0" brushRef="#br0" timeOffset="45481.655">14070 14908 340 0,'-25'11'126'0,"25"-11"-68"0,-5 0-43 0,1 4 29 16,8-4-26-16,1 0-7 15,16 0-8-15,0 0-3 16,17-4 1-16,-8-7-30 0,21 0-10 15,-9-1-122 1</inkml:trace>
  <inkml:trace contextRef="#ctx0" brushRef="#br0" timeOffset="104988.9518">14838 14233 124 0,'0'-19'46'0,"5"15"-24"0,-14-19-13 16,5 20 14-16,0-1 0 16,-1-4 1-16,1 1 0 15,4 3 2-15,-4 0-14 0,4 1 2 0,0 3 2 16,0 18 5-1,0 5-9-15,0 15-4 16,0 15-3-16,0 18 1 16,0 16-3-16,0 3 0 15,0 5 1-15,0 10 2 16,-4-3-1-16,4-8 2 16,0 1-4-16,-5-12 0 15,5-12-1-15,-4-10 1 16,0-16-31-16,0-3-11 15,4-42-152 1,0-16 81 0</inkml:trace>
  <inkml:trace contextRef="#ctx0" brushRef="#br0" timeOffset="105484.7204">15658 14025 160 0,'8'19'63'0,"-8"-8"-34"0,0 8-5 16,-4-7 24-16,-5 3-13 16,-3 7-3-16,-1 1-9 15,-4 0-3-15,-4 3-11 16,4 0 1-16,-9 12 1 0,1-4-4 0,-1 4 1 15,5 11-3 1,0 4 2-16,-5 3-4 0,9 1-2 16,9 7 0-16,0 0-1 15,8-4 0-15,4-11 0 16,13 0-3-16,0 4 2 16,4-8-4-16,9-3-1 15,4-8-6-15,8-4 0 16,9-15-1-16,-4-7 1 15,-9-8 7-15,-4-19 4 16,-9-4 11-16,-8-11 5 16,-8-3-3-16,-9-12-2 15,-13-12 1-15,-12 5 0 0,-1-1 1 16,-4 0 0-16,1 1-11 16,3 11-3-16,1 7 1 15,4 8 2-15,-1 11-16 16,1 8-4-16,4 11-22 15,4 7-9-15,1 12-70 16</inkml:trace>
  <inkml:trace contextRef="#ctx0" brushRef="#br0" timeOffset="105949.3165">16226 14108 148 0,'-4'-11'57'0,"4"11"-30"0,-4-11-14 0,4 11 17 0,-4 0-9 16,-1-8 1-16,1 8-4 16,4 0 0-16,0 0-9 15,0 8 3-15,-4 3 2 0,4 15-1 16,0 5 2-16,0 6-2 15,0 8 2-15,0 16-6 16,0 11-3-16,0 3-3 16,0 12-3-16,0-4 3 15,4-4 2-15,0-4-4 16,1-3-1-16,-5-4-16 16,4-8-6-16,4-11-20 15,1-7-6-15</inkml:trace>
  <inkml:trace contextRef="#ctx0" brushRef="#br0" timeOffset="106535.2455">16613 14467 220 0,'8'0'85'0,"-4"0"-46"0,-8 3-19 0,4 1 27 16,0 4-12-16,0 3-2 15,0 12-15-15,0 7-6 16,0 7-7-16,0 1-2 0,0 15 1 16,0-4-2-16,0-4 1 0,0 1-4 15,4-5 0-15,1 1 1 16,-1-9 0-16,0-2 0 15,-4-9 2-15,0-22-17 16,0-3 5 0,0-13-1-16,-8-6 7 15,8-20 2-15,-5-7-1 16,5-7 0-16,0-1 2 16,5-3 0-16,-1-1 1 0,0 16 2 15,0 7 3 1,5 12 4-16,-1 11-4 15,5 15-3-15,4 8 1 0,9 22 0 16,8 15-1 0,8 12 1-16,9 7-2 15,4 0 2-15,0 0-2 0,-4-4 2 16,-4-3 13-16,-9-12 7 16,-4-7 4-16,-4-12 1 15,-9-7 0-15,-4-15 0 16,-4-16-7-16,-5-10 0 15,-4-16-10-15,-4-22-2 16,-8-19-5-16,-5-19-1 16,1-4-10-16,-5-11-5 15,0-4-36-15,4-15-14 16,4 0-89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4:46:06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17793 4170 96 0,'0'-11'38'15,"0"3"-20"-15,-5 0-15 0,5 8 10 16,-4 0 5-16,-4 4 6 15,4 0-4-15,-1 4-2 0,-3-5-4 16,4 5-1-16,-1 3-7 16,-3-7 18-16,-1 4 11 0,1-8-9 15,-1 0-3-15,1 3-9 16,-1 5-4-16,1-8-1 16,-5 7 1-16,0-3-1 15,1 4 2-15,-1-1-2 16,0 1 0-16,0-4-3 15,-4-4-1-15,1 3 1 0,-1 5 3 16,0-4-2 0,4 3-2-1,-4 1 2-15,0-1 0 0,0 5-6 0,0 6-2 16,4-6 0-16,0-1 2 16,5 4-2-16,-1 4 0 15,1-4 3-15,4 8 1 16,-1 3-1-16,5 1 1 15,0-1-4-15,5 8 0 16,7-4-1-16,5 8 0 16,5 3 4-16,3 12 1 15,1-8-6-15,-1 8 0 16,5-8 1-16,-5 1 3 16,5 3-2-16,-5 3 0 0,1-14 1 15,-1 4 2 1,-3 7-1-16,3-4 2 0,1 0-2 15,3 4 2-15,1 8 0 16,4-8 1-16,8 0-2 16,1 4 1-16,3 0-4 15,5-1-2-15,0-6 4 16,-4-5 1-16,-5 1-3 16,-3 3 1-16,-5 0 0 15,4-3 0-15,0 3 0 16,9 0 0-16,-5 0 2 15,13-7 1-15,1 4-4 0,3-9-1 16,0-6 1-16,-3-1 0 16,-10-3-2-1,1-8 2-15,0-4 1 0,-1-3 0 16,1-8 0-16,4-4 2 16,0-3-1-16,0-5 2 15,-9-3 0-15,-4-4 1 16,-8-7-2-16,-4-8 1 15,-5-8 2-15,-4-3 2 16,-9 4 1-16,-3 3 0 16,-10-11-4-16,-7-4-1 15,-14 4 1-15,-4-23 0 16,-8-7-2-16,-4-7 1 0,-1 3 2 16,1-4 4-1,-9 0-4-15,-4 0-1 16,-9-3 0-16,-8 7 2 0,4-4-3 15,0 15 0 1,0 4 1-16,5 4 2 16,-5 8-3-16,-9 7-2 0,-12 11-3 15,8 8-1-15,5 7-40 16,8 4-17-16,0 4-73 16,0-19-65-1,-4-7 72-15</inkml:trace>
  <inkml:trace contextRef="#ctx0" brushRef="#br0" timeOffset="6665.7487">16519 4483 160 0,'-8'0'60'0,"-1"0"-32"0,1-8-9 0,-1 8 21 0,1 0-14 15,-5-3-2-15,0 3-5 16,1-8-3-16,-1 4-8 16,0 1-3-16,0-1 1 0,1 4-1 15,-1 0 0-15,-4 4 1 16,-4 3 3-16,4 1-2 15,0 3-2-15,4 0 0 0,0 4 1 16,5 0-5-16,-1 4-1 16,1 4 0-16,-1 3 2 15,1 4 1-15,-1 4 3 16,5 4-3-16,0 11-2 16,0-7 2-16,-1-5 0 15,1 5-4-15,4-1 1 16,0 5 0-16,4-5 2 15,1-3 1-15,3 0 1 16,5-5-7-16,8 9 0 16,9-1 1-16,4 1 1 15,4-4 1-15,0-4 0 16,0-4 0-16,1 0 2 16,-5-11-1-16,-5 3-1 15,1-6 1-15,0 2-1 16,-1-14 0-16,1 4 0 0,0-8 4 15,4 0 2 1,8-8-2-16,1 4-3 0,-1-14 2 16,1-5 2-16,-9-3-2 15,-5-1 0-15,1 1 1 16,-5-1 0-16,-3 5-2 16,-5-1 1-16,0-3 2 15,-9-5 4-15,1 1-2 16,-9-4 1-16,-5 0 1 15,-12 0 2-15,-8 1 1 16,-18-5 2-16,1-7-7 16,0-1-2-16,-1 1-3 15,1 0-2-15,4 3 1 0,8 1-1 16,0 11 0-16,5 3 0 16,-1 5-3-16,5 6 2 15,0-2-6-15,-1 3 0 16,1 3-39-16,4 1-14 15,5 0-91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4:46:44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12483 6210 140 0,'8'0'55'0,"-8"4"-30"0,4-4-7 0,1 0 20 0,-1 0-6 16,0 0-1 0,5 0-6-16,-1 0-2 0,5-4-12 15,0-3 4-15,4-4 5 0,8-5-2 16,17-18 1-16,31-11 1 16,24-26 0-16,5-24-9 15,30-7-2-15,25-30 1 16,0-15 1-16,25-4 1 15,14-11 0-15,-10-4-6 16,10 8-2-16,-5 18-2 16,-22 1-2-16,1-8 1 15,4 18-1-15,-17 5 0 0,-12 15 2 16,-5 3 1-16,12 4 1 16,-11 0-5-1,-18 8-1-15,-13 11-26 0,-12 11-9 16,-18 8-14-16,1 11-4 15,-17 8-19-15,-13 11-5 16,-13 8-15 0</inkml:trace>
  <inkml:trace contextRef="#ctx0" brushRef="#br0" timeOffset="392.8833">15938 3231 192 0,'21'-19'74'0,"0"11"-40"0,5-7-22 15,-18 8 19-15,5-5-10 16,4-3-1-16,4-4-10 15,9-3-4-15,4-1-3 16,8 1 4-16,1-1 5 0,-1 8 3 16,1 4 0-16,-9 11-3 15,-5 7 0-15,-12 16-3 16,-12 7 2-16,-14 4-4 16,-8 11 1-16,-4 8-5 15,0 3 0-15,-1 5-1 16,5 3 1-16,5-11-4 15,-1 0 0-15,4-8-15 0,1 0-4 16,4-7-41-16,8-23-94 31</inkml:trace>
  <inkml:trace contextRef="#ctx0" brushRef="#br0" timeOffset="947.8695">17249 2642 252 0,'-8'-15'96'0,"4"-22"-52"0,4-9-36 0,0 27 21 16,4-7-13-16,4-15-4 15,5-5-5-15,8-3-2 16,9 0-3-16,8 4-2 0,5 7 3 16,-1 8-4-16,-4 15 0 15,-4 4-1-15,-8 11 0 16,-13 11 2-16,-9 4 0 15,-13 19 0-15,-8 8 2 16,-8 7-1-16,-5 0-1 16,-4 3-6-16,0-3-1 0,5-11-8 15,-1-4-3-15,9-8-15 16,-1-10-4 0,5-20-22-16,5-15-10 0,7-15-12 15</inkml:trace>
  <inkml:trace contextRef="#ctx0" brushRef="#br0" timeOffset="1219.5936">17479 2039 160 0,'34'-27'60'0,"-30"27"-32"0,9 12-24 15,-9-1 15-15,-4 4 0 16,4 19 3-16,0 15 5 16,1 27 4-16,3 10-17 15,5 1-4-15,4 7-2 0,4 4 9 16,4 8 4-16,-3 3 0 15,-1-22-1-15,-8 4 5 16,-5-8 4-16,-4-8-7 0,-4-11-3 16,-8-7-5-16,-13-4 1 15,-9-12-6-15,-13-11-1 16,-7-7-2-16,-10-19 1 16,-4-8-37-16,-12-15-17 15,-5-7-34-15,-8-16-12 16,4-11-36-1</inkml:trace>
  <inkml:trace contextRef="#ctx0" brushRef="#br0" timeOffset="1652.2989">16838 1699 192 0,'8'-34'71'0,"-4"34"-38"0,5 0-39 16,4 0 64-16,-1-7-23 15,5 3-13-15,5 0-11 16,7 1-8-16,5-1-3 0,9-4 1 16,-1 1-1-16,9-1 0 15,13 1 2-15,12-1 1 16,13 1-4-16,0-1 1 15,-12 1 0-15,-9-1 2 16,-5 4-1-16,-3-3-1 16,-9 3-52-16,-9 4-23 15,1-8-28 1</inkml:trace>
  <inkml:trace contextRef="#ctx0" brushRef="#br0" timeOffset="2074.2079">17729 1458 156 0,'-17'15'57'0,"9"-11"-30"0,8 0-14 16,0-4 17-16,0 0-2 15,0 0 1-15,4 0-5 0,0-4-1 16,9 4-12 0,0 0 0-16,-1-4 0 0,5 0 0 0,4 1 3 15,5 3-1-15,4 0 0 16,-1 0 1-16,10-8 4 16,-1 8-6-16,-4 8 1 15,-5-5-4-15,-3 9 2 16,-9 3 5-16,-4 7 4 15,-13 9-1-15,-9-1 0 16,-8 11-10-16,-4 4-3 16,4-7 0-16,-17 11 1 15,9-11-3-15,-9 0-3 16,4-4-27-16,-4-12-12 16,0-18-58-16,4-19-24 0,13-19-14 15</inkml:trace>
  <inkml:trace contextRef="#ctx0" brushRef="#br0" timeOffset="9412.2765">7550 6904 160 0,'0'-11'63'0,"0"22"-34"0,-4 8-19 0,4-11 17 16,0 7-7-16,0 7-1 16,0 12-9-16,0 8-2 0,0 3-4 15,-4 4 4-15,0 0 2 16,-1 8 1-16,1 3 1 0,0 12-6 15,0 7-4 1,-1 0-4-16,1-7 1 16,4-8 3-16,0-4 1 0,-4-7-1 15,4-11-2-15,0-12-24 16,-4-15-11-16</inkml:trace>
  <inkml:trace contextRef="#ctx0" brushRef="#br0" timeOffset="10434.1235">7478 6980 136 0,'0'-68'52'0,"0"49"-28"0,0 4-6 0,-4 11 18 16,0 0-9-16,4 4-3 16,0 0-10-16,0 0-4 15,0 8-5-15,4-1-2 0,0 1 1 16,5 3-2-16,3 4 1 15,1-3 4-15,4-1 6 16,4 0-3-16,13-11 2 16,9 0-5-16,8 0 1 15,12-11-5-15,-7 0 0 16,-1-1-1-16,4 1-2 16,9 0 1-16,13-1-1 15,8 1 0-15,-4-4 0 16,-13 4 0-16,0-8 0 15,0 8 0-15,0-1 0 0,9 1 0 16,4 0 0-16,0 3 0 16,-9-3 2-16,-8-1-1 15,-4 1 2-15,0 0-4 16,-1 0 0-16,9 3 1 16,5 4 0-16,-14 0 0 15,-3 4 0-15,-9 4 0 16,-5 0 2-16,-7 0-1 15,-5 0-1-15,-5-1 3 16,-3 1 0-16,-5 0-4 16,-4 0 1-16,0 3 0 0,-4-3 0 15,-1 0 0 1,5-1 0-16,0 1 0 0,0 0 0 16,0 0 0-16,0 0 2 15,0-1-3-15,0 1 0 16,0 0 1-16,0 0 2 15,0-4-1-15,0 0-1 16,4 0-2-16,1 7 1 16,-1-7 1-16,-4 12 2 15,-4-9 8-15,-1 9 3 16,-3 6 0-16,-5-6 2 16,0 3-8-16,1 7-2 15,-1 16-3-15,-4 15 1 16,4-4 0-16,0 0 3 15,1 4 1-15,-1 11 3 16,0 4-7-16,0 4-2 16,1 7 5-16,-1 8 4 0,-4-16 6 15,-4-7 4 1,-1-7-1-16,1-4-2 0,0-4-1 16,-9-8 0-16,5-7-8 15,-1-7-3-15,-4-5-3 16,5-7-2-16,-5-3 3 15,0-5 0-15,1-3 1 16,-5-4 0-16,-5 0-2 16,-3-4 1-16,0 0-2 15,-5-3 2-15,-13-1 4 16,-16-3 4-16,-22 0-2 0,-4-1 0 16,-4 9-3-16,4 3 1 15,-17-8-6-15,-16 8-3 16,7 0 3-16,9 8 1 15,17-8-3-15,-4 0-1 16,-4 0 1-16,-9-8 0 16,9 4-10-16,4-3-5 15,8 3-21-15,17 0-9 16,5-11-33-16,-1-8-12 16,5-14-60-1</inkml:trace>
  <inkml:trace contextRef="#ctx0" brushRef="#br0" timeOffset="26275.0061">8293 13365 208 0,'-13'8'79'0,"-8"-4"-42"0,9-4-17 0,7 0 27 15,-3-4-10-15,-1-4 1 16,5-3-12-16,0-8-7 16,4 4-10-16,4-4-6 0,9 0-2 15,4 0-4-15,4 1 2 16,4-1-1-16,5 0 0 15,0 4 2-15,0 3 0 16,-1 1 0-16,-3 11 2 16,-5 0-3-16,-4 11 0 15,-9 12 3-15,-3-4 1 16,-10 15-1-16,-7 4-2 16,-10 11 1-16,-3-12-1 15,-5 5 2-15,1-4 1 0,-5-5-1 16,0-10 1-1,0-8-2-15,0-3 2 16,4-12-22-16,5-4-7 0,8-4-25 16,4-7-7-16,9-4-63 15</inkml:trace>
  <inkml:trace contextRef="#ctx0" brushRef="#br0" timeOffset="26501.3066">8548 13203 228 0,'13'11'85'0,"-13"-3"-46"0,0 7-28 0,0-4 21 16,0 4-8-1,0 4 0-15,0 11-2 0,0 12 1 16,0-1-13-16,0 8 3 16,-5 0 1-16,-3-3-5 0,-1 7-3 15,1-1-1-15,-1-6-1 16,5-5-2-16,-4 1 1 15,3-8-35-15,1-12-13 16,0-3-99 0</inkml:trace>
  <inkml:trace contextRef="#ctx0" brushRef="#br0" timeOffset="26712.5536">8849 13795 312 0,'-21'12'118'0,"17"-1"-64"0,-13 0-61 0,17-7 21 0,0 3-11 16,0 1-2-16,0 0 0 16,0 3-1-16,4-4 0 15,5 1-44-15,-1 0-20 0,5-5-61 16</inkml:trace>
  <inkml:trace contextRef="#ctx0" brushRef="#br0" timeOffset="27248.6886">9193 13162 264 0,'-8'-12'101'0,"3"5"-54"0,1-5-44 0,4 5 21 16,0-1-10-16,4-3 0 15,5-4-6-15,4-4-3 16,4 0-2-16,0 8-3 0,8-8 1 16,-4 15-1-16,5 4 2 15,-1 0-1-15,-4 12-1 0,-12-1 1 16,-9 12 1-1,-4 14-1-15,-5 5 2 16,-4 18-2-16,-8 15 2 0,-4 12-4 16,-1-8 0-16,1 8 1 15,8-4 0-15,0-4 0 16,4-3 0-16,9-12 0 16,4-11 0-16,4-16 0 15,5-10 0-15,8-16 4 16,4-11 2-16,13-11-2 0,4-4-1 15,0-4-1 1,-4-7 1-16,-4-1-2 16,-9-3 2-16,-8 4 11 15,-9-8 6-15,-8 0 1 16,-17 7-1-16,-5-7-8 0,-4 0-3 16,-4-15-3-16,0 4-1 15,0-8-6-15,5 0 1 16,8 4-16-16,4 0-4 15,8 4-39-15,9 4-14 16,4-16-72 0</inkml:trace>
  <inkml:trace contextRef="#ctx0" brushRef="#br0" timeOffset="29202.5229">9813 13607 168 0,'0'-46'66'0,"-4"50"-36"0,-1-8-24 0,5 4 15 16,0 0-13-16,0 12-4 15,0 7-6-15,0 3 1 16,0 8 1-16,0 4 4 0,-4 4 2 16,4 0 4-16,-4 3 4 15,4-7 3-15,0-4 2 16,0-3-4-16,0-8 1 15,0-4 0-15,0-19 6 16,0-7-5 0,0-8-9-16,4-15-5 15,0 0-2-15,5-8-1 0,-1 5 0 16,5 3 0-16,0 7-3 16,-1 16 0-16,-3 11-1 15,-1 0 3-15,1 4 0 16,-1 11 1-16,1 4 0 15,-1 3 2-15,1 8-1 16,-1-3 2-16,1-4-4 16,-5-1 0-16,9-7 3 15,-5-3 1-15,1-5-4 16,4-3 1-16,-1-8 0 0,1-15 0 16,0-7 0-16,8-16 0 15,4-3-3 1,1 4 0-16,-5 7 2 0,0 11 2 15,1 12-2-15,-5 14 0 16,-5 9 1-16,1 18 0 16,-4 4 0-16,-1 7 0 15,-4 16 0-15,5 0 2 16,-1-1-21-16,-4 1-9 16,1-4-35-16,-1-12-14 15</inkml:trace>
  <inkml:trace contextRef="#ctx0" brushRef="#br0" timeOffset="29457.4995">10798 13309 244 0,'-5'11'93'0,"1"12"-50"0,-13 11-30 16,4-16 22-16,-4 13-16 15,-4 3-3-15,-4 3-10 16,-5 5-2-16,-4 7-2 16,0 0-2-16,9 0 1 0,-1 4 1 15,5-4 1-15,4-8-17 16,8-7-5-16,5-11-22 16,8-8-9-16,13-15-13 15,9-11-4-15,4-12-12 16</inkml:trace>
  <inkml:trace contextRef="#ctx0" brushRef="#br0" timeOffset="29802.8842">10925 13531 208 0,'-4'4'79'0,"-5"7"-42"0,1 4-23 0,-1 4 22 16,1 0-18-16,-5 4-5 15,0 11-6-15,-4 0-2 16,0 3-3-16,5 5-4 0,3-4 1 15,1-1 3-15,8 1 1 16,4-8 5-16,9-7 3 0,-1-1 5 16,1-10 4-1,8-1-4-15,5-3-1 0,-1-1 2 16,5 1 1 0,-5 3-3-16,-3 0 1 0,-5 4 0 15,0 0 2-15,-9 1 5 16,-4-1 3-16,-4 0-13 15,-8 4-8-15,-9 3-1 16,-4-7-1-16,-1 0-6 16,-3 0-2-16,-1 1-42 15,-3-1-17-15,-1-4-35 16,9-4-14-16</inkml:trace>
  <inkml:trace contextRef="#ctx0" brushRef="#br0" timeOffset="30223.4328">11222 13252 308 0,'-34'19'115'0,"26"-12"-62"0,-18-7-38 0,22 0 29 15,8-3-15-15,0-5-5 16,5-3-7-16,8-4-3 16,4 0-8-16,0 3-4 0,0 1 1 0,5 0-2 15,-5 11-1-15,0 0 1 16,-4 4-1 0,-4 7 2-16,-4 4 1 0,-5 0 1 15,-4 4 0-15,0 7 2 16,-4 1 1-16,-5 7-1 15,1-8 1-15,-1 4-2 16,1-7 2-16,3-1-6 16,1-3-1-16,4 0-2 15,4-8 0-15,9 1 0 16,4-12 0-16,4-12 0 16,9-6-2-16,8-9-48 15,26-10-20-15,17-9-72 16,3 1-55-1,18-30 79-15</inkml:trace>
  <inkml:trace contextRef="#ctx0" brushRef="#br0" timeOffset="30808.6684">12691 13890 268 0,'8'-61'101'0,"1"39"-54"0,3-31-46 16,-3 30 19-16,4 4-11 0,-1-7-3 15,14 7-6-15,-1 0 0 16,1 8 0-16,-1 7 0 0,-4 8 0 16,-8 15 0-16,-4 11 0 15,-5 11 2-15,-8 16 1 16,-13 3 1-16,-5 4 0 15,1 8-2-15,0-15 1 16,-4-8-7-16,3-4 1 16,1-19-17-16,4-7-6 15,4-23-9-15,1-22-4 16,7-19-3-16,5-19-1 16,5-4-38-16</inkml:trace>
  <inkml:trace contextRef="#ctx0" brushRef="#br0" timeOffset="30975.7329">12967 13505 180 0,'8'41'68'0,"-8"-3"-36"16,4 3-20-16,-4-10 19 0,0 6-5 15,0 9 2-15,5 10-12 16,-1 5-2-16,4 3-8 16,1-4-4-16,4-7-1 0,-1-8 1 15,1-3 1-15,-5-8-34 16,1-12-14-16</inkml:trace>
  <inkml:trace contextRef="#ctx0" brushRef="#br0" timeOffset="31273.4422">12542 13139 160 0,'-13'7'60'0,"5"-3"-32"0,4 4-13 0,-1-8 20 0,5 4-6 16,0 3 0 0,5 4-5-16,3-7-3 0,5 4-11 15,0-8 2-15,4 0 4 16,4-8-8-16,9 4-2 0,8-7-4 15,13-8 1-15,12 8 0 16,5 0 1-16,-4-1-40 16,-5 5-15-16,-3-12-68 15</inkml:trace>
  <inkml:trace contextRef="#ctx0" brushRef="#br0" timeOffset="31634.1562">12950 12901 216 0,'-26'8'82'0,"5"7"-44"0,-9 4-20 0,22-12 23 16,-5 5-10-16,4 3-1 15,1 0-13-15,16 0-5 16,5-11-7-16,4 3 3 0,13 5 4 15,4-9 0-15,4 5 1 16,0 3-5-16,-12-11 0 16,-5 4 4-16,4 4 4 15,9 3 5-15,-12 0 4 16,-5 0 2-16,-5 8 3 16,1-4-3-16,-9 4 1 15,-4 11-18-15,-4-3-6 16,-4-1-1-16,-5 1 0 15,-8-1-37-15,-5 0-14 16,-4-7-82-16,9-7-36 0</inkml:trace>
  <inkml:trace contextRef="#ctx0" brushRef="#br0" timeOffset="32612.2103">13892 12309 144 0,'-21'-15'55'0,"8"11"-30"0,0-7-18 0,5 7 13 0,3 4-4 15,-3-11 1-15,4 11-3 16,-5-8 1-16,1 8-8 16,-1 8 2-16,5-4 4 0,0 3 8 15,0 5 7-15,-1-1-2 16,1 0-1-16,0 0-5 0,4-3 0 15,4 0-2 1,0-5-2-16,9-3-4 16,17-3-2-16,12-5 0 15,13-7 4-15,18 0-13 0,-1 4-4 16,-9-1 1-16,5 1 2 16,0 3 3-16,4-3 3 15,1 7-49-15,-1-7-21 16,-9 0-30-16,-7-4-9 15,-10-8 4 1</inkml:trace>
  <inkml:trace contextRef="#ctx0" brushRef="#br0" timeOffset="32998.1895">14414 11970 256 0,'-13'-4'96'0,"9"4"-52"0,4 0-34 0,0 0 25 0,0 0-17 15,4 4-4-15,5-1-3 16,3 5 0-16,5 0-5 16,5 3 0-16,16 4 4 0,4-4-2 15,9 1 1-15,0-1-1 16,-4 0 0-16,-5-3-4 15,-8 3-1-15,-4-7 10 0,-9 15 3 16,-4 3 1-16,-4 5 2 16,-9 10-1-16,-12 5 0 15,-5 7-9 1,-13-8-5-16,-3-3-3 16,-14 0 1-16,1-4-1 0,8-4 2 15,4-4-22-15,9-7-7 16,29-11-84-1,14-16-9-15,7-14-6 16,10-12 15 0</inkml:trace>
  <inkml:trace contextRef="#ctx0" brushRef="#br0" timeOffset="33644.7235">15433 12305 212 0,'8'-15'82'0,"1"19"-44"0,-18 0-20 16,9-4 23-16,-8 4-8 15,-1-1-2-15,1 1-4 16,3-4 0-16,1-7-15 16,0-5-2-16,8-3-3 0,5-7-1 15,-1-1-1-15,5-7-3 0,0 7-2 16,-1 4 1 0,1 8-1-16,-4 3-3 0,3 5 0 15,5 3 2 1,-4 11 2-16,-9 8 0 0,1 7-1 15,-5 4 1-15,-5 4 1 16,-3 0-1-16,-1 0-1 16,1-7 1-16,4-5 1 15,-5-14-21 1,-4-8 0-16,9-19-3 16,0-7 6-16,4-5 2 15,0 5 6-15,4 0 5 16,0 3 0-16,5 4-1 0,-1 12 5 15,5 7 1-15,4 11 4 16,4 15 1 0,5 8-1-16,-1 8 1 0,1 22-4 15,-5 4 0-15,-4 18 10 16,-13 9 6-16,-4-5 10 16,-8-11 4-16,-1-11-2 15,-16-4-1-15,-1-7-15 16,1-12-6-16,-9-14-6 15,-4-16-3-15,-13-15-52 16,0-27-23-16,-9-26-90 16,9-26-41-1,26 4 105-15</inkml:trace>
  <inkml:trace contextRef="#ctx0" brushRef="#br0" timeOffset="33989.2931">15085 11770 288 0,'-5'7'110'0,"5"-7"-60"0,0-7-36 0,0 7 26 15,0 0-13-15,5 0-1 0,-1 0-9 16,9 7-2-16,12-7-9 16,9 0-4-16,8 0 1 15,5 0 0-15,0 0 1 0,4-7-5 16,-4 3 1-16,3 4 0 16,-3-11 0-16,0 3-5 15,0 1 1-15,-5-1-36 16,-8-3-13-16,-4-1-26 15,-9-3-9-15,-8-3-27 16</inkml:trace>
  <inkml:trace contextRef="#ctx0" brushRef="#br0" timeOffset="34365.3962">15564 11532 236 0,'-12'19'90'0,"3"0"-48"0,5-8-31 0,0-7 21 16,4 0-13-16,0-4-1 15,4 0-1-15,0 0-2 16,9-4-7-16,17 0 4 0,8 0 1 16,4 4 0-16,9 0 0 15,-4 4 1-15,-5 4 4 16,-4 7 3-16,-8 7 4 0,-13 1 9 15,-8 4 3 1,-14 6-4-16,-12 1 0 0,-8 0-17 16,-9 0-4-16,0 0-6 15,-4-4-1-15,4-3-8 16,0-12-2-16,8-4-53 16,9-11-22-16,9-45-69 15,21-19-28-15,25-76 42 16</inkml:trace>
  <inkml:trace contextRef="#ctx0" brushRef="#br0" timeOffset="40850.3513">9728 13131 152 0,'-4'-15'57'0,"-9"12"-30"0,0-1-25 0,9 4 14 16,-5 0-4-16,1 0 1 15,4 4-1-15,-5-1 0 16,5 9-6-16,0 6-4 0,4 9-1 16,0 22-4-16,0 23 2 15,0 14-1-15,0 16 0 16,0 4 2-16,0 18 2 16,0 4 1-16,0-11 1 0,-5-7-2 15,5-5-2-15,-4-7-30 16,0-3-13-16,-4-16-35 15</inkml:trace>
  <inkml:trace contextRef="#ctx0" brushRef="#br0" timeOffset="41721.6863">9469 13290 80 0,'13'-23'30'0,"-1"19"-16"0,10-3-19 0,-14 3 6 16,9 0-1-16,4 1 0 16,1-1-3-16,7 0 0 15,1 0 2-15,4 0 0 16,0 1-2-16,4-1 0 15,17 0 4-15,5 0 1 16,3-7-3-16,5 0 1 16,0-1 2-16,-4 1 1 15,0-8-4-15,-1-3 1 0,18-5 2 16,0 1 3 0,-1-4-4-16,-8 3-3 0,0 1 1 15,-8-1 0-15,-4 5 1 16,-1-1 0-16,-12 4 0 15,16-3 2-15,-7-1-1 16,-1-3 2-16,-9 7-2 16,1-4 2-16,-9 4 7 15,-4 4 3-15,-4 4 2 16,-5 7 4-16,-3 4-2 16,-5 0 1-16,-5 8-5 15,1-1 0-15,-4 8-10 16,-5 0-2-16,0 0-1 15,0 4 0-15,1 0 2 0,-1 11 1 16,0-7 1-16,0 0 0 0,1 14 0 16,3-3-5-16,1 4 1 15,3 4 0-15,1-1 2 16,0 23-3-16,-1-7 0 16,1 7 1-16,4 11 0 15,0-3-3-15,4 7 2 16,1 12 1-16,-1-1 0 15,0 8 0-15,0-7 2 0,9-8 3 16,-5-4 4-16,-3-4 0 16,-5-7 0-1,-5 4-3-15,-3 0-1 16,-5-5-6-16,-4 1 1 16,-17-11 4-16,-4-1 5 15,0-18 15-15,-5 7 7 0,-3-11-5 16,-1-11-3-16,-13-12-7 15,-8-11 0-15,-12 0-5 16,-22-11-1-16,0 0-6 16,-4 3-3-16,-9-3 2 15,-21 3 2-15,-4 1 0 16,4 7 2-16,9 4-4 16,-5 3 0-16,-3-7-10 15,3 0-5-15,13-4-27 16,13 1-13-16,0-5-69 15</inkml:trace>
  <inkml:trace contextRef="#ctx0" brushRef="#br0" timeOffset="42502.2654">9758 11932 116 0,'-5'-4'46'0,"5"4"-24"0,-4 4-19 16,0-4 21 0,8 0-14-16,-8 8 10 15,4 3-11-15,-9 8-3 16,9 7-3-16,-4 19-5 16,8 4 1-16,-4 19 1 0,0 4 0 0,0-4 0 31,0-4 0-31,-4 0 4 15,4-7-2-15,-8-5-12 16,3 1 6-16,-7-15-72 16,7-4 42-16</inkml:trace>
  <inkml:trace contextRef="#ctx0" brushRef="#br0" timeOffset="43281.418">9651 11973 160 0,'5'0'60'0,"-5"0"-32"0,4 0-33 0,-4 0 7 15,4 0-3-15,0 0 1 16,9 0 0-16,0-3 0 16,4 3 0-16,0-4 0 15,4 0 0-15,13-3 0 16,4 7 0-16,17-12 0 15,5 12 0-15,8-3 4 16,-5 3-2-16,5-12 6 16,-4 12-5-16,17-7 1 15,-1 7-2-15,9-4 1 16,-4-4-2-16,0 5 2 16,-8 3-2-16,16-4-1 0,-8 8 1 15,8-4-1 1,-4 3 0-16,-4 5 17 15,-12-8-9-15,-6 0 17 16,-7 4-15-16,-9-4 7 0,-5 0-10 16,-7 0 7-16,-5 0-8 0,-9 0 3 15,-4 0-5-15,-4 0 0 16,-4 0-2-16,-9 0 3 16,5 0-3-16,-9 0-3 15,4 0 0-15,-8 7 3 16,4-7-1-16,-4 4 6 15,-1 4-4-15,-7 7 1 16,3-4-2-16,-4 4-2 16,5 4 1-16,-5 4 1 15,5 3-1-15,-5 8-1 16,9 0 1-16,-9 7 7 16,9-3-4-16,-9 0 21 15,4-4-14-15,-12-4 30 16,8-4-23-16,-16 1 18 15,3-5-21-15,-25-3 1 16,9 4-10-16,-22-12-3 16,13 8-2-16,-8-4-6 15,8 4 3-15,-13 7 1 16,13 1 1-16,-21 7 0 16,13 0 0-16,-22 3 0 15,17 1 0-15,-8-4 4 16,17 0-2-16,-13-15 1 15,17 0-1-15,-17-16-13 0,9-3 7 16,-17-11-41-16,12 0 25 0,-4-8-82 31,13 8 57-31,4-12-107 0,8 8 86 0,-20-8-35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4:47:45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11765 2314 148 0,'-25'-34'57'0,"16"0"-30"0,-25 0-36 16,13 19 9-16,0-4 13 15,-5-3 9-15,-7-12 6 16,-10 0 3-16,-12 0-16 0,-13 4 0 0,-25 0-1 16,-1 7-3-16,-8 4-1 15,-16 4-4 1,-18 4-1-16,-9 3 1 0,-3 1 1 16,-22-1-1-16,4 1-1 15,-16-5 1-15,-18 5 1 16,1-5-6-16,-30 9-2 15,-5 3 0-15,-12 3 2 16,8 16-2-16,9 8-2 16,-4 10 4-16,21 5 1 15,4 7-3-15,-17 15-1 0,21 11-2 16,9 12 3-16,-1 7-7 16,27 1-2-16,24-5 6 15,14 16 1-15,12 3-6 16,21 4-4-16,17 4 2 15,26 8 2-15,21 14-2 16,34-7 0-16,34-3 3 16,38-1 3-16,39-4 0 15,25-11 4-15,50-18-2 16,18-24 1-16,93 1 4 16,13-19 3-16,8-30 2 15,9-5 1-15,-8-21-4 16,20-20-1-16,-20-15 5 15,37-22 3-15,5-8-4 16,-17-19-2-16,12 1-5 16,-25-20 0-16,-16-11-2 0,-35 4-2 15,-17-4 9-15,-38-8 4 16,-43-7 13-16,-42 19 8 16,-38 11-11-16,-34-3-5 15,-25-1-20-15,-48 1-7 16,-37-24-112-1</inkml:trace>
  <inkml:trace contextRef="#ctx0" brushRef="#br0" timeOffset="6393.943">23179 3695 124 0,'47'-12'46'0,"-34"1"-24"0,4 3-24 0,-13 5 11 0,0-1 7 16,0 0 7-16,-4 4 1 15,-4-4 1-15,-4 4-14 16,-1 0-4-16,-8 0-1 0,-4-3 1 16,0-1 3-16,-1-4-1 15,-3 1 0-15,0-1 6 16,-5-3 2-16,-8-4-2 16,-1 4-1-16,-7-5-4 15,-14-2-1-15,-8 2-3 16,-4-6 1-16,0-5-4 15,-9 5-2-15,-3-1 2 16,-10 4 2-16,-12-3 2 0,0 7 3 16,0-12 1-1,-13 5 3-15,-17-1-5 16,5 4-3-16,-14-7-6 0,-8-4 0 16,-12-1 0-16,4 9 0 15,-9-1 0-15,-4 0 0 16,8 1 0-16,-4-1 0 15,-12 1 0-15,8 3 2 16,-13 0-1-16,-8 4 2 16,4 3-4-16,-4 1 0 15,-9 4 1-15,13 3 0 16,-9 4 0-16,-33 4 0 0,25 7 0 16,4 4 0-16,0 0-3 15,22 11 2-15,-1 5 1 16,-3 10 0-16,20-3 0 15,13 0 0-15,0 3 0 16,13-7 2-16,5 4-6 16,20 11 1-16,17-4 1 15,13 8 1-15,13-4-2 16,17 7 2-16,8-10-6 16,13 6-3-16,13-6-3 15,13-5 0-15,16-3 0 16,9 0 3-16,13 3-3 15,21-3 1-15,29 7 8 0,18 0 7 16,8 1-3 0,17-5 0-16,26 4-2 15,4-3 0-15,4-8 2 0,25-4 0 16,-3 8-3-16,3-8 2 16,18 0 1-16,-5-7 0 15,17-8 0-15,13 4 0 16,-9-4 0-16,22 0 0 15,-9-4 0-15,18-3 0 16,-10-1 0-16,9-3 0 16,1 0 0-16,-18-8 0 0,17 0 2 15,-12-3 1 1,3-5 1-16,-12-3 2 0,-13-4-1 16,13-7 0-1,-8-4-1-15,-26 3 0 0,4-7 0 16,-17 1 0-16,-16-1 2 15,-26-4 1-15,-9 4 1 16,-8-8 2-16,-22 5 4 16,-16 3 1-16,-22 4-4 15,-16 3-1-15,-18 5-4 16,-12-1 1-16,-13-3-4 16,-8 3-2-16,-26-15-11 15,-5-3-6-15,-3 3-10 16,-13 0-1-16,-13-7-24 15,-17 7-9-15,-38 8-50 16</inkml:trace>
  <inkml:trace contextRef="#ctx0" brushRef="#br0" timeOffset="12386.0657">21566 5456 136 0,'4'-45'52'0,"-4"45"-28"0,0-38-28 0,-4 27 16 15,4 3-8-15,-4-7 19 16,4 4-14-16,-9-1 10 15,5 9-11-15,-4 3-2 16,4 7-4-16,-1 16-4 16,5 7 1-16,-4 12-1 15,8 3 0-15,-4 15-3 16,0-3 3-16,0 22 1 16,0-7 1-16,0 3 2 15,0-3-1-15,0-4-7 16,0-12 3-16,0-3-76 15,5-12 44-15</inkml:trace>
  <inkml:trace contextRef="#ctx0" brushRef="#br0" timeOffset="12759.8931">21354 5433 180 0,'0'-11'68'0,"0"11"-36"0,4-11-26 0,-4-1 21 16,4 5-16-16,1-12 2 15,3 0-9-15,-4-11 2 16,5 7-3-16,-1-7 0 15,9 8-1-15,5-9 1 16,-5 16-2-16,-5-4 6 16,1 12-4-16,0-1 1 15,0 5-2-15,-1 3-2 16,5 7 1-16,4 8-1 16,1 8 0-16,-1 15 0 15,4 7 0-15,-3 4-73 16,-1 0 40-16,-4 7-88 15,4-3 68-15</inkml:trace>
  <inkml:trace contextRef="#ctx0" brushRef="#br0" timeOffset="15088.6206">10997 6169 104 0,'9'7'38'0,"-9"-7"-20"0,4 4-8 0,-4-4 25 16,0 8-19-16,0-8 12 16,0 4-17-16,0 3 12 15,0-3-13-15,0 3 8 16,0 5-10-16,0 10-5 15,4 5-1-15,0 18-2 16,5 0 0-16,-5 12 0 16,0-1 0-16,0 5-5 15,1-1 3-15,-5-3-32 16,4-12 19-16,-4 4-80 16,0-4 53-16</inkml:trace>
  <inkml:trace contextRef="#ctx0" brushRef="#br0" timeOffset="15524.9132">10899 6188 56 0,'-17'11'24'0,"17"-11"-12"0,-4 15 10 0,0-7 30 16,0-1-27-16,-5 1 8 15,9 3-21-15,-4-3 11 16,4-1-13-16,0-7 10 16,4 0-11-16,0-7 4 15,5 3-8-15,-5-11 2 16,5 0-4-16,-1-8 3 15,1 4-4-15,-1-11 1 16,1 7-1-16,-1-3-4 16,1 11 1-16,-1 0 1 15,5 7 0-15,0 8 0 16,-1 12 0-16,5 3 0 16,5 4 0-16,-1 3 0 15,4 1 0-15,5-1 0 16,0 1 0-16,-1-8-40 15,1 0 22-15,0-7-85 16,-1-1 57-16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4:49:00.7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2402 5135 228 0,'-5'0'85'0,"5"8"-46"0,0-8-37 0,0 0 17 16,-4 15-6-16,4 0 0 15,0 12-5-15,0 6-3 16,0 9-2-16,0 11 0 0,0 0 2 0,0 3 0 16,0 5 0-1,0 3-1-15,0 4 0 16,0 3-5-16,0-3 1 0,0-4 2 15,-4 0 1-15,0-18-1 16,-1-5 1-16,5-7-44 16,-4-11-17-16</inkml:trace>
  <inkml:trace contextRef="#ctx0" brushRef="#br0" timeOffset="676.6592">2894 5271 212 0,'-4'-11'82'0,"0"15"-44"0,4-4-36 0,0 0 17 15,0 19-15 1,0-1-4-16,0 13-3 16,0 6 2-16,0 5 0 0,0-1 1 15,0 8 0-15,0 0 0 0,0 8 0 16,0-4 0 0,0 3 2-16,0-3 1 15,0-4 1-15,0-4 0 16,-5-11 0-16,5-11 0 15,-4-12 0-15,4-11 2 16,-4-11-12-16,0-19-5 0,-1-15 5 16,5-8 2-16,0 0 1 15,0-15 0-15,5-7 4 16,-1 3 3-16,0 4 8 16,0 4 2-16,1 11-3 15,-1 15-1-15,4 12-9 16,5 22-2-16,4 8-3 15,0 26 3-15,4 12 4 16,13 10 3-16,4 20 2 16,9 7 0-16,-5 12 0 15,1-4 0-15,-1-8 2 0,-3-8 4 16,-10-6 5 0,1-13 5-16,-9-10-3 0,0-8-1 15,-4-15 0-15,0-12 0 16,-8-11 0-16,-9-18 0 15,4-31-11-15,-4-19-5 16,-4-11-3-16,4-3 1 16,-4-5-8-16,-1-7-1 15,-3 4-9-15,8 11-3 16,4 4-23-16,5 11-8 16,-1 11-29-16,13 12-10 15,5 15-26 1</inkml:trace>
  <inkml:trace contextRef="#ctx0" brushRef="#br0" timeOffset="980.4526">3985 5550 232 0,'-13'0'88'0,"13"0"-48"0,0-7-31 0,0 3 19 16,9 0-14-16,-5 0-5 15,4-7-9-15,14 0 0 16,7 0 0-16,14 7 0 0,12 0 2 15,9 4-3-15,-1 4-2 16,1 7-56-16,-5 0-22 16</inkml:trace>
  <inkml:trace contextRef="#ctx0" brushRef="#br0" timeOffset="1234.813">4032 5924 316 0,'-5'0'118'0,"5"0"-64"0,5-4-52 16,-5 4 23-16,4-8-17 15,4 8-4-15,9 0-6 16,5 8-1-16,11-8 2 15,10 11 0-15,8 1 3 0,4 3-25 16,4 4-12-16,1-4-101 16</inkml:trace>
  <inkml:trace contextRef="#ctx0" brushRef="#br0" timeOffset="2373.1948">5178 4936 208 0,'-5'15'77'0,"1"-8"-42"0,0 8-32 0,4-3 15 0,0 10-5 15,0 8 2-15,0 19-2 16,0 0 0-16,0 16-7 16,0 6-4-16,0-10 1 0,0 10-2 15,0 1-1-15,0 7 1 16,0 8 1-16,0-4 1 15,0-8 3-15,0 1-10 16,4-20-4-16,0-7-106 16,1-3-47-1,3-35 82-15</inkml:trace>
  <inkml:trace contextRef="#ctx0" brushRef="#br0" timeOffset="2642.7921">5636 4947 236 0,'-8'0'90'0,"8"0"-48"0,-9 11-49 0,5-7 16 16,0 15-10-16,-1 0-2 15,5 11 2-15,0 15 0 16,0 15 1-16,5 5 0 0,-5 6 2 0,0-7-1 15,0 4 2 1,0 0 0-16,0 11 3 16,-5 8-14-16,1-8-5 0,-4-7-46 31,-1 3-63-31,1-11 22 0</inkml:trace>
  <inkml:trace contextRef="#ctx0" brushRef="#br0" timeOffset="2823.9534">5560 5924 240 0,'25'-57'90'0,"-16"16"-48"0,8-16-20 16,-9 34 28-16,5-10-22 0,0-5-7 15,4-11-11 1,4 7-5-16,0-14-2 0,0 7-5 0,0 3 1 16,1 5-19-16,-1 7-9 15,-4 8-34-15,-4 7-12 16</inkml:trace>
  <inkml:trace contextRef="#ctx0" brushRef="#br0" timeOffset="3004.126">5717 5543 208 0,'-9'11'79'0,"9"-3"-42"0,0 7-19 0,0-4 25 16,0 8-20-16,4-4-5 15,5 8-9-15,-1-1-4 16,5 12-2-16,8 4-3 0,1 7 3 16,16 4-24-16,0-4-8 15,4 1-87-15</inkml:trace>
  <inkml:trace contextRef="#ctx0" brushRef="#br0" timeOffset="3576.4943">6358 5663 280 0,'-17'-7'107'0,"4"-1"-58"0,0-10-37 16,9 10 24-16,0 0-17 0,-1 1-5 16,1-12-5-1,4 4-1-15,0-8-4 0,4 1-3 0,1 3 0 16,3 0-4-16,5 8 2 15,0 3-4-15,-1 12-1 16,1 3 3-16,0 5 3 16,-5 3 3-16,-3 4 3 15,-5 15-8-15,-5-8 0 16,-3 8 0-16,-1 11 3 16,-3 1 2-16,-1-9 3 15,-4-3-1-15,4-4 0 16,-4-11-3-16,-4-11-2 15,4-16-10-15,0-22-4 16,9-8-9-16,12 1-2 16,4 3 13-16,5 3 6 15,4 5 2-15,4 0 1 0,5 11 13 16,-1 15 5-16,1 11-3 16,3 12 1-1,1 26-4-15,-4 18 0 0,-5 5 10 16,-13 7 5-16,-8 1 5 15,-8 6 2-15,-9 5-5 16,-9-1-4-16,-3-7-10 16,-1-4-3-16,-4-14-5 15,-4-13-1-15,-9-6 1 16,-4-20 0-16,13-7-27 16,8-15-11-16,17-23-25 15,18-23-9-15,12-26-40 16,21-33-17-16,9-5 14 15</inkml:trace>
  <inkml:trace contextRef="#ctx0" brushRef="#br0" timeOffset="4059.0486">7054 5539 216 0,'-21'0'82'0,"21"0"-44"0,-5 0-18 0,5 0 27 15,0 0-14 1,0 0-4-16,0 0-8 15,0 0-1-15,0 0-11 16,0 0 1-16,0 11 3 0,0-7-3 0,0 7 0 16,0 1-2-16,0-1 2 15,0 8-5-15,-4-12-1 16,0 5-2-16,4 3 1 16,0-8-48-16,0-3-20 15</inkml:trace>
  <inkml:trace contextRef="#ctx0" brushRef="#br0" timeOffset="4701.6356">7563 5354 208 0,'-17'4'79'0,"9"-4"-42"16,-1 8-23-16,5-5 22 0,-5 9-16 16,1-1-3-16,4 8-9 15,-1 3 0-15,1 1-5 16,0 3 0-16,0 5 3 0,-1 6 3 16,1-3 5-16,4-7 3 15,0 3 2-15,0-8-2 16,0-3 0-16,0-7-1 15,0-5 3-15,4-7-7 16,1-7-2-16,3-12-3 0,1-8 0 16,3-3-6-16,5 0-1 15,5-4 0-15,-1 4 0 16,0 4 0-16,0 7 0 16,1 4-3-16,-5 7 2 15,-1 8-1-15,-3 8 0 16,0-1 0-16,-5 4 0 15,1 5 0-15,-1 2 0 16,5 5 2-16,-9 0 2 16,1-1-3-16,-1 1 0 15,4-4 1-15,1-4 2 16,4-8 1-16,-1-10 1 16,5-12 0-16,0-4 0 15,5-4-2-15,3-3-2 16,0-5 3-16,-3 1 2 15,-5 4 0-15,0 7 2 0,-5 8-6 16,1 11-1-16,0 15-2 16,-5 4 0-16,1 7 2 15,-1 12 0-15,1 3 0 16,-1 16 0-16,1-4-5 16,-1-1 1-16,-3-3-36 15,-1-3-13-15,0-12-46 16,4-12-19-16,1-10 2 15</inkml:trace>
  <inkml:trace contextRef="#ctx0" brushRef="#br0" timeOffset="5361.7991">7474 6203 236 0,'-9'0'90'0,"5"0"-48"0,-4 7-31 0,4-7 23 15,-1 4-5-15,-3 4 3 16,4-8-7-16,-1 3-1 16,5-3-13-16,0 0-4 0,5 0-1 15,7-3-5-15,14-5-1 16,16-3 2-16,22 0 1 16,8 7 1-16,0-4 0 15,0 4 0-15,-4 4 0 16,-4 4-5-16,-5 4-1 0,9 3-30 15,-8 0-14-15,-9-7-31 16,-9 4-12-16,-8-1-24 16</inkml:trace>
  <inkml:trace contextRef="#ctx0" brushRef="#br0" timeOffset="5856.6939">7822 6655 260 0,'-8'-11'99'0,"12"7"-54"0,-4 4-26 0,-4-7 29 16,4 7-26-16,0 0-9 15,0 0-8-15,0 7-5 16,0-3 1-16,-5 4-4 0,-3 3 0 16,-1 4 2-16,-3 4 2 15,-1 4 2-15,0-1 3 16,0 1 3-16,1 3 5 16,7-3-8-16,5-8-1 15,5 4-3-15,7-4-2 16,1 0-4-16,4 4 0 0,0 0 2 15,4 3 3 1,1 5 0-16,-5-5 2 0,-5 5 4 16,1-1 6-16,-5 4 4 15,-3-3 4-15,-5 3-2 16,-9-7-2-16,1-5-5 16,-9 1-2-16,-4-4-4 15,-5-3-1-15,-12-12-21 16,-5-8-9-16,5-3-29 15,9-8-11-15,3-7-74 16,13-16-52-16,30-18 82 16</inkml:trace>
  <inkml:trace contextRef="#ctx0" brushRef="#br0" timeOffset="6278.0716">8183 6467 260 0,'-9'7'99'0,"5"-3"-54"0,0 0-35 0,4-4 23 16,0 0-7-16,0 0-1 0,0 0-7 15,4 0-3-15,0 0-9 16,9 0 3-16,8-4 3 0,1 0 3 15,7-3 3-15,1-1-6 16,0 5-2-16,-5 3-3 16,-4 3 0-16,1 5-4 15,-5 3 0-15,-9 12-1 16,-4-1 1-16,-4 12-2 16,-8-7-1-16,-5 3 3 15,0 8 0-15,5-4 5 16,-1-8 3-16,9-3-4 15,9-5 1-15,8-10-5 16,4-8 0-16,9-8-1 16,4-3 1-16,0-4-13 15,8-15-3-15,9-12-78 0,17-14-34 16,0-31-33 0</inkml:trace>
  <inkml:trace contextRef="#ctx0" brushRef="#br0" timeOffset="11231.4587">8136 3231 252 0,'-25'-15'93'0,"8"11"-50"0,-9 0-37 0,14 4 22 15,-5 0-13-15,-9 0-3 16,-12 0-5-16,-13 0 0 16,-17 8-4-16,-4 7-2 0,-9 0 2 15,13 15 4-15,-8 4 4 16,-13 11-9-16,-9 16 0 15,9-1-4-15,4 8-2 16,9 3 3-16,12 9 0 16,13-1-2-16,13 8 2 15,8-1 1-15,9 9 0 16,8-24 0-16,13 1 2 16,13 0-1-16,21-4-1 15,38-8 3-15,13 0 0 16,13-11-1-16,29-3-2 0,21-9 1 15,-3-14 1-15,20-19 1 16,5-12 3-16,-21-11 6 16,-13-15 4-16,-5-11-2 15,-4-4 2-15,-12-19-7 16,-13-11-3-16,-21-4 3 16,-14-4 2-16,-20 0-4 15,-17-7 1-15,-22-8-14 16,-12-3-5-16,-13 10-26 15,-21 12-9-15,-13-11-25 0,4-4-10 16,9 15-38 0</inkml:trace>
  <inkml:trace contextRef="#ctx0" brushRef="#br0" timeOffset="11815.9546">8633 4128 192 0,'0'0'74'0,"13"-3"-40"0,12-12-27 16,-8 7 20-16,13-7-7 15,16 0 0-15,14 7-2 16,3 8-2-16,-3 12-8 16,8 10-5-16,4 20 0 0,17 11-2 15,9 7-1-15,-9 19-2 0,-13 12 1 16,-8 10 3-16,-8 9 3 16,-9 7 9-16,-9 19 5 15,-8 7-3-15,-13 8 1 16,-8 15-4-16,-9 15 0 15,-8 4-5-15,-5 26-3 16,-16-11 2-16,-9 7 0 16,-8 12-3-16,-1-31-3 15,-8-14 0-15,4-8-1 16,9-19 2-16,4-23 1 16,5-18-1-16,-1-27 1 15,4-30-35-15,5-15-13 16,4-19-101-1</inkml:trace>
  <inkml:trace contextRef="#ctx0" brushRef="#br0" timeOffset="12193.1597">9231 7168 288 0,'9'-18'107'0,"-5"21"-58"0,0 5-51 0,-4-1 22 16,0 12-10-16,0 8 0 15,-4 18 2-15,0 11 3 16,-5 20-8-16,1 11 5 0,-1-4 1 15,1-4 5-15,-1 0 1 16,5-7-4-16,4-16 1 16,4-10-7-16,9-13-1 15,8-14 7-15,26-19 2 16,17-19-4-16,16-26-3 0,-3-19-8 16,3-19-1-1,5 0-36-15,4 11-17 0,-8 1-125 16</inkml:trace>
  <inkml:trace contextRef="#ctx0" brushRef="#br0" timeOffset="13874.6204">5611 9024 148 0,'4'-4'57'0,"-4"4"-30"0,0 4-32 16,0 7 43-16,0 8-17 0,0 11 2 15,0 8-2-15,0 7-12 16,0 4 1-16,0 8 1 0,0 3-2 16,-4-3 0-16,-1-1-5 15,1-7-3-15,0 4 2 16,0 0 2-16,-1 0-20 15,1-8-7-15,0-7-13 16,4-12-6-16,0-18-14 16,0-16-35-1,0-7 15-15</inkml:trace>
  <inkml:trace contextRef="#ctx0" brushRef="#br0" timeOffset="13993.0962">5674 9330 208 0,'17'-46'77'0,"-8"-3"-42"0,-1 15-34 0,-4 23 14 15,1 0-10-15,-1-1-3 16,9-10-8-16,-5 10-4 16,5-6-82-16,0 6-37 15</inkml:trace>
  <inkml:trace contextRef="#ctx0" brushRef="#br0" timeOffset="14204.2624">5674 9458 220 0,'4'0'85'0,"1"4"-46"0,-1 3-32 0,-4-3 20 0,4 7-16 16,0 8-6-16,5 0-3 16,4 4 0-16,-5-5-1 15,1-3-1-15,8 8 1 0,8 7-34 16,5-3-13-16,8-8-54 15</inkml:trace>
  <inkml:trace contextRef="#ctx0" brushRef="#br0" timeOffset="14681.6926">6124 9480 264 0,'-4'-18'99'0,"4"6"-54"0,-4-25-22 0,-1 18 31 16,5-4-21-16,5-3-7 15,3-1-15-15,5 5-7 16,0-5-3-16,-1 12-1 0,-3 8 2 16,-1-1-3-16,1 16 0 15,-1 3 1-15,-3 8 0 16,-1 11 0-16,-4-4 2 16,-4 8-1-16,-5-11-1 15,5 0-6-15,-5-1-1 16,1 1-10-16,-1-1-2 15,1-10 5-15,-1-9 4 16,5-3 3-16,4-15 5 16,0-7 1-16,9-1 1 15,-1-7-3-15,5 11 0 0,4 8-1 16,-4 7 0-16,4 12 11 16,-5 10 5-1,1 20 6-15,0-4 1 0,-5 11 12 16,1 8 7-16,-5 4-3 15,-4 7 0-15,-4 0-12 16,0 0-1-16,-5 0-9 16,-4-7 0-16,-8-12-6 15,0-19 1-15,8-3-14 16,-8-4-3-16,-17-4-29 16,12-7-11-16,5-5-20 15,8-18-8-15,9-22-79 16</inkml:trace>
  <inkml:trace contextRef="#ctx0" brushRef="#br0" timeOffset="15254.8925">6629 9450 220 0,'-8'0'85'0,"8"0"-46"0,-4-4-30 0,4 4 22 16,0 0-8-16,0 0 1 15,0-7-2-15,0 3 1 16,0 4-13-16,0-7 3 0,0 7 1 16,0 0-5-16,0 0-3 15,0 0 1-15,0 7 2 16,0 4 5-16,0-7 1 16,0 4-4-16,0 3 1 15,0 0-5-15,0-3-2 16,-5 3-2-16,5-3-3 15,0-4 3-15,0-1 0 16,0 1-37-16,5-4-16 16,-1 0-57-16,9 0-24 15,8-7 16 1</inkml:trace>
  <inkml:trace contextRef="#ctx0" brushRef="#br0" timeOffset="16006.7709">6892 9224 212 0,'0'-45'82'0,"0"45"-44"0,0-12-25 0,0 12 22 15,0 0-16-15,0 0-5 16,0 4-12-16,0 4-1 15,0-1-1-15,0 1 6 0,0 14 6 16,0-3 0-16,0 15 3 16,0-7 1-16,0 7-1 15,0-12-3-15,0 8 0 0,0-3-7 16,0-8-1-16,0-1-2 16,0-6-2-16,5-12 3 15,-1 0 2 1,0-8-2-16,5-14 0 0,-1 3-1 15,5-11 1-15,0 3-4 16,-1-3 0-16,1 4 1 16,4 7 2-16,-4 0-3 15,4 11-2-15,-4 5 2 16,-1 6 0-16,-3 1-2 16,-1 15 2-16,1 4 3 15,-1-1 1-15,1 1-1 16,-1 3-2-16,-4-3 1 15,1-4 1-15,-1 0-1 0,4-8 2 16,1-4 0-16,4-7 3 16,-5-7 1-16,9-16 1 15,0 4-2-15,9-11 1 16,-5 4 0-16,4 3 1 16,-4 1-4-16,-4 3-3 15,0 4-3-15,0 11 1 16,5 15 3-16,-5 16 1 15,0-1-4-15,-5-3 1 16,-3-5-31-16,4 16-12 16,-5-3-29-16,1 3-10 15,-1-4-44-15</inkml:trace>
  <inkml:trace contextRef="#ctx0" brushRef="#br0" timeOffset="16334.5942">6888 9993 220 0,'-8'4'82'0,"3"0"-44"0,1-4-9 16,4 0 30-16,0 0-10 0,0-8-2 16,0 1-11-16,9-1-5 15,-1-3-17-15,1 3-2 0,16-7-1 16,-4 4-4-16,30 0-2 16,-8-1-2-16,12 1-3 15,21 11-2-15,-25 0-1 16,-8 0-51-16,12 11-24 15,-8-7-81 1</inkml:trace>
  <inkml:trace contextRef="#ctx0" brushRef="#br0" timeOffset="16800.6894">7334 10303 232 0,'4'-15'88'0,"-4"15"-48"0,-13-8-14 16,5 8 29-16,-1 0-16 0,1 0-2 16,-5 4-16-1,-4 3-3-15,-4 1-10 16,0 3-3-16,0 4 1 0,-13 0-1 15,4 8 0-15,4 3-6 0,9-7-1 16,5-4-2-16,3 8 3 16,1 7 0-16,16 0 1 15,9 0-5-15,9-7 1 16,3-8 2-16,5 4 1 16,0-4-2-16,-4 0 2 15,-5 0 1-15,-3 4 2 16,-5 0 8-16,-5-8 5 15,-3 1 8-15,-5-1 3 16,-8 0-2-16,-5 1-3 16,-3-1-9-16,-10 0-5 15,-3 1-4-15,-5-5 0 16,-4 1-29-16,5-5-11 0,-1-3-33 16,17-3-13-1,13-12-73 1</inkml:trace>
  <inkml:trace contextRef="#ctx0" brushRef="#br0" timeOffset="17221.7225">7546 10216 288 0,'-13'-11'110'0,"13"11"-60"0,0-12-47 0,0 12 23 16,0-4-6-16,0 1 0 16,5-5 1-16,-1 1-1 15,4-5-11-15,1 5-1 0,4-5-1 16,-1 9 1-16,5-1 0 16,-4 4-4-16,0 0-3 15,0 0 4-15,-1 4 4 16,-3-1-3-16,-9 13-1 15,0-5 0-15,-9 11 1 16,5 1 1-16,-4 0 1 16,-1-1-2-16,5 5 1 15,0-5-2-15,4 1 2 16,0-4-2-16,17-4 2 16,-5-4-4-16,18-11 0 15,-5 4 1-15,14-4 0 16,-14 0-44-16,5-4-20 0,12-18-58 15,-16 10-23 1,-5 1 8-16</inkml:trace>
  <inkml:trace contextRef="#ctx0" brushRef="#br0" timeOffset="20147.3903">5186 11246 184 0,'0'3'71'0,"0"-3"-38"0,-8 4-19 0,3 7 22 16,1 1-5-16,4-1-1 15,0-11-3-15,0 0-2 16,0 4-14-16,4 0 0 0,9-12 0 16,4 1 0-16,9-1 1 15,16 4-4-15,13-3 0 16,9-8-1-16,0-1 1 16,-9 1-4-16,8 0-1 15,5 12 1-15,13-5 0 16,8 8-2-16,4 0 1 15,-16 0-2-15,-5 8-1 16,4-8 7-16,5 0 3 16,12 3-3-16,1 5-2 0,-5-4 0 15,-13-1 1-15,-3 1-1 16,-1 0 2-16,0 0-2 16,13 3 0-16,0-3 1 15,0 4 3-15,-5-5 2 16,-16-3 1-16,-5 0-6 15,1 0-2-15,-1 0 0 16,-4-3 0-16,9 3 2 16,0-4 1-16,4 0-3 15,-1 0-1-15,1 0-1 0,-12-3-2 16,-5-1 3 0,-1 5 0-16,1-1-1 0,-4 0-2 15,-4 0 3-15,3 4 0 16,1 0-1-16,-5 0 1 15,-3 0-2-15,-1 0 2 16,-4 0-4-16,-5 0 0 16,-3 0-37-16,-5 4-16 15,-8-4-53-15,-5 4-19 16,-3-8-16 0</inkml:trace>
  <inkml:trace contextRef="#ctx0" brushRef="#br0" timeOffset="21483.6058">6549 11736 160 0,'4'-42'63'0,"-4"20"-34"0,4-1-16 0,-4 16 17 16,0 3-2-16,0-8 3 15,-4 1 0-15,4 11 3 16,0 0-18-16,0 11 0 0,0 5-2 16,0 18 1-16,0 3 1 0,0 5-6 15,0 3-4-15,0 12-6 16,0 3 0-16,0 12 0 16,0 7 2-1,0-11-1-15,0 0 2 0,0-8-4 16,0-11 0-16,0-8-26 15,0-10-9-15,4-9-20 16,-4-26-86 0</inkml:trace>
  <inkml:trace contextRef="#ctx0" brushRef="#br0" timeOffset="21677.1158">6561 12094 280 0,'5'-4'104'0,"7"-7"-56"0,14-15-38 16,-13 11 23-16,8-4-14 0,9-4-3 16,-1 4-9-16,1-7-5 15,0-4-1-15,-5 7-6 0,1 0 1 16,-5 5-36-16,-4 2-15 16,-4 5-63-1,-5 4-37-15</inkml:trace>
  <inkml:trace contextRef="#ctx0" brushRef="#br0" timeOffset="21878.0059">6642 12041 212 0,'-4'4'82'0,"8"0"-44"0,0 0-18 0,1-1 24 0,3 9-16 15,5-8-5-15,4 7-12 16,4 8-5-16,0 3-3 15,0 5-5-15,1 7 1 0,-1 0 3 16,0 0 1-16,0-4-30 16,1 0-12-16,-1 4-81 15</inkml:trace>
  <inkml:trace contextRef="#ctx0" brushRef="#br0" timeOffset="22401.6994">7143 12305 356 0,'-9'-30'132'0,"5"8"-72"0,8-24-59 0,1 31 27 16,3-7-13-16,5-9 2 16,4 5-8-16,0-4-3 15,4 7-3-15,-4 12-5 0,0 3 1 16,-4 8 1-16,-1 12 2 15,-3 3-1-15,-5 0 2 16,-4 7 0-16,0 5 3 0,-4 3-19 16,-5 0-5-1,-3-3-12-15,-1-1-4 16,-4-3 1-16,4-8 2 16,1-8 5-16,3-14 1 0,5-12 9 15,8-4 7 1,5-11 4-16,3 4 0 15,5 4 8-15,5 3 5 0,-1 8 11 16,4 7 8-16,-4 16-3 16,-4 15 0-16,5 11 0 15,-5 15 2-15,0 11 6 16,-5 12 4-16,-7 3 1 16,-5 12-1-16,-5 3 0 15,1 5 0-15,-13-9-4 16,-13-3-2-16,-12-15-13 15,-13-4-5-15,-5-11-3 0,-3-11-1 16,-1-16-15-16,5-15-6 16,-1-18-46-16,1-31-19 15,12-37-61-15,13-35-27 16,13-44 11 0</inkml:trace>
  <inkml:trace contextRef="#ctx0" brushRef="#br0" timeOffset="27761.0833">2291 8903 236 0,'0'15'90'0,"0"-15"-48"0,-4 38-38 16,4-30 19-16,-4 11 0 15,0 14 3-15,-1 9-5 16,1 11-2-16,0 7-11 16,0 0-5-16,-1 5 0 0,5-1-2 15,0-4 2-15,0 0 0 16,0-14 1-16,0-5-13 15,0-11-4-15,5-7-16 0,-1-19-7 16,0-8-5 0,0-26 0-16,-4-12-50 15,0-14-34-15,5-23 52 16</inkml:trace>
  <inkml:trace contextRef="#ctx0" brushRef="#br0" timeOffset="28044.7044">2266 8809 216 0,'-9'-53'82'0,"5"49"-44"0,0 8-29 0,4 4 22 15,0 7-15-15,4 15-3 16,0-4 5-16,1 5 5 16,7 10-12-16,10 35 7 0,7 7 5 15,-3 7-10-15,12-11-2 16,4-3-5-16,5-12-1 0,-9-4 1 16,5-15 1-1,-9-7 1-15,4-11 2 0,-17-9 1 16,0-10 3-16,1-12-1 15,-6-15 0 1,-3-26-5-16,-4-12-3 0,-5-18-2 16,-4 0 0-16,0-16-7 15,0 8 1-15,0 0-32 16,4 15-12-16,0 15-49 16,1 35-87-1</inkml:trace>
  <inkml:trace contextRef="#ctx0" brushRef="#br0" timeOffset="28404.7833">2003 10291 288 0,'-13'-11'107'0,"9"7"-58"0,4-3-33 0,0 3 27 15,4 0-14-15,9 0-2 16,12-7-12-16,5 4-4 15,8 3-6-15,9-8 1 0,12 1 0 0,26 4 0 16,21-1-1-16,-4 4-6 16,-38 4 1-16,-1 0-7 15,22 4-3-15,51 11-56 16,-51-4-24-16,-21 1-55 16</inkml:trace>
  <inkml:trace contextRef="#ctx0" brushRef="#br0" timeOffset="28990.9112">2202 11034 200 0,'0'-22'74'0,"0"22"-40"0,0 11-22 0,0 0 21 15,0 4-15-15,0 12-4 16,4 7-1-16,1 11 4 16,-1 4-9-16,-4 11 4 0,4 5 2 15,0 6-7-15,-4 5-2 16,0-1-1-16,0 4 2 15,0-11-5-15,-4-7-1 16,0-9-40-16,0-10-18 16</inkml:trace>
  <inkml:trace contextRef="#ctx0" brushRef="#br0" timeOffset="29204.6095">2262 11525 260 0,'-5'19'99'0,"5"-35"-54"0,9 1-28 16,-5 4 27-16,5-4-14 15,12-19-3-15,8 4-15 16,1-8-5-16,13 0-5 16,-1-3-2-16,5 3 3 0,-9 4-22 15,-4 8-7-15,-4 3-71 16,-9 12-31-16,-4 3 17 15</inkml:trace>
  <inkml:trace contextRef="#ctx0" brushRef="#br0" timeOffset="29398.2081">2245 11728 224 0,'0'4'85'0,"4"4"-46"0,0-5-24 0,0 1 24 15,5 0-21-15,4 0-5 16,4 7-6-16,8 4-2 16,5 4-3-16,4 4-8 0,4 3-1 15,9 0-41-15,-14-3-16 16,6 0-42-16</inkml:trace>
  <inkml:trace contextRef="#ctx0" brushRef="#br0" timeOffset="29861.1624">2801 11777 288 0,'0'-34'110'0,"-5"16"-60"0,10-20-36 15,-5 23 26-15,0-15-13 16,4 3-3-16,0 1-17 16,0 7-4-16,9-4-2 15,-4 4 1-15,3 4 1 0,1 4-1 16,-4 11-2-16,-1 4 1 15,-4 7 1-15,-4 12-1 0,0-1-1 16,0-3 1-16,-8 15 1 16,-1 11-17-1,1 12-6-15,-5-8-10 16,0-11-4-16,1-8 13 0,-1-11 5 16,9-12 8-16,-1-14 4 15,5-12 0-15,5-11 4 16,-1-4 2-16,4 11 2 15,1 4 12-15,8 0 7 16,-4 4 2-16,8 15 3 16,13 15-4-16,8 16-2 15,-12 6-5-15,0 12 0 16,-9 16 2-16,-8 6 1 16,-9 8-6-16,-4 4 0 15,-9-3-8-15,-3-9-3 16,-5-3 1-16,-5-8 2 15,1-11-9-15,4-15-4 0,0-15-43 16,0-26-16-16,9-42-98 16</inkml:trace>
  <inkml:trace contextRef="#ctx0" brushRef="#br0" timeOffset="30314.9069">3709 10189 220 0,'-9'-11'82'0,"5"7"-44"0,4-7-11 0,0 11 27 0,4-4-19 16,9 1-7-16,8-1-15 15,13-8-6-15,5 1-4 16,-1 0-3-16,-4 0 3 0,-5 3-4 16,27 4 0-16,37-7-28 15,-4 0-13-15,-8 3-88 16</inkml:trace>
  <inkml:trace contextRef="#ctx0" brushRef="#br0" timeOffset="30538.2211">3930 10408 300 0,'-39'15'112'0,"23"0"-60"0,3-22-25 0,13 7 32 15,0 0-29-15,4 0-9 16,9 0-9-16,4 0-1 16,-5-4-6-16,1 0-1 0,21 4 0 15,34 4-2-15,13 4-2 16,8 7-57-16,-30-4-24 16,-8 0-78-1</inkml:trace>
  <inkml:trace contextRef="#ctx0" brushRef="#br0" timeOffset="31168.1131">8803 10076 212 0,'-39'-3'79'0,"35"6"-42"0,-4-6-12 0,8 3 27 0,0 0-13 16,-5 0-2-16,5 0-20 15,5 0-5-15,7 0-8 16,14 0-5-16,16 0 0 0,9 3 1 16,4-6 2-16,5 3-3 15,8-8 0-15,12 8-26 16,5 0-11-16,0 0-50 0,-8 0-20 16,-14 0 9-1</inkml:trace>
  <inkml:trace contextRef="#ctx0" brushRef="#br0" timeOffset="31409.5923">8790 10465 276 0,'30'-11'104'0,"16"3"-56"0,22-18-32 0,-34 18 29 0,-8-3-24 16,-1 7-8-16,17-7-9 15,39 11-4-15,4 0 1 16,13 22-30-16,-5-3-10 0,-4 11-98 16</inkml:trace>
  <inkml:trace contextRef="#ctx0" brushRef="#br1" timeOffset="35280.8527">5195 10073 300 0,'-26'11'112'0,"13"-7"-60"0,1 3-50 0,3-7 23 0,5 12-11 16,0-5 2 0,-1-3-3-16,5-8 0 15,5-3-7-15,12-16 3 0,17-26 3 16,38-19 0-16,21-15 1 15,5-19-5-15,16-15-3 16,22 0-2-16,-4 4-3 0,-18 15 1 16,-12 11 1-16,-8 16 1 15,3 7 1-15,-16 11-46 16,-9 15-19-16,-8 12-100 16</inkml:trace>
  <inkml:trace contextRef="#ctx0" brushRef="#br1" timeOffset="35827.5333">6298 12879 340 0,'-25'34'126'0,"16"-27"-68"0,1 4-46 16,8-11 32-16,0 0-14 15,4-11 0-15,13-19-4 0,25-30-1 16,52-20-14 0,16-33 7-16,30-22 2 0,39-13-10 15,-14 1-3-15,22 0-5 0,4 8-2 16,-30 18 1-16,-12 12 1 16,-1 22-45-16,-25 19-21 15,-17 8-84-15,-21 11-38 16,-29 3 49-1</inkml:trace>
  <inkml:trace contextRef="#ctx0" brushRef="#br0" timeOffset="39723.4965">10738 9020 200 0,'4'0'77'0,"-4"4"-42"0,0 7-32 0,0 1 15 16,0 7-7-16,0 3-1 15,0 12 0-15,0 11 4 16,0-3-8-16,0 14 6 0,-4-3 3 16,-4 0 2-16,3-8-1 15,1-11-4-15,0-4-2 16,4-11-2-16,0-11 2 0,4-8-3 16,5-15 1-1,-1-19-3-15,9-19 2 0,9-7-6 16,-5-1-1-1,-4-3 0-15,0 11 0 0,0 8-3 16,-9 22 0-16,1 5-1 16,-5 14 3-16,4 8-2 15,-3 11 1-15,-1 11 2 16,0 8 0-16,-4 8-3 16,4-5 2-16,1 1 1 15,-1-4 2-15,0-11-1 16,-4-16 2-16,0 4-2 15,4-11 2-15,1 0 4 16,7-18 4-16,1-5-6 0,8-15-1 16,-4 0-2-1,17 1 1-15,-4 3 0 0,8 7 1 16,-8-3-5-16,4 11-1 16,17 4 1-16,-9 12 0 15,-4 14-2-15,-4 15 2 16,-4 27-12-16,-4 15-5 15,-1 19-23-15,-12-31-11 16,0-7-75 0</inkml:trace>
  <inkml:trace contextRef="#ctx0" brushRef="#br0" timeOffset="40014.4899">10747 10095 264 0,'0'0'99'0,"0"0"-54"0,4-7-28 0,0 3 27 15,5 4-14-15,12-11-5 16,0-1-12-1,9-10-6-15,-1 7-4 16,-3 3-3-16,33-3 3 0,43-8-2 16,-38 12 2-16,-9 4-37 0,26-5-17 15,-13 5-91 1</inkml:trace>
  <inkml:trace contextRef="#ctx0" brushRef="#br0" timeOffset="40536.5292">11235 10465 280 0,'-4'-4'104'0,"-5"-3"-56"0,5 3-34 16,0 4 26-16,-1 0-16 15,-3 0-1-15,-1 0-9 16,5 0-4-16,-13 7-5 16,-4 12-4-16,4-4 0 0,4 0-4 15,-8 8 2-15,-5 18 3 16,1-10 3-16,4-1-4 15,4 0-1-15,8 0-2 16,5 0 0-16,8-7 2 0,5 0 0 16,-5-5 0-16,21 9 0 15,14 11 0-15,-1-5 0 16,0-6 0-16,-8 3 2 16,-5 0-3-16,-8 0 0 15,-4 4 12-15,-5 0 7 16,-8-7-5-16,-4-1 0 15,-13-3-1-15,-4-4 0 16,-4-8-4-16,-5 0-3 16,-4-11-13-16,0 0-5 15,0-7-32-15,9-5-10 16,3-3-73 0,14-15-66-16,8-19 70 0</inkml:trace>
  <inkml:trace contextRef="#ctx0" brushRef="#br0" timeOffset="40942.5736">11502 10431 280 0,'-8'-4'107'0,"8"4"-58"0,0-30-37 0,0 30 24 16,0-8-13 0,0 5 0-16,8-9-12 0,-4 5-4 15,9-5-4-15,0 5 0 0,4-1 0 16,-4 1-1-16,4 7 1 16,-5 0 2-16,1 7 2 15,0-3 1-15,-5 15 0 16,1-8 0-16,-9 16 0 15,0-5 0-15,-9 16 0 16,5-4 0-16,-4 7 2 16,-1-3-1-16,5 0 0 15,0-4-1-15,4-4 0 16,0-7-4-16,21-12-1 0,0-7-1 16,26-19-2-1,-5-8-30-15,18-34-13 16,-10 12-137-1</inkml:trace>
  <inkml:trace contextRef="#ctx0" brushRef="#br0" timeOffset="46031.8437">11396 4924 212 0,'0'-49'79'0,"0"49"-42"0,0-7-23 0,0 10 18 15,0 5-19-15,0 7-13 16,0 8-1-16,-4 29-5 16,8 9 3-16,0 90 2 15,5 11 1-15,-9 0-3 16,4-15 2-16,-4 12 5 15,0-1-2-15,-4 140 4 16,0-4-4-16,-5 0 1 16,5-41-1-16,0-8-8 15,8-37 3-15,0-39-82 16,9-48 46-16,-5-53-85 16,1-34 70-16</inkml:trace>
  <inkml:trace contextRef="#ctx0" brushRef="#br0" timeOffset="46509.3662">11341 5237 80 0,'8'-19'30'0,"-8"19"-16"0,0 31-1 0,-4-9 22 16,4-7-18-16,-8 19 20 16,3 0-22-16,-3-4 24 15,4 1-23-15,-1-13 21 16,5 1-21-16,0-15 21 15,5 0-22-15,-1-27 6 16,4 1-12-16,1-31-6 16,-1 4-1-16,1-15-2 15,4 11 0-15,-1-11-7 16,1 18 4-16,-4-6-3 16,-1 18 3-16,-4 7 2 15,5 16 1-15,-5 7 0 16,4 8 0-16,1 15-3 15,-1 0 2-15,9 26 1 0,0 8 0 16,5 18-7-16,3 1 4 0,9 7-38 16,0 0 22-16,0-3-97 15,0-8 64 1</inkml:trace>
  <inkml:trace contextRef="#ctx0" brushRef="#br0" timeOffset="47050.7988">11184 7579 248 0,'-9'-33'93'0,"9"33"-50"0,9-4-48 0,-5 4 17 15,0 7-9-15,1 12 5 16,7-4-5-16,1 15 14 16,8 4-9-16,9 27 20 15,0 7-15-15,-5-8 18 16,1 0-18-16,-5-3 18 15,0-4-18-15,-4-16 20 16,4-10-19-16,5-31 4 16,-1-7-10-16,30-72-78 15,5-8 38-15,29-112-162 16,13-24 109-16,68-188-64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4:50:39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6345 6697 128 0,'-4'0'49'0,"-1"4"-26"0,1-1-5 0,4-3 18 16,-4 4-1-16,0 4 2 16,-5-1-1-16,1 1 3 15,-1 3-22-15,5 0 4 0,0-3 2 16,-1 0-3-16,1-5 0 15,4-3 2-15,0 0 1 16,0-3-8-16,0-5-4 16,9-3 2-16,3-4 2 0,14-19-2 15,21-15 0 1,29-23-3-16,13-19-1 16,9-7-3-16,29-15-1 15,26-7-3-15,-17-9-2 0,8 9 1 16,13 10 1-16,-13 8-1 15,-20 4-1-15,-6 15 3 16,-16 12 2-16,0 10-2 16,-13 12-2-16,-8 8-31 15,-13 7-15-15,-13 4-28 16,-13 3-12-16,-12 5-58 16</inkml:trace>
  <inkml:trace contextRef="#ctx0" brushRef="#br0" timeOffset="452.343">7864 5132 220 0,'0'0'82'0,"5"0"-44"0,-5 0-44 15,8 0 51-15,5 0-11 16,4-8-1-16,4-3-1 16,9-1-18-16,8-3 5 0,9-7 4 15,12 7-3-15,5 0-2 16,0 3-6-16,-1 5 0 0,-8 3-5 15,-8 4-2-15,-9 4 0 16,-4 7-1-16,-8 8 2 16,-9 4 1-16,-9 18 5 15,-4 1 5-15,-12 14-7 16,-13 8-1-16,-13-11-5 16,-4 4-1-16,-9 7-1 15,4-8 1-15,5-3-2 16,4 0-1-16,9-12-26 15,8-7-10-15,8-11-50 16,43-38-119 0</inkml:trace>
  <inkml:trace contextRef="#ctx0" brushRef="#br0" timeOffset="1925.7042">1268 4562 180 0,'5'-22'68'0,"-5"22"-36"0,0 0-20 0,0 0 19 16,0 3-7-16,0-3-2 15,0 4-8-15,0 4-1 16,0 7-8-16,0 7 1 0,0 1 1 0,0-4-3 16,0 15-3-16,0-8 0 15,4 16 1-15,-4-8-1 16,4 3 2-16,0-3 0 16,1 8 1-16,-1-8-2 15,0 0 1-15,9 3-42 16,-1-18-16-16,-3-4-54 15</inkml:trace>
  <inkml:trace contextRef="#ctx0" brushRef="#br0" timeOffset="2169.2757">1239 4645 220 0,'0'-11'82'0,"0"-23"-44"0,0 15-29 0,0 15 22 16,0 0-17-16,4 1-5 15,0-1-5-15,5 0-4 16,3 0 1-16,14 4-4 0,-5-3 0 16,13 3 4-16,0-4 1 15,4 0-25-15,-4 0-11 16,4 1-71-1</inkml:trace>
  <inkml:trace contextRef="#ctx0" brushRef="#br0" timeOffset="2374.7463">1302 4936 272 0,'-21'3'104'0,"17"-6"-56"0,4-13-32 15,0 9 27-15,0-1-23 16,4 1-8-16,0-1-13 16,13 5-2-16,0-1 1 15,9 4-1-15,3-4 1 0,10 4-51 16,-1 0-22-16,-4 0-48 16</inkml:trace>
  <inkml:trace contextRef="#ctx0" brushRef="#br0" timeOffset="2915.0409">1706 5019 272 0,'-13'0'101'0,"9"-4"-54"0,-1-4-33 0,1 4 26 16,0 1-18-16,4-5-4 16,0 1-11-16,0 3-5 15,0-4-1-15,0 4-4 0,0 4 0 16,4-7 2-16,0 7 0 15,1 0-2-15,-1 0 2 16,-4 7 1-16,0-7 0 16,0 12-7-16,0-5 0 15,0 5-10-15,-4-1-2 0,-1 0-3 16,1 1 0-16,0-5 0 16,4-7-2-16,-9 0-8 15,5-4-3-15,0-3-1 16,4-1 2-16,0 1-10 15,4-5-13 1,0 5 24-16,1-4 20 16,-1 7 11-16,0-4 44 15,0 4 20-15,1 4-5 0,-5-7-1 16,4 7-19 0,0 0-5-16,0 7-19 15,1-3-1-15,7 11-1 0,-3 8-4 0,-1-4 1 16,-4 0 1-16,1 18 5 15,-1-10 7-15,0 14 5 16,-4-7-3-16,-4 11 0 16,0-7-1-16,-5 0-2 15,-4 11-6-15,-3-8-4 16,3-18-1-16,0 0 1 16,0-23-16-16,-4-12-8 15,9-10-46-15,4-20-19 16,4-7-69-1</inkml:trace>
  <inkml:trace contextRef="#ctx0" brushRef="#br0" timeOffset="3396.2593">1888 4981 160 0,'-21'0'63'0,"12"0"-34"0,9 0-12 0,0 0 20 15,0 0-8-15,0 0 0 16,0 0-14-16,0 0-4 15,0-8-7-15,0 4 2 0,17 4 3 16,5-7-7-16,-6 3-1 16,14 4-3-16,0 0-2 15,4 0 3-15,8 0 2 0,-3 0 2 16,3 0 1-16,0-7-31 16,-8-5-12-1,0 1-66-15</inkml:trace>
  <inkml:trace contextRef="#ctx0" brushRef="#br0" timeOffset="3608.7982">2003 5120 304 0,'-9'0'112'0,"9"0"-60"0,0-7-43 0,4 7 27 16,5 0-22-16,8 0-5 15,-4 0-8-15,-1 0-2 16,5 7 1-16,21-7-9 0,1 0-2 16,3 0-51-16,-4-7-24 15,26 3-38 1</inkml:trace>
  <inkml:trace contextRef="#ctx0" brushRef="#br0" timeOffset="4792.4227">2648 4668 160 0,'0'-12'60'0,"0"12"-32"0,0 4-17 0,0-4 15 15,-4 8-1-15,4-4 0 16,0 7-6-16,-5 0 1 16,5 8-11-16,0 7 1 0,0 1 1 15,0 3-2-15,-4-7 2 16,4-8 3-16,-4 4 3 16,0-4 0-16,4 4 1 15,0-4-5-15,0-4-3 16,-5 4-3-16,5-7 0 15,0 3-2-15,5-11 2 16,-1-8-4-16,4-3 0 0,1-8-1 16,-1-7-2-1,5-4-2-15,0-1 1 16,0 5-1-16,-1-8 0 0,1 8 2 16,-5 3 2-1,1 8-3-15,-1 4 0 0,1 7 1 16,-1 8 2-16,5 7-3 15,-4 4-2-15,-5 11-1 16,0-3 3-16,0 0 0 16,1-1 1-16,-5-7 6 15,0 4 6-15,0-7 0 16,0-5 1-16,0-3 1 16,0-4 2-16,0 0-5 15,4-11-1-15,4-12-4 16,1-7 1-16,-1 0-9 15,1 3 0-15,4 1-2 0,-1 3 2 16,1 12-1-16,0 7-1 16,-1 12 0-16,1 7 0 15,4 11 0-15,-8 0 0 16,-1-7 3-16,-4 15 2 16,5-11-29-16,8 3-11 15,-4 1-24-15,8 3-11 16,-4-4-55-1</inkml:trace>
  <inkml:trace contextRef="#ctx0" brushRef="#br0" timeOffset="5348.5581">3335 4981 300 0,'-8'-12'112'0,"8"12"-60"16,-9-18-28-16,5 18 33 0,0-4-16 15,0-7-3-15,4-5-16 16,0-6-6-16,4-8-9 16,4-1-5-16,1 1 1 0,-1 0-2 15,1 7-1-15,4-3 1 16,-1 11-1-16,1 7-3 16,-4 8 0-16,-5 0-1 0,-4 12 3 15,4 18 0-15,-4-4 3 16,0 8-3-16,-4-11-2 15,4-4-14 1,-9 3-4-16,5-3-5 16,-9 0 1-16,5-4 3 0,-5-3 3 15,5-1 6-15,-1-19 4 16,1 5-4-16,3-13 1 16,5-10 4-16,5 0 4 15,3 3 1-15,5 8-1 16,-5-4 5-16,5 8 3 15,4 7 8-15,-4 15 2 16,-5 4-3-16,5 4-1 16,-4-4 0-16,-1 19 4 15,1-7 7-15,-5 18 7 16,0-7-6-16,-4 18-1 16,0 23-10-16,-4-30-4 0,0-7 0 15,-1 3 2 1,1-11-2-16,-4-4-2 15,-5 1 0-15,-4-20 1 0,8 0-34 16,-16-18-13-16,-9-16-51 16,13-3-18-16,4 3-36 15</inkml:trace>
  <inkml:trace contextRef="#ctx0" brushRef="#br0" timeOffset="5692.294">3034 4441 248 0,'-17'4'93'0,"13"-4"-50"0,4 4-26 0,0-4 25 15,0 0-9-15,0 0 0 16,0 0-7-16,0 0-4 16,4 0-12-16,5 0-2 0,12-4-1 15,13 0-3-15,0 1-3 16,12-1-3-16,5-4 1 0,-4 1 1 16,4 3 2-1,0 0-17-15,-4 1-4 0,-1 3-24 16,1 0-10-16,-5 0-38 15,-8 3-15-15,-4 1 7 16</inkml:trace>
  <inkml:trace contextRef="#ctx0" brushRef="#br0" timeOffset="6053.7275">3552 4374 188 0,'-9'-4'71'0,"5"4"-38"0,-4 4-10 16,-5-1 24-16,4 1-7 0,-3 0 0 16,3-4-8-16,-3 4-2 15,3-1-17-15,1-3 5 0,8 0 5 16,0 0-6-16,0 0 1 16,4 0-7-16,4 0-1 15,5 0-4-15,4 0 1 16,0 0 0-16,4 4 3 15,-8 0 4-15,4 0 1 16,0 3 0-16,-4 1 4 16,-5 3 0-16,1 4 1 15,-5 0-5-15,-4-3-1 16,0-1-4-16,-4 4 1 0,-5 4-8 16,-4-8-2-1,1 1 1-15,-1-5 1 16,0-3-63-16,5-8-27 15,3-7-117-15</inkml:trace>
  <inkml:trace contextRef="#ctx0" brushRef="#br0" timeOffset="8997.257">9045 4947 200 0,'-9'-11'77'0,"9"11"-42"0,0-23-15 16,0 23 24-16,0-8-11 15,4-7-4-15,9-7-11 16,0-1-3-16,-1-3-9 16,1-8 0-16,0 7 1 0,0 5-6 15,4-1 0-15,0 12-3 0,-5 3-2 16,1 8 5 0,-4 11 1-16,-5 5-3 15,-4 6 1-15,-4 1 0 16,-1-1 2-16,-3 9-1 0,-1-5-1 15,-3-3-4-15,3-8 0 16,1-4-7-16,-5 0-1 16,-4-3-11-16,8-12-3 15,1 0-13-15,4-18-5 16,-1-16-58 0</inkml:trace>
  <inkml:trace contextRef="#ctx0" brushRef="#br0" timeOffset="9233.8156">9206 4592 144 0,'13'46'55'0,"-5"-16"-30"0,1 19-18 0,-5-15 15 0,0 0-4 16,0 0 1-1,5 18 10-15,-5-3 3 16,0 23-16-16,0-12 15 0,1 8 6 0,-5-7-2 16,-5-5 2-16,5-7-8 15,-8 0-1-15,-5-7-4 16,1-8-1-16,-10 3-10 15,-3-14-5-15,-5-12-10 16,9-11-1-16,0 0-26 16,-1-18-10-16,5-20-38 15,9-11-15-15,8-12-40 16</inkml:trace>
  <inkml:trace contextRef="#ctx0" brushRef="#br0" timeOffset="9851.2136">8904 4389 152 0,'-8'-4'57'0,"-1"4"-30"0,1 0-7 0,-1 4 19 16,-3-1 5-16,-5 1 3 15,4 0-10-15,0 0-3 16,5 0-19-16,4-1 2 0,4-3 1 16,8 0-8-16,9 0-1 15,13 0-5-15,4 4-3 16,8 0 0-16,1-4-1 15,-1 0 0-15,5 0 0 16,4 0-11-16,-5 0-5 16,10 0-34-16,-1 0-15 15,-9 0-59-15</inkml:trace>
  <inkml:trace contextRef="#ctx0" brushRef="#br0" timeOffset="10210.8002">9210 4355 200 0,'-8'15'74'0,"3"-15"-40"0,-3 4-18 0,8-4 24 16,-9 3-10-1,9-3 0-15,-4 0-4 0,4 0-1 16,0 0-14-16,0 0 0 0,4 0 0 15,5 0-6-15,8 0-1 16,4 0-2-16,0 0 1 16,13-3-2-16,-4-1-1 15,0 4 3-15,-9 0 2 16,0 0 4-16,-12 4 2 16,-9 3-3-16,0 4 0 15,-9 5-5-15,1-1 0 16,-5 0-1-16,0 0 1 15,0 4-13-15,1-8-3 16,3 0-34-16,5-7-14 16</inkml:trace>
  <inkml:trace contextRef="#ctx0" brushRef="#br0" timeOffset="10526.0927">9618 4672 228 0,'-5'7'88'0,"10"-7"-48"0,-5 0-31 0,0 4 22 16,4 0-13-16,4-4 0 15,5 0-10-15,4 0-5 16,4-4-2-16,5 0-1 0,3 4 0 16,5 0-33-16,13-7-13 15,4 3-67 1</inkml:trace>
  <inkml:trace contextRef="#ctx0" brushRef="#br0" timeOffset="10754.6275">9707 4947 296 0,'-13'0'112'0,"9"-8"-60"0,12 8-45 0,-8 0 23 0,4-3-14 16,1 3-2-16,3-8-10 16,1 4-3-16,8 0-1 15,4 4-3-15,4 0 2 0,9-7-30 16,9 7-14-16,3-8-92 16</inkml:trace>
  <inkml:trace contextRef="#ctx0" brushRef="#br0" timeOffset="11787.619">10466 4400 192 0,'0'-11'74'0,"0"7"-40"0,0-4-18 0,0 8 24 16,0 0-14-16,0 0-5 15,0 0-8-15,0 0-3 16,0 4-6-16,0 4-1 0,0 7 3 15,0 4-3-15,0 3-2 16,0 5 2-16,0-1 0 16,0 12-1-16,0-4 1 15,0 0 0-15,0-4 1 16,0 4-2-16,0-15 1 0,0-1-24 16,0-6-11-1,0-12-21-15,0-8-9 16,0-7-36-16</inkml:trace>
  <inkml:trace contextRef="#ctx0" brushRef="#br0" timeOffset="11983.6299">10454 4370 224 0,'0'-4'85'0,"0"4"-46"0,4 0-26 15,0 0 22-15,0 0-7 16,5 0 0-16,4-8-15 15,8 5-6-15,9 3-4 16,4-8 0-16,4 4 0 0,-4 4-1 16,0 0 1-16,-5 0-40 0,1 0-16 15,0 0-71 1</inkml:trace>
  <inkml:trace contextRef="#ctx0" brushRef="#br0" timeOffset="12166.3535">10483 4506 280 0,'0'0'107'0,"0"0"-58"0,9 0-48 0,-5 0 19 16,5-8-11-16,8 4-3 16,4 4-6-16,9-7-2 15,-5 7 1-15,-4 0-29 0,9 0-12 16,-5 0-77-1</inkml:trace>
  <inkml:trace contextRef="#ctx0" brushRef="#br0" timeOffset="12658.5004">10895 4679 304 0,'-17'-7'112'0,"9"-5"-60"0,3-3-36 16,1 4 29-16,0-1-17 15,4-6-6-15,0 3-16 16,4-1-3-16,0 5-3 0,5 0-3 16,-1 3 0-16,5 1 2 15,0 3 2-15,0 4-2 0,-5 4 0 16,1 0 1-16,-5 3 0 16,-4 4 0-16,-4 4 2 15,-1 4-1-15,-3-4-1 16,-1 0-4-16,1 1-2 15,-1-9-11-15,1-3-1 16,-1-8-4-16,5 4 0 16,4-23 8-16,0 8 6 15,0 0 3-15,4 0 0 16,5 4 1-16,-1 0 0 16,5 3 3-16,0 8 0 15,4 4 3-15,-4 7 1 16,-1 12 1-16,1-1 2 15,-4 9 12-15,-5-9 8 0,0-3-7 16,-4 7-1-16,-4 12-10 16,-5 4-3-16,1-8-3 15,-5-8 1-15,0-3 0 16,1-1 3-16,-10-3-25 16,1-4-10-16,-4-3-23 15,-5-12-7-15,0-12-70 16</inkml:trace>
  <inkml:trace contextRef="#ctx0" brushRef="#br0" timeOffset="12989.5622">10309 5011 276 0,'-12'4'104'0,"3"-4"-56"0,9 0-30 0,0 0 28 16,0 0-7-16,0 0 0 16,4-4-14-16,9 0-5 15,13-3-11-15,12-1-6 0,21 1 0 0,13 3-2 16,9 4 2-1,0-8-2-15,8 4-1 16,13 4 1-16,0-7 1 0,-5 3-19 16,-8-3-6-16,-12 3-34 15,-9-7-14-15,-13-1-78 16</inkml:trace>
  <inkml:trace contextRef="#ctx0" brushRef="#br0" timeOffset="13796.7247">10373 5313 220 0,'4'-12'85'0,"-4"12"-46"0,5 0-35 0,-5 0 19 0,0 8-11 16,0 3-2-16,0 8-1 16,0 0 1-16,0 7-5 15,0 5 8-15,-5-1 4 0,5-8-5 16,-4 5 1-16,4-1-2 15,0-3 3-15,0-1-3 16,0-3 1-16,0-7-1 16,0-9 1-16,4-3-4 15,1-3-3-15,3-9-2 0,5-10 0 16,4-12-4-16,0-4 0 16,4 0-1-16,4 8 0 15,1-4 0-15,-5 12 0 16,-4 10 0-16,0 8-2 15,0 8 3-15,-4 8 0 16,0 3 1-16,-1 3 0 16,-3 5 0-16,-1-8 2 15,1 0-1-15,-1 0-1 16,-4-3 1-16,1-5 1 16,3 1 1-16,1-4 3 15,3-1-3-15,1-3 0 16,4-7 1-16,0-5 0 15,4-6 4-15,1-1 5 16,-10 7-1-16,1-18 3 16,8-4 1-16,0 4-1 0,1 7-7 15,-5 16-5-15,0 7-5 16,0 11 1-16,4 8 1 16,0 11 2-16,0 0-1 15,-4 4-1-15,0-3-17 16,-4 3-6-16,-5 3-46 15,-3 1-18-15</inkml:trace>
  <inkml:trace contextRef="#ctx0" brushRef="#br0" timeOffset="16472.087">11375 4607 204 0,'-4'4'77'0,"4"-4"-42"0,-5-4-26 0,5 4 22 16,-4 0-8-16,0 0 1 0,4 0-7 15,0 0 0 1,0 0-10-16,0 0 0 0,8 0 3 16,-3 0-2-16,7-7 3 0,1 3-6 15,8 0-3-15,17-3-1 16,-12 3-1-16,-1 0 0 15,14 0 2-15,24-3-6 16,-20 3-1-16,-9 0-42 16,4-3-19-16,-4 3-52 15</inkml:trace>
  <inkml:trace contextRef="#ctx0" brushRef="#br0" timeOffset="16682.4043">11782 4464 208 0,'-4'0'79'0,"-4"8"-42"0,-1-8-21 0,5 0 22 16,0 0-9-16,4 0-2 16</inkml:trace>
  <inkml:trace contextRef="#ctx0" brushRef="#br0" timeOffset="16894.1933">11761 4483 463 0,'13'4'17'0,"8"3"-4"0,0-7-6 16,0 4-2-16,-4-4 1 16,5 8 1-16,-5-8 3 15,0 11 4 1,-5-11-4-16,-3 11 0 0,-1 1-2 15,-8 6 2-15,0-3-5 16,-8 8-3-16,-1-4-1 16,-3 4-1-16,-10 7-9 15,5-11-2-15,5-1-18 16,16-6-42-16,0-8 2 16,0-1-59-1</inkml:trace>
  <inkml:trace contextRef="#ctx0" brushRef="#br0" timeOffset="17418.7582">12088 4528 208 0,'0'12'77'0,"0"10"-42"0,0 12-32 16,0-26 17-16,0 3-8 16,4 12 1-16,-4-5-4 15,0-2 2-15,0 6-6 16,4 8 4-16,-4 0 3 0,0-7 0 16,0-4 3-16,0-8 1 15,0-7 2-15,0-4 1 16,0-4 3-16,-4-7-3 0,0-19 0 15,0-15-8 1,4 3-4-16,0-3-7 16,4 11 0-16,-4 7-2 0,8-3-2 15,5-7 0-15,4 3 3 16,4 7-13-16,13 1-4 16,0 3-21-16,4 8-10 15,-8 4-34-15,4-1-14 16,-4 9 0-1</inkml:trace>
  <inkml:trace contextRef="#ctx0" brushRef="#br0" timeOffset="17613.9851">11995 4656 280 0,'-5'4'107'0,"18"-4"-58"0,0-4-51 15,-9 4 22-15,4 0-12 16,5-11-2-16,8 0-3 16,5 11-3-16,8-8 1 15,13 8-23-15,4 0-8 0,8 0-93 16</inkml:trace>
  <inkml:trace contextRef="#ctx0" brushRef="#br0" timeOffset="17945.3785">12449 4773 332 0,'-22'-15'126'0,"18"-4"-68"0,-13-3-48 0,13 14 28 16,0-7-21-16,4 0-7 15,0-8-11-15,8 5-2 16,1 6 1-16,-5 1-1 0,9 0-1 15,-1 3 0-15,10 4 3 16,-5 1 0-16,0 3 1 16,0 0-3-16,-5 11 2 15,1 0-1-15,-9 4-2 16,1 4 3-16,-10 4 0 16,1-8-2-16,-4 7 2 0,-1-3-15 15,-8 4-6 1,-4-4-11-16,-5-12-3 0,5-7-15 15,8-7-8-15,13-8-50 16</inkml:trace>
  <inkml:trace contextRef="#ctx0" brushRef="#br0" timeOffset="18347.5574">12665 4532 196 0,'4'0'74'0,"-4"0"-40"0,0 0-27 15,0 0 18-15,0 0-9 0,0 0 1 16,0 4-10-16,0 0-2 16,5-1-3-16,-5 1 1 0,4 15 0 15,0-4 3-15,0 4 3 16,1-4 9-16,-1 4 6 15,0 3 2-15,0-6 2 16,1-1-2-16,-1-4 1 16,0 0 2-16,0-3 2 15,1-1-5-15,-1-7-4 16,-4 0-4-16,4-11-1 0,0 3-5 16,1-14-2-1,-1 7-6-15,0-19-3 16,0 0-3-16,9 0-1 0,13-8-20 15,-1 12-10-15,5 8-25 16,-1 3-11-16,5 11-10 16,-12 4-1-16,-5 1-44 15</inkml:trace>
  <inkml:trace contextRef="#ctx0" brushRef="#br0" timeOffset="18651.7898">13247 4547 312 0,'-5'-30'115'0,"5"30"-62"0,-8-11-35 0,4 11 28 16,-5-8-18-16,5 4-3 16,-9 4-9-16,5 0 0 15,-5 4-9-15,0 4 2 0,-4 3 2 16,5-4-2-16,-1 12 0 15,0 0-3-15,5 8-1 16,3-5-3-16,5 5 1 16,0-5-2-16,9 5-1 15,-5-5 1-15,9-3-1 16,-5 0-14-16,14-12-3 16,-5 1-42-16,8-12-19 15,-4 4-87-15</inkml:trace>
  <inkml:trace contextRef="#ctx0" brushRef="#br0" timeOffset="19264.4962">13735 4728 244 0,'0'8'93'0,"0"-8"-50"0,-4 11-19 0,-1-7 27 16,1 3-11-16,0-3-3 15,-5 4-6-15,5-1 0 0,-4 1-17 16,-1 3 3-16,-8-7 1 15,4 3-4-15,-12-3 0 0,4 4-6 16,-13-8-3-16,4 0 2 16,-4-12 2-16,9 5 2 15,-5-16 3-15,4 4-7 16,9-18-4-16,1 10-7 16,7-7-2-16,5 8-4 15,8-4-1-15,0 3-3 16,13 8-1-16,-4 4-3 15,4 8 1-15,0-1 0 0,-4 8 3 16,-1 0 1 0,-3 15 3-16,-5-3-1 0,-4 6 2 15,0-2-15 1,-4 2-7-16,0-3-23 0,-18 8-11 16,5-12-60-1</inkml:trace>
  <inkml:trace contextRef="#ctx0" brushRef="#br0" timeOffset="20031.0621">11532 5377 208 0,'-17'7'77'0,"17"-7"-42"0,-17 15-15 0,8-11 24 0,5 4-9 15,0-8-3-15,0 4-3 16,-1 3-1-16,1-3-15 15,0 3 1-15,4-7 0 0,4 0-7 16,5 0-2-16,-5 0-3 16,17-7-2-16,-4 7 1 15,21 0 1-15,-8 0-1 0,17 0 2 16,16-4-31 0,-20 4-13-16,-9 0-26 0,4 0-8 15,-8-7-44 1</inkml:trace>
  <inkml:trace contextRef="#ctx0" brushRef="#br0" timeOffset="20497.2927">11829 5301 208 0,'0'-7'79'0,"-8"7"-42"0,8-8-43 16,-5 5 71 0,-3 3-25-16,4 0-9 15,-5 0-7-15,5 0-15 16,4 0 1-16,-4 0 1 0,4 0-4 15,0 3-2-15,8 5 0 16,5-8-1-16,4 4 0 16,0-1 0-16,-5 1-2 15,10 0-2-15,-1 0 3 16,0 3 0-16,-4-3 1 16,0 4 2-16,-4-1 12 0,0 4 6 15,-5-3-4-15,-4 7 1 16,1-4-12-16,-5 8-3 15,0 0-4-15,-9-4 1 16,1 0-4-16,-9 0 0 16,4 0-28-16,0 1-13 15,-4 2-22-15,13-6-9 16,0-5-68 0</inkml:trace>
  <inkml:trace contextRef="#ctx0" brushRef="#br0" timeOffset="21275.0274">12177 5275 236 0,'-4'-4'90'0,"0"4"-48"0,-1 12-42 0,5-1 18 15,-4 0-8-15,4 4 0 16,0 4 5-16,0 0 2 16,0 4-8-16,0-1 6 0,0-3 2 15,0-8 2-15,0 1 1 16,0-1-5-16,0-3 1 15,0-1 0-15,0-3-1 16,4-8-7-16,1-3-5 0,3-9 0 16,1 1 0-16,3-15-1 15,5 4-2 1,0-1-2-16,0 1 1 16,0 3-4-16,-8 16-1 0,-1-4 0 15,1 11 4-15,12 0-1 16,-13 3 1-16,1 5 0 15,-1-1 0-15,5 12 2 16,-4-4 2-16,-1 0-1 16,-4 1 2-16,5-5-2 15,-1 0-1-15,-3-7 3 16,-1 3 2-16,0-7 2 16,5 0 1-16,-5-7-4 0,8-12-1 15,1 4-3-15,8-11-1 16,-4 3 1-1,0 0 0-15,0 8-3 0,0 4 2 16,-4 3 1-16,0 16 2 16,0-4-1-16,-1 15-1 15,-3-4-2-15,4 11 1 16,-5-3-19-16,5 7-9 16,-5-8-25-16,5 5-9 15,0-5-72 1</inkml:trace>
  <inkml:trace contextRef="#ctx0" brushRef="#br0" timeOffset="21711.8648">12843 5411 296 0,'-38'0'110'0,"38"0"-60"0,-4-12-21 16,4 12 33-16,0-7-19 15,0 3-5-15,0-7-18 16,0 0-5-16,9-5-9 16,-1 1-4-16,9 0-1 0,-4 0-1 0,4 8 0 15,0 3-3 1,0 4 2-16,0 0-1 0,-5 7 0 16,-3 1 2-1,-9 11 2-15,0-4-3 0,-9 8 0 16,1-5-4-16,-5 1 1 15,0 0-9-15,-4-4-2 16,5 0-3-16,-1-15-2 16,0 0-8-16,5-7-5 15,-1-5-4-15,5 1-3 16,0-8 14-16,4 4 7 16,0 4 5-16,8 7 4 15,1 0 8-15,3 8 6 16,1 0 0-16,4 7 3 15,-4 0-2-15,8 5 0 16,9 6-12-16,-13-3-3 16,0-4-99-1</inkml:trace>
  <inkml:trace contextRef="#ctx0" brushRef="#br0" timeOffset="22099.1601">13281 5135 324 0,'4'-15'123'0,"-4"15"-66"0,-4-7-55 15,-1 7 23-15,1 0-15 16,0 0-1-16,-5 7-3 16,5-7-1-16,-4 15-3 15,-1-3-4-15,1 7-1 0,-1-4 2 16,5 4 0-16,0-4 1 0,4 3 2 15,0 1-3-15,8 0-2 16,1-4 4-16,3 0 1 16,1-3 8-16,0-1 6 15,0 0 7-15,-5 1 3 16,1-1-7-16,-5 0-1 16,0 1-9-16,-8-1-3 15,0 0-3-15,-5 8-3 16,1-8-2-16,-1 1-1 15,1-9-23-15,-1-3-10 16,1 0-17-16,3-3-7 16,1-9-40-16,8-6-18 15,1 2 7-15</inkml:trace>
  <inkml:trace contextRef="#ctx0" brushRef="#br0" timeOffset="22459.3469">13671 5109 304 0,'9'0'112'0,"-9"0"-60"0,4 0-25 16,-4 0 32-16,-4 0-22 15,4 0-9-15,-9 0-14 0,5 4-5 16,-9 3-5 0,0-7-3-16,-8 12 2 0,-4 3-2 0,4-4-1 15,4 0-2 1,4 1 1-16,0-1-1 0,9 4-2 15,0 0 3-15,12 0 2 16,1 0-2-16,8 4-2 16,0-7 8-16,4-1 4 15,-4 4 7-15,0 0 2 16,-5-4-3-16,1 4 1 16,0-3-7-16,-5 7-3 15,-3-1 1-15,-5-6 0 16,0 3-6-16,-9 4 0 15,-8-8-45-15,-4 0-18 16,4 1-40-16,-25-12-13 16,-22-12-32-1</inkml:trace>
  <inkml:trace contextRef="#ctx0" brushRef="#br0" timeOffset="30315.3614">14626 4392 100 0,'4'0'38'0,"-4"0"-20"0,0-3-6 16,0 3 13-16,-4 0-5 0,4 0 1 16,0 0-8-16,0 0 0 15,0 0-8-15,0 0 1 0,-4-4 4 16,4 4-4-16,0 0-1 16,0 0 0-16,0-4-1 15,0 4-2-15,0-4 1 16,0 4 2-16,0-3 2 15,0 3-3-15,0 0-3 16,0 0 4-16,0 0 1 16,0 0 0-16,0 0 1 15,0 0-6-15,0 0-1 16,0 0 2-16,0 0 1 16,0 0 1-16,0 3 2 15,0 1 1-15,0 4 1 16,0-5-4-16,0 9-1 15,0-5 1-15,0 8 2 16,0-3 1-16,0 3 1 16,0 4-2-16,4-4-1 0,-4 4-6 15,0-4 1-15,0 0 0 16,0 0 2-16,0 4 1 16,0-8 3-16,0-3-5 15,0-1-1-15,0 1-11 16,4-12-5-16,1 4-36 15,-1-11-14-15,0-1-30 16</inkml:trace>
  <inkml:trace contextRef="#ctx0" brushRef="#br0" timeOffset="30689.4468">14626 4294 228 0,'-4'-11'88'0,"4"11"-48"0,0-8-31 0,0 8 22 16,0 0-10-16,0 0-2 16,0 4-7-16,0 0-2 15,4 4-6-15,0-1-3 0,5 4 2 16,-5 1-2-16,9-1-1 16,-5 4 1-16,9 4-1 15,9 11 0-15,4 0 2 16,-5-3-1-16,1-5 2 0,-5-3-2 15,0-4 2-15,-4-3 4 16,-4-5 4-16,-1-3 5 16,-3-8 4-16,-5-3 1 15,0-5-1-15,-4-3-6 16,0-7-1-16,0-5-8 16,5 1-1-16,-1-4-4 15,0-1-1-15,0 5-12 16,1 3-5-16,3 5-39 15,1 2-15-15,3 13-71 16</inkml:trace>
  <inkml:trace contextRef="#ctx0" brushRef="#br0" timeOffset="31139.9137">14486 4773 160 0,'-4'-7'60'0,"4"7"-32"0,-9 0-13 0,5 0 18 0,0 0 1 16,0 0 5-16,-1 4-5 16,1-4 2-16,0 3-20 15,0 1 4-15,4-4 1 0,0 0-5 16,4 0-1-16,0 0-3 15,22 0 0-15,16-4-4 16,-4-3 0-16,-4 3-5 0,17-4-2 16,30-3 0-16,-26 4-1 15,-8-1-18 1,25 8-5-16,38 8-62 0,-46-1-24 16,-9 1-12-1</inkml:trace>
  <inkml:trace contextRef="#ctx0" brushRef="#br0" timeOffset="33091.7874">14546 5003 164 0,'17'-7'63'0,"-34"7"-34"0,8-4-14 15,5 4 36 1,4-4-11-16,0 4-7 16,0 0-6-16,0 0-15 15,0 0-1-15,0 0 0 0,0 8-6 16,4 3-1-16,-4 4-2 0,4 4 1 16,1 0-2-16,-1 7 2 15,4-3-2 1,-8 3 2-16,9 1-2 0,-5-5-1 15,0-3-13 1,1 4-6-16,-10 11-19 0,1-11-6 16,0-12-67-1</inkml:trace>
  <inkml:trace contextRef="#ctx0" brushRef="#br0" timeOffset="33302.4535">14541 5241 228 0,'26'-23'88'0,"-1"1"-48"0,1-5-23 0,-18 16 27 15,5-4-14-15,8-4-3 0,0 4-13 16,5-8-6-16,-1 1-5 16,1 7-5-16,-5 3 1 0,-4 1-19 15,0 4-9-15,-4 3-29 16,-5 0-11-16,-4 8-37 15</inkml:trace>
  <inkml:trace contextRef="#ctx0" brushRef="#br0" timeOffset="33497.3358">14660 5132 220 0,'0'0'85'0,"-8"3"-46"0,12 5-32 0,-4-8 20 16,4 0-5-16,0 4 1 15,5 3-10-15,-1 1-5 16,1 3-5 0,4 4 0-16,4 0 0 0,4 0-12 0,-4 0-7 15,0 1-33-15,0-5-16 16,0 0-39 0</inkml:trace>
  <inkml:trace contextRef="#ctx0" brushRef="#br0" timeOffset="33992.1567">14911 5260 312 0,'0'-27'118'0,"-9"5"-64"0,13-1-39 0,-4 12 31 16,5 0-18-16,-1-4-6 16,4-4-9-16,1 0-3 0,-1 4-6 15,1 3-3-15,-1 5 2 0,1 3-2 16,-1 4 2-16,-3 11-4 15,-1 1-2-15,-4-1 2 16,0 12 0-16,-4-1-10 16,-1 5-5-16,1-1-6 15,0-3 1-15,0-4-1 16,-1-4 0-16,1-4 0 16,0-3-2-16,0-8 7 15,-1-8 3-15,5-7 5 16,0-4 6-16,5-4-3 15,-1 5 0-15,4 2 5 0,1 5 5 16,-1 4 7-16,5 7 5 16,0 7 3-16,-1 12 3 15,5 15-3-15,-4 11 0 16,0 4-1-16,-9-11-2 16,0-8 7-16,1 19 5 15,-5-7 2-15,-5 7 2 16,1-4-9-16,-9 0-1 15,5 0-7-15,-9-7 1 16,-8 7-7-16,-5-18-3 16,-8-12-28-16,-13-15-10 15,0-19-63-15,4-15-29 0,9-38-41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4:56:19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3285 8077 160 0,'-5'-22'63'0,"1"3"-34"0,-4 4-8 16,3 11 22-16,1-4-8 16,0 5-3-16,4-12-10 15,4-8-3-15,5 0-11 16,-1 4-1-16,5 1 0 0,4 3-3 15,0-8-3-15,0 8 0 16,0 7 1-16,4 5-3 0,-4 3 0 16,-4 0 1-1,-1 3 2-15,-3 1 3 0,-5 11 2 16,0 12-1-16,-4-5 1 16,-4 5 2-16,-4-5 2 15,-1 12-5 1,-4-4-2-16,1-3-2 0,-1-12 1 15,-4-4 0-15,-4-3 3 16,-9-8-30-16,5-12-10 16,3 1-33-16,10-8-12 15,7 4-29 1</inkml:trace>
  <inkml:trace contextRef="#ctx0" brushRef="#br0" timeOffset="272.3842">3454 7802 200 0,'0'30'77'0,"0"-26"-42"0,0 4-19 0,0 3 24 0,5 8-6 15,-1 11 3-15,4 11-6 16,1 12-1-16,-1 15-17 16,1-8 3-16,-5-14 2 0,0-9-2 15,-4 20 1-15,0-12-1 16,-8 23 3-16,-9 30-5 15,0-11 2-15,0-12-7 16,-9-7-1-16,1-11-2 16,-5-12 1-16,-4-22-17 15,-12-23-6-15,-10-23-45 0,-3-30-18 16,16 0-82 0</inkml:trace>
  <inkml:trace contextRef="#ctx0" brushRef="#br0" timeOffset="616.5164">2987 7353 220 0,'-8'-4'82'0,"4"1"-44"0,-1-5-25 15,5 4 22-15,0 1-12 16,0-1-3-16,5-4-9 16,3 1-5-16,5-1-3 15,17 4-7-15,8 4 0 0,8 0 2 16,5 4 3-16,5 4 0 15,-5-8-1-15,4 3-8 16,4 1-3-16,1-4-25 16,-1 4-9-16,-8-4-61 15</inkml:trace>
  <inkml:trace contextRef="#ctx0" brushRef="#br0" timeOffset="974.9834">3467 7187 212 0,'-13'-15'79'0,"9"15"-42"0,-4-7-26 0,8 7 23 15,0 0-7-15,0 0-1 16,0 0-10-16,-5 7-3 16,5-3-9-1,9 7-3-15,4 1-1 0,4-1 0 16,4 0 0-16,13-3 2 15,-5-5 3-15,5 5 4 16,5 0 5-16,-10 3 1 16,5 0 5-16,-17 1 2 0,0 6 2 15,-8-6 0 1,-9 7-7-16,-9-1-2 0,-4 5-7 16,-8-4 0-16,4 0-3 15,-8 0 2-15,-1-4-6 16,5 4-1-16,0-4-20 15,4 0-9-15,4-4-45 16,9 0-17-16,17-7-54 16</inkml:trace>
  <inkml:trace contextRef="#ctx0" brushRef="#br0" timeOffset="1287.695">3942 7779 224 0,'-21'-3'85'0,"8"3"-46"0,1-12-28 0,3 12 21 16,5 0-8-16,0 0-2 15,0-7-8-15,4 7-4 16,4 0-5-16,4 0-6 0,5-4-2 16,8-4-1-16,9 5 3 15,12-9 0-15,14 12 3 0,7-7-10 16,9 3-2-16,-4-4-50 16,0 1-23-16,-8 3-21 15</inkml:trace>
  <inkml:trace contextRef="#ctx0" brushRef="#br0" timeOffset="1504.2109">4083 8021 304 0,'-47'15'112'0,"30"-8"-60"0,0-7-36 0,8 0 29 16,9 0-22-1,0 0-5-15,0 0-13 0,0 4-4 16,13-4-1-16,13 0-3 0,20 8 2 15,18-8 1-15,4 0 2 16,8-8-10-16,-8 4-2 16,4-3-55-16,22-4-21 15,-1-1-50 1</inkml:trace>
  <inkml:trace contextRef="#ctx0" brushRef="#br0" timeOffset="3378.0838">5352 7282 140 0,'0'-4'52'0,"-17"8"-28"0,8-4-11 16,9 0 17-16,0 7-6 15,0-3-2-15,0 15-6 16,0 0 0-16,0 11-9 16,0 11 7-16,4 8 3 0,1 4-5 15,-1 0-2-15,0 3-3 16,0-18 0-16,-4-8-4 0,0 12 0 15,0-8-1 1,0 7 1-16,0-7-22 0,0-4-9 16,0 1-39-1,0-20-61-15,0 4 26 16</inkml:trace>
  <inkml:trace contextRef="#ctx0" brushRef="#br0" timeOffset="3558.8287">5275 7270 228 0,'9'-4'88'0,"-1"-3"-48"0,9 3-36 0,0 0 19 16,9 1-13-16,8-1-3 16,8 0-7-16,5-4 0 15,-18 5 0-15,-3-1 0 0,8 0 0 16,17 8-38-16,-21 0-14 15</inkml:trace>
  <inkml:trace contextRef="#ctx0" brushRef="#br0" timeOffset="3770.4765">5360 7572 256 0,'-38'7'96'0,"38"-7"-52"0,0-11-32 15,0 11 24-15,8-11-19 16,9 0-5-16,5 3-7 0,7 0-4 16,10 1 0-16,3-1-1 0,0 5 2 15,5-1-39-15,0 8-14 16,4 3-72 0</inkml:trace>
  <inkml:trace contextRef="#ctx0" brushRef="#br0" timeOffset="4322.4387">5776 7976 256 0,'-13'-4'96'0,"9"-4"-52"0,0-7-34 0,0 11 23 0,-1 1-12 15,5-1 1-15,0-4-11 16,0-3-2-16,0 0-5 15,0-1-3-15,5 1 2 0,-1 0-2 16,4 3-1-16,1-3-2 16,-5 3 1-16,0 5 1 15,1 3 2-15,-1 0-1 16,-4 0-1-16,-4 7-2 16,-5 4 1-16,1 8-8 15,-1-7-4-15,5-1-2 0,0 0 1 16,-1 12-3-1,1-12-2-15,0-3 4 16,4-8 1-16,0-4 4 16,4-7 1-16,0-5 3 0,5 5 4 15,-1-11-1-15,1 10-1 16,-1 5 5-16,5-1 1 16,-4 4 11-16,3 4 3 15,14 12-1-15,-1 10-1 16,-4 12 0-16,-4 8 4 15,0 11-1-15,-12-12 1 16,-1-7 0-16,-4 11 0 16,0-7-7-16,-4 7-2 15,-1-15-3-15,-3 4-1 16,-1-3-1-16,-8 2 2 16,5-10-1-16,-14-12 2 15,-8 1-26-15,-4-9-10 16,-4-6-34-16,-5-20-14 15,9 0-51-15</inkml:trace>
  <inkml:trace contextRef="#ctx0" brushRef="#br0" timeOffset="4609.2623">5178 8583 348 0,'-17'0'129'0,"17"0"-70"0,-5 0-56 0,5 0 26 16,9 0-15-16,16-8-3 15,26-3-6-15,26 0-4 16,8-1 0-16,12-7-1 0,18 8 0 15,16 7-11-15,-7 4-3 16,-6-11-53-16,10 3-22 16,-14 8-50-1</inkml:trace>
  <inkml:trace contextRef="#ctx0" brushRef="#br0" timeOffset="5360.0223">5420 9092 224 0,'-9'-23'85'0,"9"23"-46"0,-4-3-35 0,0 3 21 16,-1 7-14-16,1-3-3 15,4 15 1-15,0-4 4 16,-4 19-7-16,0-12 6 0,4 16 3 16,0 19-1-16,4-8 2 15,0-4-3-15,0-11 0 16,1-4-5-16,-1-4 0 16,0-10-5-16,-4-9 0 15,0 4 1-15,4-22 0 16,1 11-5-16,3-30 1 15,-4 7 0-15,13-18 0 0,-4 7-3 16,12-8 2 0,-8 5-1-16,5-1 0 0,-5 12 0 15,4 7-2-15,-4 7 3 16,-4 12 0-16,-1 0 1 16,1 15 0-16,0 19 0 15,0 4 2-15,-5-4-3 16,1 0 0-16,-1-4 1 15,0-7 2-15,-3-4 1 0,-1-8 1 16,0-11 0 0,5-11 0-16,-1-8 0 0,1 4 0 15,-5 3-5 1,9-6 1-16,-1-5 2 16,5 12 3-16,-4-8-2 15,4 11-2-15,0 1 0 0,9 18 1 16,-5 0-1-16,4 16-1 15,-4-1-26-15,5 19-12 16,-5-7-36-16,0 11-16 16,1-7-25-1</inkml:trace>
  <inkml:trace contextRef="#ctx0" brushRef="#br0" timeOffset="5703.7225">6510 8179 204 0,'51'-22'77'0,"-38"10"-42"0,25-7-28 0,-16 12 18 16,7-4-15-16,5-1-6 15,4 5-2-15,5-5-2 16,4 1 0-16,3 11-44 0,14 11-18 15,0-7-26 1</inkml:trace>
  <inkml:trace contextRef="#ctx0" brushRef="#br0" timeOffset="5928.9675">6574 8413 312 0,'-4'-11'115'0,"8"11"-62"0,22 0-42 16,-9-8 26-16,17 4-18 15,8-7-3-15,5 0-8 16,8 3 0-16,13 4-5 16,4 4-8-16,-21 0-5 0,-4 0-63 15,16 4-28-15,-8-4-35 16</inkml:trace>
  <inkml:trace contextRef="#ctx0" brushRef="#br0" timeOffset="8197.1182">5780 7904 116 0,'-4'-8'46'0,"0"16"-24"0,0-8-15 0,-1 4 13 16,1 3-1-16,0-7 1 15,0 4 0-15,-1 3 0 16,1 5-11-16,0-8 3 0,0 3 2 16,4 1-1-16,0-1 0 15,0 5-5-15,0-1 0 16,0-4-5-16,0 1-2 0,0-1-3 16,8-3 1-16,5 0 1 15,0-4 2-15,-5 0-14 16,13-8-7-16,26-10-78 15</inkml:trace>
  <inkml:trace contextRef="#ctx0" brushRef="#br0" timeOffset="12865.4922">8196 7278 160 0,'0'-12'63'0,"0"12"-34"0,-5-18-19 0,5 14 26 16,0-4-14-1,0 1-2-15,0 3-3 16,0 0-10-16,0 4 0 0,0 0 0 15,0 8-1-15,0-1-1 16,0 5 3-16,0 6 5 16,0 5 4-16,-4 3 4 0,0 5-2 15,0-1-2-15,4 4-7 16,0 7-2 0,0-3-4-16,0 0-1 0,4-4-1 15,4-4 1-15,5-4-2 16,4-3 2-16,4-8-2 15,9-4-1-15,4-3 1 16,4-8-1-16,0-4-42 16,5-4-19-16,-1-7-71 15</inkml:trace>
  <inkml:trace contextRef="#ctx0" brushRef="#br0" timeOffset="13122.0729">8607 7221 236 0,'-8'-19'88'0,"8"34"-48"0,-4-7-34 0,-1-1 22 15,1 1-13-15,0 3-1 16,0 8-2-16,4 11 0 16,0 19-6-16,0 12-2 0,0 10 2 15,0 1-3-15,0 0-2 16,0-4 0-16,4 3-1 15,0 9 2-15,0 2 3 16,1-10-20-16,-1 0-9 16,4-8-41-16,1-19-18 15,4-7-19-15</inkml:trace>
  <inkml:trace contextRef="#ctx0" brushRef="#br0" timeOffset="13510.8825">8989 7926 304 0,'-17'-18'112'0,"9"6"-60"0,-5-3-39 0,5 4 30 16,-1-4-17 0,1-12-3-16,-1-10-9 15,5-12-4-15,8 0-5 16,0 3-6-16,9 5 0 0,4 7-6 0,4 8 0 15,5 7 1-15,-1 7 1 16,-3 9 3-16,-1 14 1 16,4 15-4-16,-4 16 1 15,1 3 2-15,-5 4 3 16,-9 0 0-16,-4-7 2 16,1-12 0-16,-10 15 1 15,1 19 0-15,-4-15 0 16,-5-7 9-16,-8-12 6 15,-5-11-10-15,-8-19-5 16,-4-12-11-16,-9-18-4 16,1-4-29-16,7-7-12 15,18-12-50-15,25-4-22 16,9 5 12-16</inkml:trace>
  <inkml:trace contextRef="#ctx0" brushRef="#br0" timeOffset="14217.8107">9503 7546 112 0,'17'-34'44'0,"-9"15"-24"0,-3 0 1 0,-5 15 19 15,0 0-1-15,0 1-1 16,0-9-8-16,0 1-2 15,4 0-15-15,0-1 1 0,5-7 0 16,3 4-3-16,5 0-1 16,0 0-4-16,5 0-1 15,-1 4-6-15,-4-1 1 0,4 1 0 16,0 7 2 0,0-3-1-16,1 3 2 0,-5 4 4 15,-5 11 4-15,-3 1-2 16,-5 3 0-16,-4 11-5 15,-8 16-1-15,-5 14-3 16,0 5-3-16,-4 6 2 16,0-10 2-16,0 3 0 15,0-3-1-15,4-4 1 16,9-4-1-16,4 0-3 16,4-8 0-16,5-3 4 15,-1 0 1-15,1-4-3 16,4-19 1-16,4-8 2 0,4-18 1 15,4 0 3-15,-3-19 3 16,-5 3-2-16,-5-3-2 16,-3 4-5-16,-9-1 0 15,-9-7 0-15,-3-3 2 16,-5-1 3-16,-5 0 4 16,-3 0-9-16,-5 1-4 15,-4-1-9-15,4 8-3 16,5-4-15-16,8 11-6 15,4-3-11-15,9 7-5 16,8 4-53 0</inkml:trace>
  <inkml:trace contextRef="#ctx0" brushRef="#br0" timeOffset="14429.239">10131 7591 224 0,'-17'-42'85'0,"13"27"-46"0,0-7-30 15,4 22 19-15</inkml:trace>
  <inkml:trace contextRef="#ctx0" brushRef="#br0" timeOffset="14864.2028">10106 7527 390 0,'4'22'0'16,"-4"12"-1"-16,0 8-2 0,0-1 1 15,0 1 2-15,-4-5 0 16,-1 1 2-16,5-4 1 16,-4 0 1-16,4-4 0 15,0-7-2-15,0-12 1 16,4 0 0-16,1-11 3 15,-1-11-10-15,0-11-2 16,0-16 3-16,-4-11 1 16,0-4 6-16,0-4 5 0,-4 8-1 15,4 8 1-15,0 14 3 16,9 16 1 0,3 4-10-1,5 18-6-15,9 19-1 16,-1-3 0-16,1 14 2 0,3-3 1 15,5-1 3-15,0-3 1 16,0-3 1-16,-4-5 4 16,0-3 5-16,4-8 4 15,-5-8 2-15,-3-7-4 16,-5 0-1-16,-4-15 3 16,-4-7 1-16,-5-16-5 15,-8-15 0-15,-4-11-8 16,-9 4-1-16,5-1-4 15,-1 8-3-15,1 8-34 0,-1 4-12 16,1 10-44-16,25 16-80 31</inkml:trace>
  <inkml:trace contextRef="#ctx0" brushRef="#br0" timeOffset="16619.5691">11205 7270 212 0,'4'-15'79'0,"-8"11"-42"0,-9-7-19 16,9 7 23-16,-4 0-8 15,-5 1-2-15,-4-5-9 16,0 1-3-16,0-1-11 16,0 1 1-16,0 3 4 0,0 0-5 0,0 4-2 15,0 0-3 1,0 0 0-16,0 4-2 0,0 3-1 16,0 5 1-16,4-1 1 15,1 0-3-15,3 4 0 16,1 12 1-16,-1-5 0 15,1 9-3-15,3 2 2 16,1 13 1-16,0 7 0 16,4-1-3-16,0 5 2 15,0 0 1-15,0-8 0 16,0-8 0-16,0 4 0 16,4-11 4-16,0 0 5 15,1-4-1-15,-1-7 1 16,0-4-5-16,5-4-1 0,-1-8-1 15,5-3-2-15,4-4-26 16,0-4-12-16,21 4-43 16,4-7-18-16,1 7-19 15</inkml:trace>
  <inkml:trace contextRef="#ctx0" brushRef="#br0" timeOffset="17068.0685">11405 7753 256 0,'-13'11'96'0,"4"-22"-52"0,-3 0-21 0,7 11 31 16,1-12-19-1,0 5-7-15,4-8-17 0,0-8-5 16,4 4-4-16,0 4-4 0,1 4 1 16,-1 3-4-16,4 8 1 15,-3 0 0-15,-1 8 2 16,4 7 1-16,-3 4 3 15,-5 0-1-15,0-1 2 16,0 5-2-16,-5-4-1 16,1-8 1-16,-4 4-1 0,-1 0-18 15,1-7-30 1,-1-12 4 0,1 0-3-16,3-26 4 0,5-23-8 15,0 8-3 1,0 8 9-16,5-1 36 15,-1 0 38 1,0 4 12-16,9-4 4 0,-9 20-11 16,0-1-4-16,5 15-17 15,-5-4 1-15,0 27 0 0,9 15-7 16,-4 8-2-16,-1 3-1 16,5 0 0-16,-1 8-16 15,1-8-6-15,0-7-62 16,0-4-60-1,-1-4 40-15</inkml:trace>
  <inkml:trace contextRef="#ctx0" brushRef="#br0" timeOffset="17381.861">11646 7757 200 0,'-21'-15'77'0,"17"15"-42"0,0-19-17 0,4 11 25 15,0-3-15-15,0-4-4 16,4 0-14-16,0-4-4 16,5 0-4-16,8 8-2 0,0-1 3 15,4 5-4-15,-4 14-2 16,0 5 6-16,-4 3 5 16,-5 7 0-16,-4 5 3 15,-4-1-4-15,0 1 1 16,-4-5-5-16,0-7 0 15,-5 4 1-15,5-7 0 16,-4-1 0-16,-1-4 2 0,-8-18-19 16,0-8-34-1,4-3-15-15,22-20-62 16</inkml:trace>
  <inkml:trace contextRef="#ctx0" brushRef="#br0" timeOffset="17833.9985">12050 7549 192 0,'0'4'71'0,"-5"11"-38"0,1-4-21 0,0 1 19 16,0 3-5-16,4 4 2 15,0 0-3-15,0-1 2 16,0 1-15-16,0 0 0 0,0-4-1 15,0 0-2-15,0-3 2 16,0-9-4-16,4 5-2 16,-4-4-2-16,4-4-3 15,0-4 1-15,1 4 1 16,-1-8-8-16,0 5-1 16,0-9 2-16,1 5 2 15,3 3 2-15,1 0 1 16,-1 4-5-16,1 4 1 15,3 7 2-15,1 1 1 16,4-1 5-16,0 0 5 16,4 1-1-16,9-5 1 0,-5 1 3 15,1-1 5-15,-5 1-9 16,0-4-2-16,-8-1-2 16,0-3 2-16,4-3-3 15,0-9 0-15,0 1-25 16,-4 0-11-16,-1-8-25 15,-3 4-11-15,-1-12-56 16</inkml:trace>
  <inkml:trace contextRef="#ctx0" brushRef="#br0" timeOffset="18254.3013">12606 7647 240 0,'-4'4'90'0,"4"0"-48"0,-5 3-36 0,5 1 20 16,0 3-8-16,0 4 0 15,0 0-4-15,0 4 1 16,0-7-8-16,0 3 5 0,0 4 1 15,0-8 2-15,5 0-5 16,-1-3-2 0,0-16 2-16,0-7-3 15,5-4 1-15,-1-3-7 16,1-5-1-16,3 5 2 16,-3 7 3-16,-5 3-7 15,5 5-3 1,3 3 0-16,1 8 1 0,0 3-1 15,-5 5 4-15,1 3 0 16,-1 0 3-16,1 0-30 16,-1 15-11-16,-3-7-24 15,-1-5-9-15,9 5-40 16</inkml:trace>
  <inkml:trace contextRef="#ctx0" brushRef="#br0" timeOffset="18794.2111">12894 6976 212 0,'-12'-11'82'0,"-14"3"-44"0,13 8-16 0,13 0 26 16,-8 0-23-16,8 0-8 15,8-4-7-15,1 4 0 16,4 0-5-16,4 0-1 0,8-7 2 0,5 7 1 16,8-4 1-1,-4 0-4-15,0 1-1 16,0-5 5-16,-4 0 3 0,-1 5 5 16,1-1 2-16,0 0-5 15,-5 0-3-15,-4 4-8 16,-4 0-1-16,0 12-1 15,-4 10 0-15,0 8-3 16,0 12 0-16,-1 3-3 16,-3 4 1-16,-1-3 5 15,1 6 4-15,-1 5 1 0,5 7 2 16,4 11-2 0,-4 8 0-16,-1-11 1 15,-3 0 3-15,-1-8 5 16,-8 4 1-16,0-4-2 0,-4-4 2 15,0-3 3-15,-5-12 3 16,1-7 4-16,-5-4 2 16,-8-19-10-16,0-4-5 15,4-3-18-15,-17-16-7 16,4 4-39-16,-25-15-17 16,-47-3-41-16,9 7-16 15,4 3-19 1</inkml:trace>
  <inkml:trace contextRef="#ctx0" brushRef="#br0" timeOffset="19771.6375">7988 8628 148 0,'-9'15'55'0,"18"-15"-30"0,-9 4-10 0,0 7 18 0,0-11 4 15,4 0 15 1,9-7-17-16,4 3-19 16,8 0-3-16,5 0 0 0,21 4-3 15,8 0 2-15,9 0-7 16,0-3-1-16,-4 3 4 15,12 0 3-15,13 0-6 16,13 0-3-16,4 0-1 16,-13-4 1-16,1 0 1 15,4 4 3-15,12-4-1 0,4 4 2 16,-12-4-4 0,-8 4-2-16,-1 0 0 0,5 8 1 15,4-4-1 1,-1 0-1-16,-7-4 1 0,-5 0-1 15,0 0 11-15,5 0 7 16,7-4-7-16,-33 4-3 16,-8 0-5-16,12-4 0 15,42-4-4-15,1 5 0 16,8 3 1-16,-46 0 2 16,-14 0-3-16,14 0 0 15,-14 0 1-15,26 0 2 16,52-4 5-16,-52 0 4 15,-13 4-4-15,13-4-2 16,77-11-2-16,-9 4-3 16,-13 3 1-16,-72 5 1 15,-12-1-1-15,16 0-1 16,60-3 3-16,-9-1 2 0,-12 4 0 16,-51-3 2-1,-13 3-4-15,12-7-2 0,60-8 2 16,-17 0 0-16,-4 4 1 15,-8 4 0-15,-14 3-5 16,-12 4-1-16,-8 0-13 16,-14 1-5-16,-12 3-36 15,-12-12-13-15,-18 5-55 16,-17-1-55 0,-12 1 65-16</inkml:trace>
  <inkml:trace contextRef="#ctx0" brushRef="#br0" timeOffset="20581.3817">9584 9401 192 0,'-13'8'74'0,"13"-8"-40"0,4-8-16 0,0 4 23 16,5-7-17-16,8-4-5 15,4 0-10-15,0-8-1 16,0 1-5-16,5 7-4 0,-1-4-2 0,1 7-5 16,-5 9 0-16,-4 6 17 15,-4 5 11 1,-5 7-1-16,-8 8-1 0,-8 7-10 15,-5 4-3-15,-4 4-3 16,4-1-2-16,-4 1 3 16,-4 0 0-16,0-1 1 15,4-3 2-15,4 0-5 16,9-4-1-16,8-7-2 16,5-4 0-16,3-4 2 0,10-4 0 15,7-7-20 1,10-4-9-16,24-4-54 15,9-7-21-15,-4-4 5 16</inkml:trace>
  <inkml:trace contextRef="#ctx0" brushRef="#br0" timeOffset="20943.7916">10339 9247 276 0,'-17'15'104'0,"9"-15"-56"0,-1 15-52 0,5-4 21 16,0 8-13-16,-1-4 0 0,-3 8 0 15,-1 7 0-15,9 0-2 16,5 0-2-16,-5-7 1 16,0-1-1-16,8-3 0 15,13 8-3-15,-4-8 2 0,-4-4 3 16,4 11 1-16,0-11-1 15,-4 8 1-15,4 7 0 16,-9-4 1-16,-8 1-2 16,-4 7 1-16,-4-4 0 15,-5-8 3-15,-4-3-5 16,0-4-1-16,-4-7-22 16,-9-8-8-16,-4-19-14 15,-4-4-3-15,8-10-40 16,5-20-39-16,8 0 49 15</inkml:trace>
  <inkml:trace contextRef="#ctx0" brushRef="#br0" timeOffset="21108.7581">10275 9307 280 0,'22'-8'107'0,"-18"5"-58"0,13-9-40 0,-9-3 27 15,9 4-22-15,5 3-7 16,7-3-8-16,14 7 0 15,3 0 1-15,5 8-18 0,5 0-5 16,-1 4-40-16,-4-1-16 16,0 4-30-1</inkml:trace>
  <inkml:trace contextRef="#ctx0" brushRef="#br0" timeOffset="21514.105">10984 9748 312 0,'-34'0'118'0,"17"-11"-64"0,-4-4-26 16,13 7 38-16,-5-7-23 15,0-7-4-15,0-9-19 0,5-3-7 16,4-7-8-16,4-4-8 0,0-1-1 15,4 5 0 1,9 3 2-16,8 4-1 0,9 15 1 16,-1 12-3-16,1 11 1 15,0 11 2-15,-9 11 1 16,-4 8 1-16,-9 4 0 16,1-8 0-16,-5 8 2 15,-4 3-1-15,-8 1-1 16,-1-5 1-16,-4-3 1 15,-3-4-6-15,-1 1-1 16,0-1-25-16,0-15-10 16,-5-8-19-16,1-18-6 15,4 0-62 1,4-8-45-16,1 0 70 16</inkml:trace>
  <inkml:trace contextRef="#ctx0" brushRef="#br0" timeOffset="22536.5579">11464 9382 212 0,'-4'-22'79'0,"4"10"-42"0,-9-3-17 0,5 12 27 16,0-9-12-16,-5 1-2 15,5 3-13-15,4 5-5 16,-4-5-8-16,4 16-5 0,-4 3-1 16,-1 12-1-16,5 10 0 0,0 5-3 15,-4-11 2 1,0-5 1-16,0 8 0 15,4-3 0-15,-5 3 2 16,5 11-3-16,0-10 0 0,0-9-21 16,0-7-10-16,-4 8-13 15,4-12-5-15,0 1-10 16,-4-9-2-16,4-6-2 16,0-1 35-1,0 0 51-15,0-7 24 16,0 3 11-16,4-7-3 15,-4 8-4-15,4-16-14 0,9-11-7 16,0-7-17 0,4 3-8-16,4 4-2 0,4 0-2 15,1 4 2-15,-5 7-21 0,5 4-9 16,-5 4-37-16,-4 4-14 16,4 3-13-1</inkml:trace>
  <inkml:trace contextRef="#ctx0" brushRef="#br0" timeOffset="22732.3243">11502 9480 228 0,'0'4'85'0,"0"-4"-46"0,0 4-24 0,0 0 26 16,4-1-24-16,1 9-6 15,-1-1-8-15,0-3-3 16,9 3 1-16,4 8-4 0,0 0 2 0,0 3-26 15,0-10-11-15,0-1-25 16,4-7-11-16,-4 3-9 16</inkml:trace>
  <inkml:trace contextRef="#ctx0" brushRef="#br0" timeOffset="23179.5158">11825 9552 248 0,'-17'-15'93'0,"8"4"-50"0,5-4-28 16,4 3 26-16,0 1-11 15,4-4-2-15,5 0-8 0,-1-8-2 16,9 4-10-16,0 4-7 0,0 4-2 16,0 3-1-1,0 12-2-15,0 7 0 0,-4 5 3 16,-9 6 4-16,-4 1 3 16,0-12-2-16,-4 12-3 15,0-4-5-15,-9 3 0 16,4-3-9-16,-3 0-4 15,3 0-11-15,-4-8-3 16,5 0 8-16,-5-11 4 16,5 0 6-16,3-11 6 15,1 7 2-15,8-15 0 16,5 1 10-16,8 3 4 16,0 7 2-16,-4 8 1 15,-1 0 0-15,5 15 2 16,-4-4-3-16,0 23 1 15,0 0 4-15,-1 27 2 0,-3-5 4 16,-5 20 1-16,0 44-10 16,-8-10-3-1,-9 7-6-15,-8-12-1 0,-9-7-1 16,-4-22 1-16,-4-16-18 16,0-34-4-16,8-3-48 15,-8-12-19-15,-17-22-44 16</inkml:trace>
  <inkml:trace contextRef="#ctx0" brushRef="#br0" timeOffset="24350.8198">6277 11208 168 0,'-4'-11'63'0,"4"-12"-34"0,0 0-21 0,0 12 16 16,0-12-3-16,4-11-1 15,0 12-6-15,0-1-4 16,9-3-5-16,-4 3-2 0,8 0 3 0,12-3-1 15,-12 15 0-15,0-1-1 16,0 12 0 0,0 0-2-16,-8 16 1 15,-5-1 0-15,-4 11 1 0,0 0-2 16,-8 1-2-16,-1 3 1 16,-4 0 1-16,1-3-3 15,-5 3-2-15,0-8-20 16,0-3-8-16,0-7-15 15,0-20-4-15,8-7-22 16,5-8-20 0,4-3 41-16</inkml:trace>
  <inkml:trace contextRef="#ctx0" brushRef="#br0" timeOffset="24574.587">6481 10883 164 0,'29'27'63'0,"-29"-27"-34"0,26 56-16 0,-22-44 19 16,5 33 4-16,-1-7 3 15,1 22-2-15,3 34 0 16,1 8-20-16,-9 4 3 0,-4-4 1 16,-8-12 4-16,-1-3 2 15,-12-8-10-15,0-7-3 16,0-8-6-16,-5-8-3 16,-3-10 0-16,-1-20 1 15,0-15-25-15,0-14-12 16,-8-16-37-16,-4-34-15 15,-1-37-53 1</inkml:trace>
  <inkml:trace contextRef="#ctx0" brushRef="#br0" timeOffset="24843.8705">6124 10201 176 0,'-17'11'68'0,"9"-7"-36"0,-9 15-7 16,8-15 25-16,-3 7-12 15,3 0-4-15,1 0-14 16,8 1-5-16,4-1-8 0,9-3-5 16,8-1 1-16,8-3 0 0,1-4 1 15,8 0-5-15,1 0-1 16,-10 0 3-16,26 0 1 15,-8 0-36-15,21-4-14 16,-13 0-73 0</inkml:trace>
  <inkml:trace contextRef="#ctx0" brushRef="#br0" timeOffset="25220.5516">6447 10189 192 0,'21'4'71'0,"-21"-4"-38"0,25 12-21 15,-20-5 21-15,7-7-6 16,1 4-1-16,13 3-12 15,-5-7-6-15,13 4-5 16,13 4-3-16,-22-8 1 0,-4 4 3 16,0 3 2-16,-4-7 11 0,0 11 4 15,0 1 4 1,-8-1 2-16,-5 0-10 16,-4 4-5-16,0-3-5 0,-13 7 0 15,5-4-4 1,-9 7 0-16,0-10-3 0,0-1-3 15,-4 4-45 1,8 0-17-16,13 0-78 16</inkml:trace>
  <inkml:trace contextRef="#ctx0" brushRef="#br0" timeOffset="25493.319">6982 10838 272 0,'-34'0'101'0,"34"0"-54"0,-17-11-28 16,12 11 29-16,1 0-19 15,0 0-4-15,4-8-22 16,0 5-6-16,13-1 0 15,-1 0-1-15,27 0 2 0,-5 0 2 16,21 4 0-16,-9 0-40 16,14 0-18-16,-9 0-76 15</inkml:trace>
  <inkml:trace contextRef="#ctx0" brushRef="#br0" timeOffset="25721.384">7109 11065 304 0,'-21'-8'115'0,"21"8"-62"0,21-4-57 0,-21 4 18 16,17 0-13-16,13 0 0 15,8 0-1-15,4 0 0 16,1 4 0-16,3-4-18 0,10 0-5 0,20-4-60 15,9-7-25 1,0 3 9-16</inkml:trace>
  <inkml:trace contextRef="#ctx0" brushRef="#br0" timeOffset="28491.9832">8518 10525 168 0,'4'-30'66'0,"-4"15"-36"0,5 4-13 0,-5 11 22 16,0-4 0-16,0 4 1 16,0 0-6-16,0 7-4 15,0 5-16-15,0 7-4 0,0 7 0 16,0 8-4-16,0 4 2 16,0-1-7-16,0 5-1 15,0 7 2-15,0 0 1 0,4 0-4 16,0 7 1-1,0-6 0-15,-4 6 2 0,0-11-32 16,0 4-14 0,0-11-40-16,9-15-15 0,-1-4 2 15</inkml:trace>
  <inkml:trace contextRef="#ctx0" brushRef="#br0" timeOffset="28689.1666">8866 10921 264 0,'-13'12'101'0,"13"-12"-54"0,-16 3-42 0,11 1 24 16,1 0-20-16,0 0-5 16,0 7-5-16,4-4-3 15,4 5 3-15,0-1-44 0,0 0-19 16,1 1-48-1</inkml:trace>
  <inkml:trace contextRef="#ctx0" brushRef="#br0" timeOffset="28810.7481">9176 10536 296 0,'-8'-22'112'0,"3"14"-60"0,-3-7-47 15,4 11 24-15</inkml:trace>
  <inkml:trace contextRef="#ctx0" brushRef="#br0" timeOffset="29078.5907">9138 10495 505 0,'-9'19'3'0,"1"3"-3"15,4 1-2-15,-9 15-2 0,0 26 0 16,5 0 3-16,8 4 0 16,8 0 1-16,1-4-3 15,-1 0 2-15,9-15 3 16,-4-15 1-16,0-8 1 15,8-3 0-15,-4-4 2 16,4-8 1-16,-4 1 5 16,0-20 5-16,4 4-7 15,-12-7-3-15,-1-8-4 0,-8-7 0 16,0 3-2 0,-13 0 2-16,1 1-7 0,-9-1-1 15,-1-3-20-15,5 11-9 16,5 3-29-16,-1 1-12 15,0-4-46 1</inkml:trace>
  <inkml:trace contextRef="#ctx0" brushRef="#br0" timeOffset="29650.4754">9567 10687 232 0,'-26'12'88'0,"26"-12"-48"0,-4-8-27 15,0 8 24-15,8-4-19 16,4 4-5-16,9-11-6 15,0 3 0-15,5-3-4 16,-1 4-2-16,0-1 2 0,0 8-2 16,0 0-1-16,1 4 1 15,-5 3-1-15,-9 8 11 16,-4-3-4-16,1 7 1 16,-5-8-4-16,0 4-3 15,0 0 0-15,0 8-1 16,0-4 0-16,0-1 2 15,0-2-3-15,4-1 0 16,-4 4-1-16,8-8 0 16,-3 0 2-16,7 4 0 15,1-3 0-15,4 6 0 16,-4-2 4-16,0 2 5 16,-1-3 8-16,-3 8 4 15,-1-12 3-15,-8 12 2 16,0-8-10-16,-8 12-4 15,-1-9-5-15,-3 5-2 16,-1-4-3-16,-4 0-2 16,4 0-13-16,-12-4-6 0,3-4-19 15,1 0-8-15,4-3-18 16,4-8-5-16,5-11-56 16</inkml:trace>
  <inkml:trace contextRef="#ctx0" brushRef="#br0" timeOffset="30655.8776">10403 10570 152 0,'0'4'57'0,"0"4"-30"0,0-1-14 0,-4 1 17 15,4 3-9-15,0 12-1 16,0-4-12-16,0-4-5 16,0 11-2-16,0-3-1 0,0 11 2 15,0-4-1-15,0 11 2 16,0-7 0-16,0 8 1 15,0-8-2-15,0-4-2 16,0 0 3-16,0-19 2 0,0 4 0 16,0-18 0-1,0 3-3-15,0-23-2 0,0 0 1 16,-5-10 1-16,1 2-1 16,0-10-1-16,0-20 7 15,4 12 3-15,0 8 1 16,0 11 1-16,4 11-2 15,4 11-1-15,5 16-5 16,0 7-3-16,-5-4 0 16,18 12-1-16,-1-8-3 15,13 23 0-15,-4-8 2 16,13 15 0-16,12 12 5 0,-12-4 2 16,-4-12 11-16,-5-7 4 15,-8-8 4-15,-13-18 4 16,-1 0 0-16,-3-12 0 15,0 0-12-15,-5-19-5 16,1 1-7-16,-9-16-4 16,0 8-3-16,-4-15 1 15,-1-16-26-15,-3-3-9 16,-1 11-28-16,1 12-13 16,-1 14-57-1</inkml:trace>
  <inkml:trace contextRef="#ctx0" brushRef="#br0" timeOffset="30990.0423">10182 11427 240 0,'-17'0'90'0,"13"0"-48"0,4 0-29 16,4 0 24-16,5-4-17 15,8 0-3-15,4-3-2 0,13-5 0 16,4 5-8-16,-8-1-2 0,38 4 1 15,-9 1-5 1,13 3-3-16,-8 0-43 0,25 3-18 16,-17 1-63-1</inkml:trace>
  <inkml:trace contextRef="#ctx0" brushRef="#br0" timeOffset="31454.1104">10275 11834 212 0,'0'-11'82'0,"-4"22"-44"0,4-4-44 15,0 9 14-15,4 2-5 16,-4 9 7-16,0 11 4 16,0 3-7-16,0 8 9 0,0 11 4 15,0-3-6-15,0 3-3 16,-4 1-6-16,0-9-2 16,0-2-1-16,-1-5 1 15,1-11 0-15,4-4 3 16,0-7-34-16,0-8-13 15,0-8-75 1</inkml:trace>
  <inkml:trace contextRef="#ctx0" brushRef="#br0" timeOffset="31660.9984">10339 12113 284 0,'-4'-11'107'0,"4"11"-58"0,0-12-35 16,0 12 26-16,4-11-22 16,0 11-5-16,5-19-6 15,-1 8-2-15,9-4-3 0,0 0-6 16,13 3-2-16,-5 1-46 16,5 4-20-16,-4-1-58 15</inkml:trace>
  <inkml:trace contextRef="#ctx0" brushRef="#br0" timeOffset="31842.3751">10318 12287 264 0,'-4'3'99'0,"-1"1"-54"0,1-4-35 0,4 0 23 15,4 11-23 1,1 1-4-16,-1-5-5 15,13 12-1-15,-4 0-18 0,21 4-5 16,21 11-101 0</inkml:trace>
  <inkml:trace contextRef="#ctx0" brushRef="#br0" timeOffset="32367.9431">10738 12313 288 0,'-13'-19'110'0,"13"19"-60"0,5-30-45 16,-5 30 22-16,4-19-9 15,9-4 0-15,-1 1-8 16,10-1-2-16,-5 4-4 0,0 8-1 16,0 3 1-16,-1 5-7 15,-3 10 0-15,-4 8 3 0,-5 0 4 16,0 0-1-1,0 8 0-15,1 11-12 0,-5-4-4 16,0 0-10-16,-5-7-2 16,-7 0 4-1,-1-8 2-15,0-8 9 0,1-7 6 16,-1-11 3-16,4-4 3 16,5 0-3-16,4-8-2 15,0-3 6-15,4 11 3 16,1 0 5-16,-1 7 6 15,9 4 0-15,-1 16-1 16,-3-12-4-16,8 26 0 16,-5-3-3-16,5 18 2 15,-4-3 5-15,0 11 4 16,-5 38 1-16,-3 3 2 16,-10-3-9-16,-3-8-3 0,-5-7-4 15,0-4-2-15,-4-12-1 16,-4-7 0-16,0-15-2 15,-4-11-2-15,-5-16-26 16,-8-10-10-16,12-24-31 16,5-37-12-16,12-23-66 15</inkml:trace>
  <inkml:trace contextRef="#ctx0" brushRef="#br0" timeOffset="33089.4547">11952 10808 184 0,'-13'-8'71'0,"13"8"-38"0,-12-15-10 0,7 15 24 0,-3-3-11 16,4-1-1-16,-1-4-7 15,1 1 0-15,-4-1-16 16,-1 1 4-16,-4-1 2 0,5 4-4 16,-5 1 0-16,0-1-6 15,-3 0 0-15,3 0-5 0,-8 4 0 16,4-7-1-16,-5 3-2 15,-3-7 1-15,4 3 1 16,4 4-3-16,4 4 0 16,0 0-1-16,5-7 0 15,3 14-3 1,1-3 1-16,0 7 0 16,0-3 2-16,-1 15 1 15,5-5-2-15,0 24 0 16,0-8-1-16,5 22 3 15,-5-10 0-15,12 14 1 16,-3-15 0-16,-1 19 0 16,5 27 0-16,-4-12 0 15,-5-11 2-15,0-8 1 16,0-3-1-16,1-12 1 16,3-11 0-16,-4-11 1 0,1-4-2 15,7-4-2 1,14 0-10-16,4-15-4 0,8-8-33 15,-4-7-12-15,-5 0-77 16</inkml:trace>
  <inkml:trace contextRef="#ctx0" brushRef="#br0" timeOffset="33462.4854">12580 11374 260 0,'-21'-4'99'0,"17"-4"-54"0,-5-3-24 0,5 7 30 16,0-7-23-16,0 0-5 16,-1-1-10-16,1-6-1 15,4-9-7-15,0 5-3 0,4-12-1 16,1 7-1-16,3-7 0 15,1 0 0-15,3 8 0 16,-3 3-3-16,4 8 0 16,-1-4 2-16,1 19 0 15,0 0 3-15,-5 19 1 16,1-7-4-16,-5 14 1 16,0-3-2-16,-4 14 0 15,0-10-7-15,-4 3-4 0,-5 8-18 16,-7-8-5-1,-1-4-27-15,-5-11-13 16,5-19-32-16</inkml:trace>
  <inkml:trace contextRef="#ctx0" brushRef="#br0" timeOffset="33703.9896">12691 10363 236 0,'0'34'90'0,"0"0"-48"0,0 26-29 0,0-26 24 16,0 0-10-1,0-7-3-15,0 22-10 0,0-8-1 16,4 19-8-16,0-7-3 0,5 8 1 16,3 25-2-16,1-18 2 15,-4 0-15-15,-1-11-5 16,5-12-51-16,12-15-22 15,-3-22-23 1</inkml:trace>
  <inkml:trace contextRef="#ctx0" brushRef="#br0" timeOffset="34229.814">13183 11106 224 0,'0'-15'85'0,"-4"4"-46"0,-5-1-17 0,1 5 26 15,4-12-16-15,-5 0-4 16,5-4-14-16,0 1-4 16,8-1-6-16,0 1-3 0,0-1 2 15,5 4-2-15,-5 11 2 16,0-3-4-16,9 0 0 15,0 3 1-15,4 5 0 16,-5 3 0-16,5 11 0 16,-4-7 4-16,-4 14 5 15,-1-10 1-15,-8 18 2 16,0-3-2-16,-4 7 1 16,0 0-4-16,-9 4-2 15,-4 8-2-15,0-8 0 16,-4-12-9-16,-5-10-3 15,5-16-20-15,4-19-6 16,9-22-33-16,8-12-14 0,8-14-38 16</inkml:trace>
  <inkml:trace contextRef="#ctx0" brushRef="#br0" timeOffset="35143.2389">13688 10770 136 0,'-4'-11'52'0,"0"11"-28"0,8 0-15 0,-4 4 16 15,0 0-8-15,4 3-2 16,0 4-4-16,1 8-2 16,3 4-5-16,1 3 4 0,-5 8 2 15,0 4 6-15,0 0 2 16,1-1 8-16,-1-10 6 16,-4 3-6-16,0-11-3 15,0-4-9-15,4-4-1 16,-4-7-4-16,4-4 0 0,1-8-3 15,-1-7 1 1,0-7-6-16,0-5-1 0,1 5-2 16,-1 3 0-16,0 8 0 15,0 3-2-15,1 0 0 16,3 8 3-16,1 0-2 16,12 8-1-16,-9 0 3 15,10 10 0-15,-5-6 1 16,12-1 0-16,-3 0 2 15,8-7 1-15,-4 7 3 16,-1-11 3-16,-3 0-4 16,-1-11-1-16,1 7-7 15,-5-18 0-15,-4 10-39 0,0-14-14 16,8-12-76 0</inkml:trace>
  <inkml:trace contextRef="#ctx0" brushRef="#br0" timeOffset="35548.1555">14418 10785 212 0,'0'8'79'0,"0"-8"-42"0,-4 4-19 0,4-4 25 16,-4 3-22-16,4 1-8 15,0 4-9-15,0-4-4 16,0 7 1-16,0 0-1 0,0 12 0 15,0-12 4-15,-4 16 5 0,4-5 6 16,-5 1 5-16,5-4-6 16,-4 0-1-16,4-1-5 15,0-6-3-15,0-1 2 16,0-7 0-16,0 3 1 16,4-18 0-16,1 0-2 15,7-12 1-15,-3 0-6 16,3 1-1-16,1-1-2 15,0 4 0-15,0 4 0 16,8 11 0-16,-4 4 2 16,0 4 2-16,-4 4-3 15,4 7 0-15,-5 0 3 0,5 11 1 16,0-3-37-16,0 15-16 16,9 11-30-16,-5-8-11 15,-4-3-15 1</inkml:trace>
  <inkml:trace contextRef="#ctx0" brushRef="#br0" timeOffset="35848.3415">14962 10804 100 0,'0'4'38'0,"0"-4"-20"0,0 0-17 15,0 0 11-15,0 0-21 16,0 0-8-16,0 0-28 16,0 0-8-16</inkml:trace>
  <inkml:trace contextRef="#ctx0" brushRef="#br0" timeOffset="36554.6473">14737 10269 160 0,'-5'11'63'0,"1"-3"-34"0,0-1-14 0,0-3 18 0,-5 0-3 15,5 3 2-15,-5-3-3 16,5 0 0-16,4-4-16 16,-4 3 1-16,4-3 0 0,0 0-1 15,4 0 2-15,5-3-4 16,3-1-1-16,10-4-6 15,-1 1-3-15,4-4 4 16,1-1 4-16,-5-3 1 16,0 0 2-16,0 4-2 15,-4-1 1-15,0 1 3 16,-4 4 3-16,0-1-5 16,-5 0-2-16,1 5-5 15,-5-1-2-15,0 4-3 0,1 4-1 16,-1 3-1-16,0 5-2 15,0 10 0-15,1 8 3 16,3 12 0-16,5 7 3 16,-1 15-3-16,1 4-2 15,0 0 2-15,0 7 2 16,-1 1-2-16,1 3 0 16,0 15 1-16,-9-3 0 15,0-5 8-15,1-3 5 16,-5-3 7-16,-5-9 2 15,-3 1 6-15,-9-8 5 16,-4-7-1-16,-1-5 3 0,-3-10-13 16,4-8-5-16,0-12-10 15,-5-6-5-15,-4-9-8 16,5-7-4-16,-1 0-27 16,5-19-14-16,4-7-53 15,9-19-21-15,3-27-51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4:57:44.0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10T14:57:58.071"/>
    </inkml:context>
  </inkml:definitions>
  <inkml:trace contextRef="#ctx0" brushRef="#br0">3628 9016 200 0,'-51'0'74'0,"43"0"-40"0,-5-7-16 0,9 7 25 16,-5-4-15-16,9-7-4 16,-4 0-12-16,0-12-3 15,4-3-5-15,8-5-3 0,1-3 0 0,16-3-4 16,9-5 2-16,5 8-1 16,7 4 0-16,-3 7 0 15,-1 1 0-15,-4 3 2 16,-8 15 0-16,-4 19 0 15,-10 8 0-15,-3 11 2 16,-4 7 3-16,-9 8 11 16,-13-3 7-16,-8-9-8 15,-5 5-1-15,1-4-6 16,-13-5-3-16,4-14-2 16,0-4 0-16,8-15-7 15,-3-7 1-15,7-20-21 0,10-6-7 16,16-24-17-16,9-3-5 15,4 3-3-15,8 0 0 16,-4 12 6 0,5 11 2-16,-1 12 24 15,1 10 34-15,-1 12 18 16,5 19 9-16,-5 8 5 16,1 14-12-16,3 12-6 15,-7-12-2-15,-1-7-2 16,9 30-11-16,8 46 19 0,-8-1 8 15,-9-7 1-15,-9 0 3 16,-7-8-2-16,-14 0-2 0,-3-11-11 16,-5-3-2-1,-5-12-10-15,1-12-3 0,8-14-5 16,-29-16-2-16,-13-22-23 16,-13-19-12-16,-4-19-43 15,8-12-19-15,13-25-48 16</inkml:trace>
  <inkml:trace contextRef="#ctx0" brushRef="#br0" timeOffset="346.7422">3408 8104 188 0,'-17'41'71'0,"-9"-33"-38"0,5 11-10 0,12-12 24 16,-3 8-4-16,3-11 1 16,1 4-11-16,-1-8-5 15,18-8-12-15,3 4-3 16,5-15-9-16,13 1-3 15,13-1-1-15,-1 7 0 16,-8 5 0-16,30-1 0 16,25 1 0-16,-13 3 2 15,-8 8-41-15,-4 7-18 16,-18 0-26-16,-3 4-12 16,-9-3-3-1</inkml:trace>
  <inkml:trace contextRef="#ctx0" brushRef="#br0" timeOffset="689.4107">3964 7821 216 0,'-30'0'82'0,"21"0"-44"0,-8 4-20 16,9-1 25-16,-1 1-13 0,5 0-5 16,0 4-8-1,4-1-3-15,4 1-8 16,5 3-4-16,-1 0 1 0,-4-7-2 0,13 7-1 15,17 8 1-15,0-8 1 16,-12 1-1 0,24 3 2-16,22 8-2 0,-13 3 2 15,-4 0 2-15,-12 1 2 16,-14-1 12-16,-12 8 7 16,-13 0 0-16,-9 0-1 15,-12 0-7-15,-4-19-1 16,8 4-10-16,-13-4-2 15,-4 4-8-15,0-4 0 16,-4 0-32-16,12-7-12 16,9-1-22-16,9-7-10 15,8-4-59 1</inkml:trace>
  <inkml:trace contextRef="#ctx0" brushRef="#br0" timeOffset="1186.6427">4422 8685 204 0,'0'18'77'0,"13"-18"-42"0,-9 8-19 0,-4-8 24 0,4 0-10 15,5 0 0-15,8-4-11 16,0-7-1-16,4 0-11 15,9-5-4-15,8 5-2 0,9-8 1 16,16 0 1-16,9 1-32 16,-4 3-15-16,-4-1-82 15</inkml:trace>
  <inkml:trace contextRef="#ctx0" brushRef="#br0" timeOffset="1396.1223">4566 9024 228 0,'-25'11'85'0,"21"-7"-46"0,4-4-26 16,0 0 22-16,4 0-9 0,4 0-3 16,1 0-13-16,-1 0-4 15,18 0-4-15,-9 0 1 0,25 0 0 16,47-4-34-16,-8-3-17 15,4-12-72 1</inkml:trace>
  <inkml:trace contextRef="#ctx0" brushRef="#br0" timeOffset="2117.3402">5611 8349 200 0,'0'7'77'0,"0"-7"-42"0,0 4-8 16,0-4 29-16,-5 12-18 15,1-1-6-15,0 0-17 16,0 4-5-16,4 8-6 16,0 3-3-16,4 4 0 0,0 4-1 15,0 8 2-15,5 7-1 16,-5 7-1-16,5-3-26 16,-5 11-10-16,0-7-31 0,0-4-12 15,9-8-22 1</inkml:trace>
  <inkml:trace contextRef="#ctx0" brushRef="#br0" timeOffset="2327.1451">5950 8877 268 0,'-21'7'101'0,"21"-7"-54"0,-13 12-48 0,9-8 20 0,0 3-13 15,-1 1-3-15,5 7-2 16,0-4 1-16,5 0-1 16,-5 1-3-16,8-1-1 15,-4 0-38-15,5-3-15 0,-1 3-54 16</inkml:trace>
  <inkml:trace contextRef="#ctx0" brushRef="#br0" timeOffset="2671.5571">6400 8179 288 0,'4'-34'107'0,"-12"27"-58"0,-1 7-46 15,1 3 21-15,-1 13-12 0,-3 6-2 16,-5 8-5-16,0 16-4 16,4-1 0-16,0 11 1 0,0 5 1 15,5 7-1-15,4 3 1 16,4-3-2-16,4-7 2 15,4-9-2-15,5-18 2 16,0-3-2-16,21-9 2 16,30-3-2-16,-22-15 2 15,-4 3 0-15,0-26 1 16,-4 8 0-16,-12-11 2 16,-5 3-1-16,-17-4 2 15,0 4-4-15,-26-3 0 0,5-1-14 16,-13-4-6-1,-13-6-13-15,9 6-4 16,8 5-33-16,9 3-12 0,13 4-31 16</inkml:trace>
  <inkml:trace contextRef="#ctx0" brushRef="#br0" timeOffset="3510.3003">6952 8345 108 0,'13'15'44'0,"-13"-15"-24"0,8 42-8 16,-8-39 16-16,0 16-5 15,0 12-1-15,0 2 5 16,0 1 3-16,0-3-16 15,0-9 5-15,0 5 4 0,0-5-8 16,-4 1-1-16,0-1-4 16,4-10-1-16,0-1-1 15,-5-11 2-15,5-11-3 0,0-8 1 16,0-7-7-16,5-1-1 16,-1 5-2-1,9-5 0-15,-5 8 0 0,18-15-2 16,8-11 3-16,-5 15 2 15,1 11-2-15,-9 8 0 16,-4 11 1-16,-4 7 2 16,-5-3-3-16,-3 19 0 15,-1-4 1-15,-4 11 2 16,0-8-1-16,0 5-1 0,0-5 1 16,4 1-1-1,0-4 4-15,5-12 2 16,-5 1 6-16,5-16 3 0,-1 5-6 15,5-16-3 1,0 4-3-16,4-8 0 0,-5 8-2 16,5-4-1-16,-4 8-2 15,4 7 1-15,-4 0-1 16,-1 19-2-16,1-11 3 16,0 26 0-16,4 19-13 15,-4-11-3-15,-5-4-29 16,5 11-12-16,4 31-56 15</inkml:trace>
  <inkml:trace contextRef="#ctx0" brushRef="#br0" timeOffset="3785.6531">8119 7930 220 0,'-8'-4'85'0,"8"4"-46"0,-26 27-35 0,13-8 19 16,1 18-13-16,-5 20-1 16,-4 7 1-16,-9 12 1 15,-4-1-5-15,-4 16 0 0,-1 7 1 16,1 0-1-16,-4-8 1 16,-1-7-4-16,5-11 0 15,13-12-1-15,3-11 1 16,10-15-35-16,29-26-73 31,8-23-37-31,13-16 39 0</inkml:trace>
  <inkml:trace contextRef="#ctx0" brushRef="#br0" timeOffset="4128.0241">8484 8187 220 0,'-21'34'85'0,"0"-4"-46"0,-9 11-39 15,13-18 16-15,-4 7-9 16,-9 4 1-16,-4 4-5 16,4 3 0-16,5-3-1 15,4 7 1-15,8-11 2 0,5 4-4 0,16-15-3 16,1-1 1-16,16-7 0 16,17 15 1-16,1-11 2 15,-5 4 10-15,-12-4 4 16,-5-4 6-16,-8 8 3 15,-1 10 2-15,-12-2 3 16,0-13-12-16,-17 9-5 16,5-4-8-16,-22 3-2 15,4-3 1-15,-8-1 0 16,4-7-22-16,-4-7-10 16,4-1-28-16,8-18-10 15,5 3-36 1,17-25-39-16,29-32 49 0</inkml:trace>
  <inkml:trace contextRef="#ctx0" brushRef="#br0" timeOffset="4654.7818">8921 7896 192 0,'5'-3'74'0,"-10"3"-40"0,-3 0-20 0,4 0 22 16,-1 0-5-16,-3 0-1 16,4 0-8-16,4-8-3 15,4 4-11-15,4 4 4 0,5-7 1 16,8 3-6-16,5 0-2 16,-1 4-5-16,5 4-3 15,-9 7 2-15,0 4 2 16,-4 4 0-16,-4 4 2 15,-4 7 7-15,-5 8 5 16,0-1 4-16,-4 9 1 16,-8 3-9-16,-9 0-2 0,0 4-3 15,4-27 1-15,0 0-2 16,1 1 0-16,3-1-6 16,5-3 1-16,8-1 0 15,13-10 0-15,8-5-20 16,1-11-9-16,-5 1-36 15,47-20-14-15,64-41-55 16</inkml:trace>
  <inkml:trace contextRef="#ctx0" brushRef="#br0" timeOffset="5327.9205">10343 7719 244 0,'-12'-19'90'0,"3"8"-48"0,-12-12-29 16,12 12 24-16,-3-4-12 16,-5 0-5-16,0 3-7 15,0-6-1-15,-4 2-7 16,-1 5 4-16,1-4 1 0,-4 4 3 16,-1 3 3-16,1 4-5 15,-1 4-1-15,1 16-4 0,-1 6-1 16,5 16-10-16,0 11-2 15,0 19 4-15,4 22 1 16,4 23 2-16,0 4 2 16,0 12-1-16,5 6-1 15,-1 9 9-15,1-16 4 16,-1-4-2-16,5-7-1 16,4-15-2-16,4-4 2 15,1-19-1-15,3-11 2 16,1-15-4-16,8-11-2 15,8-20-2-15,9-18-3 16,9-8-2-16,7-22-1 16,6-16-34-16,3 5-15 15,9-31-46-15,25-4-18 16,1 4-12-16</inkml:trace>
  <inkml:trace contextRef="#ctx0" brushRef="#br0" timeOffset="5869.5049">10781 8771 244 0,'-39'19'90'0,"22"-23"-48"0,5-11-18 16,3 8 29-16,5-5-16 0,4-6-4 15,4-5-15-15,5-3-6 16,8-1-7-1,4-11-6-15,0 12 0 0,5 3-1 0,-9 16 0 16,-5-1 2-16,5 16 0 16,0-1 0-16,-4 16 2 15,-5-4 1-15,-8 15 1 16,0 0-2-16,0 0 1 16,-8 22 0-16,-1-7 1 15,-8-3-9-15,1-20-4 16,-6-11-17-16,1-7-9 15,-4-20-12-15,3-25-6 16,10-20 15-16,7-18 8 16,14-12-11-16,4-4-5 15,4-7 19-15,8 0 13 16,-4 8 18-16,1 18 7 16,-6 12 22-16,-3 14 9 15,-4 20 4-15,-1 3 2 0,-4 23-15 16,1 12-6-16,3 25-4 15,-4 5-3-15,1-8-4 16,-1 30 0-16,0-11-9 16,5 30-2-16,3 41-3 15,5-7 1-15,-4-15-4 16,0-11-2-16,4-12-25 16,8-15-11-16,9-15-35 15,0-19-16-15,4-19-16 16</inkml:trace>
  <inkml:trace contextRef="#ctx0" brushRef="#br0" timeOffset="6276.2861">11388 8752 292 0,'-39'0'110'0,"22"-7"-60"0,0-4-36 0,9 3 28 16,4-7-14-16,4-4-1 15,4-4-14-15,4-7-3 16,5 0-6-16,8 0-5 0,1 4-2 0,-1 3-1 16,-4 12 3-16,-4-1-2 15,12 12 1-15,9 12 2 16,-9 3 0-16,-3 7 2 15,-10 9 1-15,-7 2 5 16,-5 5 3-16,-5 7-2 16,-3-22 2-16,4 0-6 15,-5-4-1-15,1-1 0 16,-5-6 0-16,-8-8-16 16,-5-16-6-16,1-7-16 15,4-11-3-15,4-4-10 0,8 0-3 16,9 0-19-16,9 4-8 15,8-8-23 1</inkml:trace>
  <inkml:trace contextRef="#ctx0" brushRef="#br0" timeOffset="6922.2827">12028 8455 192 0,'0'-8'71'0,"-4"4"-38"16,-8 0-17-16,12 4 24 0,-5 4-21 16,-3 4-7-16,4 3-4 15,-1 8 1-15,1 7-4 16,8 1-1-16,1 10 0 0,-1 5 0 0,0 3 2 15,0 0 1-15,5 1 3 16,-1-5 1 0,-4-18 1-16,1-4 0 0,3-4 0 15,1 4-6-15,3-19-2 16,5 0 2-16,-4-12 1 16,0-10-3-16,0 3-3 15,-1 0 0-15,1 0 1 16,0 4-1-16,0 4 2 15,-1 3 2-15,10 1 4 16,-1 7 5-16,4 0 1 16,1 3-4-16,-1 1-1 15,-8 0-4-15,13 3-1 16,12 5-3-16,1-1-2 16,-9-3 1-16,-5-8-1 0,-3-4-9 15,-5-7-2-15,-4-8-7 16,-4 0-2-16,-5 0-22 15,5-11-8 1,-4 7-29-16,3-26-13 0,9-19-8 16</inkml:trace>
  <inkml:trace contextRef="#ctx0" brushRef="#br0" timeOffset="7356.3324">12843 8470 180 0,'0'0'68'0,"-4"0"-36"0,0 0-18 15,4 0 22-15,-9 0-11 0,9 0-5 16,-4 7-5-16,8 1 0 16,-8 7-8-16,8 4 0 0,-4 3 3 15,-4 1-2-15,4 7 3 16,-4 0 0-16,8 4 3 15,-4-11 4-15,4-1 1 16,5-3-6-16,-1-7-3 16,1-5-3-16,-1-7 0 0,1-11-4 15,-1-4 0-15,5-4-1 16,0-8 1 0,4-6 2-16,0 2 4 0,-4 5-2 15,-1 7-2 1,1 12-2-16,0-1-3 15,0 16-2-15,-1 3 1 16,1 8 3-16,4 11 1 0,0 8-6 16,4 3-2-16,0 4-34 15,-4 4-11-15,0 8-8 16,0-19 0-16,-4-4-6 16,0-8 1-16</inkml:trace>
  <inkml:trace contextRef="#ctx0" brushRef="#br0" timeOffset="7867.4733">13255 7870 196 0,'-8'-4'74'0,"3"8"-40"0,5-4-24 0,0 0 20 16,5 0-3-16,3 0 2 16,5 0-3-16,4-4-1 15,13 0-14-15,8 1 4 0,4-1 3 16,1-4-8-16,-1 1-3 16,1-1-2-16,-1 1 1 0,-8-1-1 15,-4 1 0 1,-5-1 1-16,-4 4 1 0,-4 4-1 15,0 8-1-15,-4-1-3 16,0 8-2-16,-5 8 1 16,1 11-1-16,-1 19-3 15,1 3 0-15,4 20 2 16,-1 3 2-16,-3 12 2 16,-5 14 1-16,0 8 2 15,5 8 3-15,-9-4 5 16,0-4 3-16,-9-4 6 15,1 1 6-15,-1-12-5 16,-3-11 0-16,-5-4-7 0,-5-19-2 16,-3-15-7-16,-9-12-3 15,-9-14-18-15,-12-23-6 16,0-11-31-16,4-12-12 16,4-37-50-16,1-4-18 15,-9-42-5 1</inkml:trace>
  <inkml:trace contextRef="#ctx1" brushRef="#br0">24122 11359 0,'0'0'15</inkml:trace>
  <inkml:trace contextRef="#ctx0" brushRef="#br0" timeOffset="14697.5157">17194 8662 212 0,'-17'-15'82'0,"17"15"-44"0,-8-15-29 0,8 11 22 16,-4-4-8-16,-1-7-1 15,5-3-8-15,0-9-4 16,9-3-5-16,-1-15-4 0,5-4 0 0,4-4-4 15,-4 19 0-15,-1 0 2 16,10 0 2-16,7-4-2 16,1 23-2-16,-4 15-1 15,-5 19 0-15,-13 23 3 16,-8 7 0-16,-12 15 1 16,-5 11 0-16,-5 1 2 15,1-1 3-15,-9-7-2 16,5-12-2-16,-1-18-9 15,1-8-3-15,4-30-7 16,4-11-2-16,4-23-7 16,9-11-3-16,8-4-58 15,5-15-34-15,8 3 54 16</inkml:trace>
  <inkml:trace contextRef="#ctx0" brushRef="#br0" timeOffset="14892.1879">17317 8356 228 0,'17'61'85'0,"-8"-31"-46"0,8 42-26 0,-9-27 24 15,5 27-10-15,4 11-1 16,4 11-2-16,-4 0 0 16,0 15-13-16,-8-3 4 0,-9-8 3 15,-9-7 7-15,-4-16 7 16,-4-11-13-16,-8-15-3 16,4-11-10-16,-13-15-2 0,-9-16-31 15,-3-26-14 1,-14-26-52-16,5-34-21 15,4-27-19-15</inkml:trace>
  <inkml:trace contextRef="#ctx0" brushRef="#br0" timeOffset="15179.0156">16727 7862 232 0,'-8'19'88'0,"8"-19"-48"0,0 0-25 16,0 0 26-16,4 0-7 0,0 0 3 16,13-7-17-16,-4 7-6 15,25-4-9-15,30 0-4 0,4 0 2 16,-4 1-4-16,-17 3-2 15,-8 0-18-15,25 3-7 16,-9 1-36-16,13 4-16 16,30-1-33-1</inkml:trace>
  <inkml:trace contextRef="#ctx0" brushRef="#br0" timeOffset="15552.3273">17309 7546 256 0,'-4'11'96'0,"4"-7"-52"0,0 3-32 16,0-7 26-16,4 4-13 15,0 3-3-15,9-3-6 16,0 4 0-16,16 3-9 15,-3-7-2-15,20 3-1 0,27 5-2 16,-14-5 1-16,-8 5-2 16,-21-5 2-16,-5 1 7 0,1 3 3 15,-5 0 7-15,-8 8 2 16,-1 11-7 0,-7 4-4-16,-10-7-2 0,-7 3-1 15,-10 4-4 1,-12 4-3-16,-4-5 0 0,4-10-1 15,5 0-33-15,-1 3-15 16,-4 4-27-16,34-15-110 31</inkml:trace>
  <inkml:trace contextRef="#ctx0" brushRef="#br0" timeOffset="15930.4254">17924 8455 224 0,'-12'-4'85'0,"12"4"-46"0,-17 4-19 16,12-1 24-16,-3 1-11 0,4 0-2 15,-1 0-14-15,1-4-5 16,13 0-7-16,-1 0-4 0,26-8 0 15,-4 4-1-15,29-11 2 16,35-11-39-16,-35 11-14 16,-8-4-81-1</inkml:trace>
  <inkml:trace contextRef="#ctx0" brushRef="#br0" timeOffset="16141.0698">17950 8726 292 0,'-21'15'110'0,"21"-15"-60"0,4-4-43 0,-4 4 23 0,8 0-14 16,1 0-4-16,25-7-7 16,-5 3-2-16,22-3-1 15,22-9-6-15,3-6-2 0,22 10-74 16,-22 1-34-16,-12-4-6 15</inkml:trace>
  <inkml:trace contextRef="#ctx0" brushRef="#br0" timeOffset="16649.8743">18807 8349 260 0,'-4'-23'99'0,"4"23"-54"0,21-45-33 0,-21 41 24 16,13-22-13-16,0 3-3 16,8-18-14-16,21-16-3 15,1 8-3-15,-5 15 0 0,-8 19 2 16,-5 4-1-16,-8 15-1 15,0-1 3-15,-17 24 0 0,0-5 3 16,-13 20 1 0,1-4-6-16,-10 11 0 15,-12 22-10-15,1-3-2 0,-1-11-14 16,12-31-6 0,5 1-6-16,5-20-3 0,3 1 14 15,13-27 5-15,1 4-12 16,12-19-3-16,0 0-5 15,8-23 17 1,-4 16 33-16,0 14 41 16,-4 5 21-16,0 22-12 15,-4 0-7-15,0 30-30 0,-5-4-5 16,1 20 0-16,-5-1-9 16,0 11-4-16,1-3-1 15,-1 15 2-15,0-11-15 0,0 10-8 16,-4-10-44-1,9 0-20-15,-1-8-32 16</inkml:trace>
  <inkml:trace contextRef="#ctx0" brushRef="#br0" timeOffset="16843.9209">19554 8662 300 0,'-38'79'112'0,"38"-79"-60"0,-30 38-41 0,26-31 26 0,-4 5-20 16,-1-1-5-16,5 0-12 15,0-7-5-15,4-4 3 16,0 0-42-16,8-15-15 0,1 4-76 16</inkml:trace>
  <inkml:trace contextRef="#ctx0" brushRef="#br0" timeOffset="17294.3406">19860 7991 248 0,'17'-27'93'0,"-17"27"-50"0,38-26-37 0,-34 18 22 16,9-3-6-1,0 7-1-15,8-15-7 16,-4 8-1-16,4-4-8 0,-4 0 1 0,4 11 1 15,-4 4-1-15,-8 15-1 16,-1 0-1-16,-8 30 0 16,0-3 0-16,-21 33 0 15,4-10-2-15,-13 33-2 16,5-15-2-16,0 22-1 16,3-18 2-16,10 0 2 15,3-16 2-15,18-7 1 16,-5-11 6-16,17-15 4 15,-4-8 6-15,8-34 4 0,-3 4-6 16,3-34-3 0,-4 8-4-16,-4-8-2 15,-4 4-3-15,-9-8-1 0,1 8 1 16,-22-11 1-16,4 7-3 16,-25-19-3-16,-34-26-16 15,29 30-7-15,1 3-25 16,3-3-7-16,-3-19-7 15,25 31-3-15,0 3-11 16,34 0-5-16,0 7-14 16</inkml:trace>
  <inkml:trace contextRef="#ctx0" brushRef="#br0" timeOffset="17998.3048">20615 8390 240 0,'-12'34'90'0,"12"-34"-48"0,-13 23-36 16,9-19 22-16,-1 11-11 15,1-4-2-15,-4 12-6 16,3-4-1-16,1 15-5 16,0-4 0-16,0-4 1 0,0-3 6 15,-1-8 6-15,5-4-4 16,0-11-2-16,0-7-5 16,5-16-4-16,-1 4 0 15,8-15 1-15,1 4-3 16,4-4 0-16,4-11-4 15,1 7 1-15,-1 12 2 0,-4 14 1 16,0 12-4 0,-9 12 1-16,1-12 4 0,-5 15 2 15,0-4 0-15,1 8-2 16,-1-4 1-16,0 0-1 16,0-4 2-16,1-3 3 15,-1 3-4-15,4-18-1 16,1 3 0-16,3-7 2 15,-3 3-1-15,4-7 2 16,-1 0-2-16,1 7-1 16,-4 1-2-16,-1 7-1 15,1 0 2-15,-5 19 0 16,0-4-2-16,0 15 2 16,1-4-6-16,3 12-3 0,1-4-32 15,3 4-15 1,1-1-65-1</inkml:trace>
  <inkml:trace contextRef="#ctx0" brushRef="#br0" timeOffset="18241.5862">21626 7953 248 0,'-5'15'93'0,"-7"11"-50"0,-18 38-35 0,9-26 24 15,0 4-14-15,-1-8-2 16,-12 34-7-16,5-19-4 16,-14 41-2-16,-16 42 0 0,25-56 0 15,4-12 1-15,0 0 2 16,5-8-14-16,8-7-7 16,4-3-30-16,9-24-11 15,0 1-59 1</inkml:trace>
  <inkml:trace contextRef="#ctx0" brushRef="#br0" timeOffset="19237.4988">17033 9718 228 0,'0'-15'85'0,"0"15"-46"0,4-4-26 0,-4 8 24 16,4 3-19-16,1 5-7 15,-1 14-1-15,0-3 3 16,-4 11-7-16,0 11-1 0,0 4 1 15,-4 8-3-15,0-16 0 16,-1 4-1-16,-3-3-2 0,4-1 3 16,-1-3 2-16,1-8-31 15,0-7-14-15,0-4-9 16,-1-19-3-16,1 0-9 16,4-12-43-1,0 1 16-15</inkml:trace>
  <inkml:trace contextRef="#ctx0" brushRef="#br0" timeOffset="19351.8401">17063 9888 200 0,'21'-30'77'0,"-13"14"-42"0,14-17-23 16,-14 21 19-16,5 1-16 0,4-4-6 15,0 4-5-15,0-8-4 16,0 11 1 0,-5 1-43-16,5 3-19 0,-4 0-33 15</inkml:trace>
  <inkml:trace contextRef="#ctx0" brushRef="#br0" timeOffset="19531.332">17063 9982 248 0,'8'-11'93'0,"-4"3"-50"0,9-11-33 0,-4 12 23 15,3 3-20-15,1-7-5 0,8-1-12 16,1 5-5-16,-5 3 5 15,-1 4-49-15,6 0-19 0,-1 0-32 16</inkml:trace>
  <inkml:trace contextRef="#ctx0" brushRef="#br0" timeOffset="19715.1793">17122 10340 280 0,'0'4'104'0,"0"-4"-56"0,9-7-47 0,-5 3 21 16,4-8-12-16,5 1-1 16,0-4-10-1,4 0-1-15,0 4 0 0,-5-1-48 16,14-10-18-16,-5-1-48 16</inkml:trace>
  <inkml:trace contextRef="#ctx0" brushRef="#br0" timeOffset="20102.3498">17457 10197 272 0,'-38'-4'104'0,"38"4"-56"0,-4-15-38 0,4 15 25 16,4-11-19-16,-4 0-4 0,13-8-12 16,-5 7-2-1,9-3 0-15,0 0 1 0,5 4 3 16,-5 0-1-16,0 11-1 0,-5 0 3 15,-3 11 0-15,-5-7-4 16,-8 15 1-16,4-12 0 16,-9 12 2-16,1 0-8 15,-5 0-1-15,0-4-7 16,-4-4-2-16,5-3 0 16,-1-8 2-16,4 0 1 15,14-4 3-15,-5 0 4 16,4-4 1-16,0 1 3 15,9 3 1-15,-5 0 1 0,5 8 2 16,0 0-1 0,0 7-1-16,-1-3 1 0,1 7-1 15,4 4-7 1,0 3-3-16,-4-7-38 0,-5 1-17 16,5-5-26-1</inkml:trace>
  <inkml:trace contextRef="#ctx0" brushRef="#br0" timeOffset="20328.5039">17755 9609 264 0,'0'-8'99'0,"0"16"-54"0,0-5-42 0,0 9 21 15,0 7-14-15,0 11-3 16,4 11-4-16,0 8 0 15,0 12-2-15,1 14-1 0,-1-11 1 16,0 4-1-16,0-4 2 0,0 4-32 16,1-4-14-16,-1-11-22 15,0-8-7 1,5-7-14-16</inkml:trace>
  <inkml:trace contextRef="#ctx0" brushRef="#br0" timeOffset="20675.3208">17814 10212 308 0,'-4'-11'115'0,"-1"3"-62"0,1-3-27 0,0 3 36 15,0-7-18-15,4-11-5 16,0 0-18-16,0-16-8 16,4 16-8-16,0 3-6 0,5-11 0 15,-1 8 1-15,9-8 2 0,-4 0-3 16,4 4-2-1,0 3-27-15,13 8-10 16,-5 4-31-16,1 11-10 0,-5 4-67 16</inkml:trace>
  <inkml:trace contextRef="#ctx0" brushRef="#br0" timeOffset="20957.4642">18183 9612 220 0,'0'-3'82'0,"0"3"-44"0,4 3-31 0,-4 5 18 15,0 3 0-15,0 1 2 16,5 14-8-16,-1 0-4 15,4 20-8-15,-3-5-5 0,3 16-1 16,-4-4 1-16,1 11 1 16,-1-8-6-16,0 16 0 15,0-19-37-15,-4 15-15 16,0-16-63 0</inkml:trace>
  <inkml:trace contextRef="#ctx0" brushRef="#br0" timeOffset="21125.2339">18026 10174 256 0,'-38'-34'96'0,"38"34"-52"0,38-15-25 15,-34 15 29-15,13-11-26 16,13-8-6-16,8-3-9 16,1 10-2-16,3 1-3 15,-4 0-37-15,0 7-16 0,-4 4-80 16</inkml:trace>
  <inkml:trace contextRef="#ctx0" brushRef="#br0" timeOffset="21512.7474">18378 9560 304 0,'-16'-65'112'0,"16"65"-60"0,-5 4-45 0,5-4 23 15,0 15-18-15,0 12-5 16,0 18 2-16,0 12 4 16,5 10-7-16,-1 16-1 0,8-7-1 15,-3-1-2-15,-1-11-2 16,1 1 5-16,-5-28 1 16,0 1-2-16,1-12-1 15,-1-3 1-15,4-8 2 16,-3-4-3-16,3-22 0 15,1 11-1-15,8-30 1 16,-5 7-9-16,18-11-1 16,17-7 8-16,-1 11 6 15,-3 11 1-15,-13 15 3 16,-5 0-4-16,9 19-2 0,-8-3-5 16,-1 18-2-16,13 11-24 15,-8 5-10-15,-9 6-39 16,0-3-14-16,-8 0-44 15</inkml:trace>
  <inkml:trace contextRef="#ctx0" brushRef="#br0" timeOffset="22580.6953">3285 10171 228 0,'-5'-15'85'0,"5"22"-46"0,0-3-26 0,0-4 22 0,0 4-16 16,5 3-3-1,-1 8-8-15,0 8 0 16,0 7-5-16,0 8-2 0,1 7 2 0,-1 12-2 16,-4-8 2-16,0 3-2 15,0 1 2 1,-4-4-2-16,-1-7 2 0,1-12 7 15,0-4 3-15,4-14 2 16,0-12 1-16,0-23-11 16,4-15-2-16,5-11-3 15,-1-4 0-15,5-3-3 16,0 7 2-16,-1 7 1 16,1 16 0-16,4 3-3 15,-8 16 2-15,-5 14 1 0,4 5 0 16,1 10 0-16,-1 12 0 15,1-7 0-15,4-1 0 16,-1 0 0-16,1-7 2 16,0-7-1-16,0-5 2 15,-1-7-2-15,1-11-1 16,4-8 1-16,-9-4 1 16,5-3-3-16,4 3-2 15,4 1 2-15,1 7 0 16,-1 3-2-16,4 5 2 15,5 14 1-15,-9 16 0 16,5 3-3-16,-5 12 2 16,0 7-12-16,0 12-5 15,-4-4-54-15,9 7-25 16,-13 4-16-16</inkml:trace>
  <inkml:trace contextRef="#ctx0" brushRef="#br0" timeOffset="22881.3732">4074 10642 352 0,'-30'-30'132'0,"18"11"-72"0,-1-11-46 16,4 19 31-16,5-5-25 0,0-14-6 16,4 4-11-16,4 0-3 15,0 10 0-15,1 1-3 0,7 0 0 16,-3 4 2-16,8 11 0 15,-4-8 3-15,-1 16 3 16,1 3-2-16,-5 8-2 16,1 0 2-16,-5 11 0 15,5 19-1-15,-1-15-2 16,-4-11-4-16,-4 3 0 16,0 8-22-16,-4-8-11 15,-9-7-11-15,5-7-4 16,-5-24-37-16,5-10-18 15</inkml:trace>
  <inkml:trace contextRef="#ctx0" brushRef="#br0" timeOffset="23255.7963">4482 10514 360 0,'-17'4'134'0,"12"-8"-72"0,-3 0-37 16,4-7 36-16,-5-1-27 16,5-6-6-16,-9-5-17 15,9-3-7-15,4 3-3 16,8-7-1-16,5 3 0 0,0 5-5 16,4 7-1-16,0 7 0 15,0 8 4-15,-5 8 1 16,1 3 1-16,0 4 2 0,-5 0 3 15,-3 8-2-15,-1 7 0 16,-4 0-1-16,0 4-2 16,-4 4 1-16,-1-8 1 15,1 4-3-15,0-8-2 16,-5 1-18-16,1-16-7 16,-5-7-16-16,-8-12-7 15,0-7-33-15,8-19-11 16,5-15-38-1</inkml:trace>
  <inkml:trace contextRef="#ctx0" brushRef="#br0" timeOffset="23644.7272">4868 10257 296 0,'-17'0'110'0,"8"4"-60"0,-12-4-45 16,13 4 24-16,8-4-18 16,-5 4-4-16,10 3-4 15,-1 5 0-15,4 3-2 16,1 3-1-16,4 1 1 0,-1 4-1 16,1-8 2-16,4 4 8 15,-9-4 5-15,1 0 4 0,-1-7 3 16,1-5-6-1,-1-10 1-15,1-4-8 0,4-8-1 16,4-8 0-16,-5-14 2 16,5 3-5-1,5 8-3-15,-5 4-1 0,0 10-1 16,0 9 0-16,-1 7 2 16,1 11-1-16,-4 8 2 15,-4-4-2-15,3 19 2 16,10 23-64-16,-5 3-26 15,0 12-79 1</inkml:trace>
  <inkml:trace contextRef="#ctx0" brushRef="#br0" timeOffset="25086.6153">21910 8360 208 0,'0'-4'77'0,"0"4"-42"0,-4 4-26 0,4-4 19 16,0 0-8-16,0 0-1 15,-4 0-3-15,-1 0 3 16,-3 8-11-16,4-4 7 0,-5 3 4 16,1-7-1-16,-9 11-1 15,-5-7-9-15,-3 7-3 16,4 1-1-16,-1-5 0 16,6 1-2-16,-1-1 1 15,8 1-2-15,1 0 2 0,12-5-7 31,0 1 1-31,9 4-1 0,8 7-1 16,0 0 4-16,0 4 0 16,-4-4 3-16,-4-4-3 15,4 8 0-15,-4-4 3 16,4 8 1-16,0 11-1 16,-4-1-2-16,-9-6 5 15,-4-4 4-15,0-5 1 0,-9 1 2 16,5-4-6-1,-9 0-2-15,5-3-2 16,-9-1 1-16,-9-11-13 0,1-7-3 16,-5-9-25-16,5-2-8 15,4-1-40-15,8-15-17 16,9 0-1 0</inkml:trace>
  <inkml:trace contextRef="#ctx0" brushRef="#br0" timeOffset="25549.9076">22071 7764 212 0,'-25'19'79'0,"12"-23"-42"0,9 19-17 16,8-11 27-16,0-4-7 16,9 0 1-16,4-4-10 15,9-3-2-15,-1-1-16 16,-4 5-3-16,9-5 0 0,-5 4-8 0,1 4-1 15,-1 0 1-15,-3 12 1 16,-5-5 3-16,-5 8 1 16,-3 0-3-1,-9 12-3-15,0-5 6 0,-4 9 5 16,-1-5 0-16,5 4 1 16,0-3-5-16,0-5 0 15,0-3-5-15,5 0 0 16,3 3-3-16,5-3-1 15,0-7-23-15,3-5-12 16,6-3-34-16,7-12-14 16,1-14-61-1</inkml:trace>
  <inkml:trace contextRef="#ctx0" brushRef="#br0" timeOffset="35356.4616">12152 12517 228 0,'12'37'85'0,"-12"-37"-46"0,5 57-24 16,-5-46 26-16,0 16-9 15,0-5-1-15,0 24-13 16,0 10-6-16,0 4-7 16,4-3-4-16,-4-8 2 0,0-7-2 15,0-5 2-15,0-3-18 0,0-15-4 16,0 0-33 0,0-8-14-16,13-7-51 15</inkml:trace>
  <inkml:trace contextRef="#ctx0" brushRef="#br0" timeOffset="35537.364">12466 12750 208 0,'4'8'79'0,"-8"7"-42"0,-1 0-26 0,1-4 23 15,0 1-20-15,4 3-7 16,0 4-5-16,0-4 0 15,0-4-1-15,0 0-16 0,0-3-5 16,0-8-85 0</inkml:trace>
  <inkml:trace contextRef="#ctx0" brushRef="#br0" timeOffset="36061.5064">12699 12241 224 0,'13'-11'85'0,"-13"11"-46"0,17-19-26 16,-17 19 24-16,8-11-4 15,1-1 3-15,12-3-7 16,0 4-1-16,5-8-15 16,-1 4-6-16,5 0 0 0,-5 4-2 15,1 11 0-15,-5-8-1 16,-8 19 2-16,0-3-3 15,-13 30-2-15,0-8 0 0,-17 30-1 16,0-18 0-16,-9 37 2 16,1-11-1-16,-5 30-1 15,4-15-2-15,1 11 1 16,4-15-1-16,8 4 0 16,5-15 0-16,8-11 0 15,0-8 2-15,21-15 2 16,-4-4-1-16,12-22 2 15,14-12 2-15,-18-8 2 16,-3 1 1-16,-5-19 0 16,-5 4-2-16,-7-16-1 15,-1 4-3-15,-13-11-2 16,1 8 5-16,-22-16 4 16,5 12 4-16,-14-8 4 15,-11-30-14-15,7 15-3 0,9 8-3 16,9 7 1-16,8 8-26 15,4 3-8-15,13 12-24 16,4 11-8-16,0 4-53 16,26 0-47-1,-4-4 64-15</inkml:trace>
  <inkml:trace contextRef="#ctx0" brushRef="#br0" timeOffset="36418.5974">11956 13554 172 0,'5'4'66'0,"-5"-1"-36"0,8 1-7 0,-4-4 26 16,5-4-5-16,4-3-1 15,8-1-11-15,-4 1-3 16,46-16-16-16,48-18-6 0,-35 10 0 0,-8 9-4 15,51-5 0-15,76-22-54 16,-72 23-25-16,-21 3-53 16</inkml:trace>
  <inkml:trace contextRef="#ctx0" brushRef="#br0" timeOffset="36946.0907">12279 13980 220 0,'30'-34'82'0,"-35"27"-44"0,10 14-22 0,-1 4 24 16,0 12-10-1,0 3-2-15,1 12-14 16,-1 4-4-16,0 3-6 15,0 8-1-15,-4-1 3 0,0-2-3 16,0-1 0-16,-4-8-1 0,4 4-2 16,0-7-35-16,4-8-16 15,5 0-76 1</inkml:trace>
  <inkml:trace contextRef="#ctx0" brushRef="#br0" timeOffset="37508.2112">12737 14259 208 0,'-4'-19'79'0,"0"15"-42"0,4-3-10 0,0 7 27 15,0-4-19-15,0 0-7 16,0 4-11-16,0 0-1 16,-4 4-9-16,4-4 0 0,-5 8 0 15,1-5 1-15,0 9 2 16,0-1-7-16,-1 0-2 0,5 1-1 16,0-1 0-1,0-3-40-15,5-1-18 16,3 1-80-16</inkml:trace>
  <inkml:trace contextRef="#ctx0" brushRef="#br0" timeOffset="38116.767">13264 13724 304 0,'-5'-16'115'0,"5"16"-62"0,-8-7-38 0,4 7 31 16,-5 0-18-16,5 0-4 16,-5 4-12-16,-3 7-5 15,3 8-4-15,-3 11-5 0,-1 12 1 16,-4 14 1-16,-4 27 0 15,-1 4 0-15,5 11 0 0,9-4 0 16,12 4 0-16,9-11-5 16,4-23-1-16,4-11 3 15,9-15 1-15,8-20 6 16,4-14 2-16,5-19 6 16,0-7 3-16,-9-9-4 15,-8-6-1-15,-13-1-4 16,-9 8 1-16,-4 7 7 15,-16 1 3-15,-1 3-4 0,-17 4 0 16,-12 3-8 0,-1 8-3-16,1 4-10 15,-5 4-3-15,5 4-18 0,8-4-9 16,4-4-27 0,9-4-8-16,12-8-79 15,5-25-38-15,4-16 95 16</inkml:trace>
  <inkml:trace contextRef="#ctx0" brushRef="#br0" timeOffset="41132.7211">11910 12686 212 0,'-22'19'79'0,"14"-19"-42"0,-9 4-19 0,8-4 23 16,1 0-10-16,-1-4-1 15,5-3-2-15,0-5 0 16,4-7-15-16,4-11 5 0,9-4 3 16,8-3-7-16,5-9-3 15,-1 5-6-15,1 3-2 16,-1 12-3-16,1-4-1 16,-1 11-1-16,0 7 0 0,1 5 2 15,-1 7 2-15,-3 7-1 16,-5 9 2-16,-5 6-2 15,-7 1-1-15,-5-1 7 16,-9 9 5-16,-4 3 0 16,-4-1 3-16,0 1-2 15,-4-3 0-15,-4-5-7 16,-5-3-2-16,0-5-2 16,-4-6 1-16,9 3-9 15,-1-15-3-15,1 0-46 0,8-15-19 16,13-8-92-1</inkml:trace>
  <inkml:trace contextRef="#ctx0" brushRef="#br0" timeOffset="41739.3507">13548 12969 244 0,'0'4'90'0,"-4"-12"-48"0,8-3-23 0,0 7 26 16,9-3-17-16,4-1-5 16,9-3-14-16,3 3-6 0,1 1-2 15,8 3-1-15,9 0 2 16,12 4-6-16,18 0 1 0,-1-7-65 16,-4 3-27-1,5-15-23-15</inkml:trace>
  <inkml:trace contextRef="#ctx0" brushRef="#br0" timeOffset="41961.2238">13718 13150 316 0,'-13'12'121'0,"13"-5"-66"0,4-7-47 15,1 0 29-15,3 0-12 0,5-11-2 16,8 3-11-16,9-3-3 16,16 0-5-1,10 3-3-15,12 4 2 0,-1 1-42 0,10 3-18 16,-1 0-101 0</inkml:trace>
  <inkml:trace contextRef="#ctx0" brushRef="#br0" timeOffset="43927.4302">14987 12430 244 0,'-4'-27'93'0,"0"16"-50"0,-1 0-22 0,1 0 28 0,-4-1-2 15,-1 1 2 1,1 0-12-16,-1 3-3 0,1 4-19 16,-5 4-9-16,0 12-4 0,-4 6-5 15,0 9 0-15,-4 7-1 16,0 11 0-16,8 8-2 16,4 22 1-16,9 4 3 15,5 8 1-15,7-4-2 16,5-4 2-16,5-14 1 15,3-5 0-15,5-22 0 16,4-8 0-16,-4-11 2 16,-1-12 1-16,1-14 1 15,-9-5 0-15,-4-7 0 0,-13-7 2 16,-4-4-1 0,-8-4 2-16,-9-11-6 0,0 11-1 15,-4 0 0-15,0 7 0 16,-1-7-11-16,5 16-3 15,0 6-22-15,0 5-9 16,5 7-36-16,3 3-16 16,5 9-28-1</inkml:trace>
  <inkml:trace contextRef="#ctx0" brushRef="#br0" timeOffset="44289.8623">15471 12867 268 0,'-4'-22'101'0,"8"22"-54"0,-8 0-31 15,4 11 27-15,0-7-19 16,0 7-3-16,0 8-9 0,0 0 0 16,-5 3-7-1,1 5-3-15,0-1-1 0,0 1-1 0,4-5 2 16,0 1-3-16,0-4-2 15,0-8-42-15,0-3-20 16,8-5-73 0</inkml:trace>
  <inkml:trace contextRef="#ctx0" brushRef="#br0" timeOffset="44648.0273">15717 12253 288 0,'4'0'110'0,"-4"11"-60"0,0 0-52 16,0 4 22-16,5 12-14 16,3 3-1-16,-4 4-1 0,-4 11 2 15,9 12-3 1,-5 3-4-16,0 0 0 0,1 12 3 0,-1 3 1 16,0-3-1-16,0-4-2 15,5-11-4-15,-5-8 0 16,0-12-51-16,5-14-23 15,8-19-40 1</inkml:trace>
  <inkml:trace contextRef="#ctx0" brushRef="#br0" timeOffset="45085.0793">15972 12630 224 0,'-21'30'85'0,"12"-26"-46"0,5-4-10 15,4 0 28-15,4-4-16 16,0-11-6-16,9-8-9 16,4-3-3-16,4-12-12 15,5 4-4-15,3 0-3 0,1 8 0 16,0 7 0-16,-5 11-5 15,1-3 1-15,-5 15 0 16,-4 7 2-16,-9 8-1 0,-3 7 2 16,-14 12 2-1,-3 15 2-15,-10 4-3 16,1 14-3-16,0 1 0 16,0 7-1-16,-1-19 0 15,10 1 2-15,3-8-1 0,5-16-1 16,4-7 1-16,4-7-1 15,9-12 2-15,4-7 3 16,8-8-2-16,5-3-2 16,13-4-31-16,7-8-13 15,6 0-51-15,3-4-22 16,-8 1-10 0</inkml:trace>
  <inkml:trace contextRef="#ctx0" brushRef="#br0" timeOffset="45685.2244">16740 12275 228 0,'9'-22'88'0,"-9"14"-48"0,-5 8-20 0,1 8 27 16,-4-5-16-16,-1 16-5 15,-4-4-13-15,1 8-4 16,-1 11-5-16,0 0 2 0,0 4 0 16,5 3 0-16,-1 1 1 15,5-1-2-15,4-3 2 16,0-1-4-16,4-14 0 15,1-4-1-15,12 0-2 16,-5-4 1-16,18-4-1 16,17 12 0-16,-1-8 0 15,-7 4 0-15,-1 7 0 0,-13 1 11 16,-3 14 5-16,-14-7 0 16,1 0 1-16,-9 0-7 15,-5-11-2-15,5-5-4 16,-17 5-3-16,0-4-14 15,-8-4-6-15,-1-4-34 16,1-18-14-16,-13-12-80 16,0-23-39-1,4-3 95-15</inkml:trace>
  <inkml:trace contextRef="#ctx0" brushRef="#br0" timeOffset="45864.4665">16715 12256 340 0,'0'8'129'0,"0"3"-70"0,4-3-56 0,-4-4 28 16,8-1-11-16,-3 1 0 15,20-4-11-15,22-7-5 16,16-5-3-16,5-10-1 0,0-12 2 16,-4 0-39-16,4 4-16 15,21-1-106 1</inkml:trace>
  <inkml:trace contextRef="#ctx0" brushRef="#br0" timeOffset="46928.1096">17924 12392 148 0,'-4'-7'55'0,"0"7"-30"0,4-4-16 15,0 4 14-15,0 0-2 16,0 0-1-16,0 0 5 15,0 0 4-15,4 0-16 16,0 0 13-16,1 0 4 0,-1 4-9 16,-4 3 9-1,0 8-6-15,0-3-4 16,-4 6-3-16,-5 13-7 0,-4-1-2 16,-4 4-2-1,0 0-1-15,0 3-3 16,-4 5-2-16,0-1-6 15,0 1-4-15,-5-8-19 0,1 0-6 16,-1-8-22-16,1-3-9 16,4-12-50-1</inkml:trace>
  <inkml:trace contextRef="#ctx0" brushRef="#br0" timeOffset="47110.733">17674 12460 312 0,'17'23'115'0,"-4"-20"-62"0,8 9-40 16,-13-1 30-1,1 4-24-15,4 8-5 16,8 7-9-16,4-7-4 16,5 11 0-16,8 3-19 0,9 1-8 0,8-4-127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4:59:54.6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10T15:00:13.170"/>
    </inkml:context>
  </inkml:definitions>
  <inkml:trace contextRef="#ctx0" brushRef="#br0">5802 9752 124 0,'0'-15'46'0,"0"11"-24"0,0 4-10 0,0 0 13 16,0 0-5-16,0 0 1 16,-5 8-6-16,5 3-1 15,0 12-8-15,0 3-2 0,5 15 0 16,-1 16-2-16,4 3-2 15,-3 16 1-15,-1 18-1 16,-4 16 2-16,0-5 1 16,0-3-1-16,-4 0 1 15,-1-15 2-15,5 3 2 16,-4-11-3-16,0-11-1 0,0-11-1 16,-1-12-2-1,1-26-156 1,4-19 52-1</inkml:trace>
  <inkml:trace contextRef="#ctx0" brushRef="#br0" timeOffset="765.9169">5853 9714 156 0,'0'8'57'0,"0"-8"-30"0,0 0-21 0,0 0 15 15,0 0-11-15,0 0-3 16,4 0-4-16,0-4-3 16,0 4 1-16,9 0 1 0,4 0 1 15,4 0 5-15,5 0 3 16,3 0-2-16,5 0 2 16,9-4-2-16,-1-3 2 0,1-1-2 15,3-3 0-15,10 0-5 16,11-5-3-1,6 5 0-15,7 4-1 0,-3-5 0 16,-9 5 0-16,-5 3 0 16,-3 4 0-16,-1-8 0 15,-4 8 0-15,5 0 0 16,-5 0 0-16,-4 0 2 16,-4 8 1-16,-5-8-1 15,-4 4 1-15,-8 3-2 16,-5-7 2-16,-3 4 0 15,-5 4 3-15,-5-8 6 16,1 3 2-16,-4-3-5 0,-1 4-1 16,-4 4-4-1,0-1-1-15,-4 5-3 16,5 6-1-16,-1 5 1 16,4 11 0-16,-3 7 0 0,3 12 0 15,1 11-3-15,-1 8 2 16,-4 7 1-16,5 19 2 15,-5 8 1-15,0 3 3 16,1-14 10-16,-5 6 5 16,0-10-5-16,0-1 1 15,0-3-6-15,-5-11 1 16,5-12-7-16,-4-8-1 16,-4-10 2-16,-1-12 3 15,-4-16-31-15,1-6-14 16,-1-5-29-16,-4-7-11 0,0 0-46 15</inkml:trace>
  <inkml:trace contextRef="#ctx0" brushRef="#br0" timeOffset="1380.5424">5848 11121 156 0,'5'8'57'0,"-5"-5"-30"0,0 5-16 0,0-8 15 15,0 0-1-15,0 0 0 0,0 0-8 16,-5 0 0-1,5 0-10-15,-4 4 2 0,0 3 4 0,0-3-1 16,4-4 1-16,0 0-5 16,0 8-3-1,0-8 0-15,4 3-1 0,0 5-2 16,5-8 1-16,16 0 0 16,5 4 1-16,12-4-5 15,9 0 1-15,4 0 2 16,5 0 1-16,8-4 3 15,17 4 1-15,4-8 3 16,4 5 1-16,-8 3 1 16,-9-8 2-16,-4 4-7 0,1 4-2 15,-5 0 1 1,-1 0 1-16,-7 4-8 16,-1 4-4-16,-8-8-44 0,-8 3-17 15,-5 5-13-15,-8-8-5 16,-9-8-6-1</inkml:trace>
  <inkml:trace contextRef="#ctx0" brushRef="#br0" timeOffset="5690.2706">6663 10427 124 0,'-8'-7'49'0,"8"-5"-26"0,-9 12-23 15,5 0 13-15,0-7-5 16,4 7 1-16,-4-4-5 0,4 4-3 15,0 0 0 1,0 0 1-16,0 11 3 0,0 1 9 0,4-1 3 16,0 19-8-1,5 12-3-15,-1 7-2 16,1 7 0-16,-1 12-2 0,-4 0 1 16,-4 15 2-16,0-4 2 15,0 4 1-15,-4 0 2 16,0-4-5-16,0-11-1 15,-1 0 0-15,1-8 2 16,0 1-3-16,0-5 0 16,-1-14-23-16,1-4-9 15,-4-8-63 1</inkml:trace>
  <inkml:trace contextRef="#ctx0" brushRef="#br0" timeOffset="6093.9392">6460 11347 156 0,'0'-7'60'0,"0"7"-32"0,4 0-20 15,-4 0 16-15,0 7-10 16,8 5-3-16,9 3-6 16,0 7-4-16,4 9 0 15,1 6 1-15,-1 5 1 0,0 7 1 0,0 11 2 16,1-11 6-16,-5 8 2 16,0-8 4-16,-5-8 1 15,1-3 1-15,0-8 2 16,-1-7 1-16,-3-8 3 15,4-11-5-15,-1-8-3 16,1-19-8-16,4-11-2 16,-4-7-4-16,4-8-3 15,0-8-16-15,0 4-7 16,0 8-55-16,0-4-25 16,0-15-13-1</inkml:trace>
  <inkml:trace contextRef="#ctx0" brushRef="#br0" timeOffset="6857.6333">6570 8319 84 0,'0'0'33'0,"0"7"-18"0,0 12-11 0,0-8 8 16,4 5-7 0,0 2-1-16,5 13 2 0,-1 10 1 15,5 16 3-15,0 18 1 16,0 16-3-16,-5 7 0 15,-8 11 6-15,0 15 5 16,0 5 4-16,0-5 3 16,0-7-14-16,4 0 0 0,1 0 1 15,-1-11-5-15,0-5 0 16,0-14-4-16,-4-11-1 16,0-12-6-16,-4-11 0 15,-4-12-92 1</inkml:trace>
  <inkml:trace contextRef="#ctx0" brushRef="#br0" timeOffset="7444.0296">6324 8669 208 0,'8'-45'79'0,"-4"30"-42"0,5-19-32 0,-5 15 19 15,5-7-11-15,-1-12-2 16,5-7-2-16,0 0-1 16,-1-8-4-16,1 0 2 0,0 4 0 0,4 11 0 15,-4 8-1-15,-1 8 3 16,5 6 3-16,-4 13-4 16,4 18-2-16,0 11-2 15,8 12-3-15,1-4 1 16,4 4-1-16,-1-1 0 15,1 9 0-15,4-5 0 16,-4 1 0-16,-1 3-22 16,1-4-8-16,0-3-23 0,-5-12-6 15,-4-7-37 1</inkml:trace>
  <inkml:trace contextRef="#ctx0" brushRef="#br0" timeOffset="8034.4627">6901 7323 124 0,'4'-11'46'0,"-4"11"-24"0,0-8-15 0,0 8 13 16,0 0-8-16,0 0-2 16,0 11-1-16,0 5 1 15,0 6-5-15,0 5-1 0,0 10 2 16,0 9-3-16,0-5-2 16,4 1 0-16,1 3 1 15,-1-11-1-15,0 7-1 16,0-3 1-16,1-8 1 15,-1 0 1-15,0-15 1 16,0 0-29-16</inkml:trace>
  <inkml:trace contextRef="#ctx0" brushRef="#br0" timeOffset="8273.2683">6880 7315 148 0,'0'-3'57'0,"-5"3"-30"0,5-8-25 16,0 8 14-16,0 0-6 15,5-4 2-15,-1 4-3 16,4-7 0-16,5 3-5 0,4 4-5 0,4 0-2 16,13-7 2-1,5 3 2-15,3 4 0 16,0 0 2-16,1 0-15 0,-9 4-7 15,-4 3-59 1</inkml:trace>
  <inkml:trace contextRef="#ctx0" brushRef="#br0" timeOffset="8483.1019">6990 7508 148 0,'4'-15'57'0,"1"15"-30"0,-1 4-21 0,0-4 15 15,0 0-11-15,9 0-1 16,8 3-5-16,0 1-3 0,9 0 0 16,0 0-1-16,4 3 0 0,0-3-77 15</inkml:trace>
  <inkml:trace contextRef="#ctx0" brushRef="#br0" timeOffset="9097.0748">7406 7606 152 0,'-8'-4'57'0,"8"15"-30"0,-5-7-25 0,1 4 14 16,4 3-6-16,0 4 2 16,0 0-5-16,0 4 1 15,0 0-5-15,0 0-2 0,0 3 2 16,0 1-2-16,0-4 2 15,-4-4-2-15,4 0-1 16,0-4 3-16,0-3 0 0,0 0-1 16,0-8 1-16,0-8-4 15,4-7 0 1,-4-8-1-16,4-7 0 0,-4-4 2 16,5 4 0-16,-1 4 2 15,0 7 3-15,-4 4 7 16,4 7 2-16,1 8-7 15,-1 8-2-15,0 7-3 16,5 4-2-16,3 3 3 16,5 8 0-16,0-7 5 15,4 0 5-15,1-5-1 16,-5 1 3-16,0-4 5 16,0-3 2-16,0-8 13 15,-9-4-11 1,-4-4-3-16,1-11-8 0,-5-8-3 15,0-11-9 1,0-4 0-16,0-7-3 0,0 0 0 16,0 7-7-16,0 4-2 15,4 0-23-15,4 12-8 16,14 7-33-16,-1 7-15 16,0 19-14-1</inkml:trace>
  <inkml:trace contextRef="#ctx0" brushRef="#br0" timeOffset="9877.3457">6383 12336 192 0,'-4'-23'74'0,"0"12"-40"0,-1 3-27 15,5 8 20-15,0 0-16 0,0 0-6 16,0 11-1-16,0 4-1 15,0 8-1 1,0 7-2-16,5 0 3 0,-5 8-2 0,4 4 2 16,0-1-2-16,-4 12-1 15,0-12 1-15,0 5 1 16,0-5-1-16,0-7 2 16,0 0-11-16,0-8-2 15,0-7-28-15,0-7-11 16,0-12-38-1</inkml:trace>
  <inkml:trace contextRef="#ctx0" brushRef="#br0" timeOffset="10072.5394">6358 12366 168 0,'0'-12'66'0,"0"9"-36"0,0-1-22 0,0 4 18 0,4-4-4 16,4 0-1-16,5 1-5 15,4-5 0-15,13 0-9 16,0 1-4-16,3 3 0 0,6 0-2 16,3 12-1-16,1 3-52 15,-9 8-23-15,-5-4-17 16</inkml:trace>
  <inkml:trace contextRef="#ctx0" brushRef="#br0" timeOffset="10316.5302">6426 12535 160 0,'-13'8'60'0,"9"-8"-32"0,4 0-11 0,0 0 22 15,0 0-16-15,0 0-4 16,4 0-4-16,4 0 3 15,1-8-10-15,16 5-4 0,5-1-3 16,4 0-4-16,4 4 2 16,0 0-28-16,5-4-13 15,-1 4-55 1</inkml:trace>
  <inkml:trace contextRef="#ctx0" brushRef="#br0" timeOffset="10899.7966">6901 12637 156 0,'-17'12'60'0,"13"-9"-32"0,-1-3-13 16,-3 4 20-16,8-4-2 16,0 0 1-16,0 0-8 15,0-4-4-15,0 1-12 16,0-1-6-16,4 0-3 0,0 0-4 0,5 1 2 15,-1 3 1-15,-3 0 2 16,-1 3-3-16,0 5 0 16,0-1-10-16,-4 8-3 15,0 12 0-15,-4-4 3 16,0-8-4-16,0 3-3 16,4 1 1-16,-5-4 0 15,1-7 5-15,4-8 3 16,-4-4 7-16,0-11 6 15,-1-8 4-15,5 1 3 16,0-8 6-16,0 3 3 16,0 5-6-16,5 3-1 15,-1 7-3-15,0 5 1 16,5 7-6-16,3 11-1 16,1 4 4-16,4 15 3 15,0 8-2-15,0 11 2 0,-4 15 5 16,0 8 2-1,-5 3-3-15,-4 1-1 0,-4 7 7 16,-4-4 4-16,-9-4 6 16,-4 1 4-16,0-16-8 15,-4-3-2-15,0-12-10 16,0-15-2-16,-5-7-5 16,-3-8-3-16,-5-15-9 15,-5-4-5-15,5-11-20 16,5-11-6-16,3-8-24 0,9 0-10 15,9-23-87 1</inkml:trace>
  <inkml:trace contextRef="#ctx1" brushRef="#br0">19236 14489 0,'0'0'0,"0"0"0</inkml:trace>
  <inkml:trace contextRef="#ctx0" brushRef="#br0" timeOffset="19259.985">6353 10159 132 0,'-4'-22'49'0,"4"22"-26"0,-4 0-14 0,0 0 16 16,4 3-8-16,0 5 1 15,0 0-2-15,0-5-1 16,0 9-7-16,0-5 6 0,0 12 3 15,0-4 2-15,0 8 1 16,0-1-9-16,0 5-4 16,0-5-2-16,0 9 1 0,0-5-3 15,0-3 0-15,0-1-1 16,0-3-2-16,0-4-2 16,0-3-1-16,0-1-29 15,0-4-12-15,0-3-50 16,0-4-31-1,0 0 55-15</inkml:trace>
  <inkml:trace contextRef="#ctx0" brushRef="#br0" timeOffset="19892.9917">6366 10223 140 0,'-4'0'52'0,"4"0"-28"0,-4 0-15 0,-1 0 14 15,1 0 0-15,4 0 1 16,-4 0-2-16,4 0 1 16,0 0-13-16,0 0 1 0,0 0 2 15,0 0-1-15,0 0 3 16,0 0-2-16,4 0 2 16,0 0-4-16,5 0-1 15,-1 0-2-15,5 0 0 16,0 0-4-16,12 0-1 15,-3-7-1-15,7 7-2 16,-3 0 1-16,8 0-1 16,12-4 2-16,-3 4 1 0,-9-7-1 15,0 3-2 1,-5 4 5-16,-3 0 4 0,-5 0-7 16,-4 0-1-16,-4 0 1 15,0-4 3-15,-5 4 2 16,1 0 3-16,-5 0-3 15,0 0-2-15,0-4 0 16,1 4-1-16,-1 0-5 16,0 0 1-16,-4 0 0 15,4 0 2-15,1 0-1 16,-1 0 2-16,0 0-2 0,0 0-1 16,-4 0 5-1,0 4 1-15,0-4 0 0,0 8-1 16,0-1 3-16,4-3 3 15,-4 3-4-15,5 5 1 16,-1-1-5-16,0 4-2 16,0 0-3-16,1 0 1 15,-1 0 3-15,0 0 1 16,0-3-1-16,-4 7 1 16,0-4-2-16,0 4-1 15,0-8-21-15,0 0-11 16,0 1-26-16,0-9-11 15,0 5-69 1</inkml:trace>
  <inkml:trace contextRef="#ctx0" brushRef="#br0" timeOffset="20326.243">6332 10495 208 0,'-4'-8'79'0,"0"8"-42"0,4-7-19 0,0 7 25 15,0-4-7 1,0 0 2-16,0 1-13 15,0-1-6-15,4 0-10 0,0 0-6 0,5 4 0 16,-1 0-2-16,9 0-1 16,-4 0 1-16,12 0-1 15,18 0 2-15,3 0 1 16,5 4-6-16,0-4 0 16,0 0 3-16,-8 0 2 15,-5 0 0-15,-13 0-2 16,-3 0 3-16,-1 0 0 15,0 0-1-15,0 0 1 16,-4 0 0-16,-4 0 1 16,0 0-11-16,-1 4-5 15,-3 0-36-15,-1-4-14 16,-3 0-67 0</inkml:trace>
  <inkml:trace contextRef="#ctx0" brushRef="#br0" timeOffset="23029.9987">6871 12611 196 0,'-4'0'74'0,"4"-4"-40"0,-4 0-16 16,0 1 23-16,-1-1-6 0,1 0 0 15,0 0-7-15,0-3-3 16,-1 3-13-16,5 4 3 0,-4-8 3 16,-4 16-2-16,-1-4 1 15,-4 11-3-15,1 4-1 16,-5 0 1-16,0 7 2 15,4 8-5-15,0 0 1 16,5 0-5-16,3 0 1 16,10-4-7-16,3 4-3 15,9-4 1-15,0-11 0 16,-4-4 1-16,0-8 2 16,-5 1 1-16,9-4 1 0,-4 0-18 15,4-4-7 1,0 0-37-16,0-4-14 0,0 0-60 31,8-7-50-31,-4-1 72 0</inkml:trace>
  <inkml:trace contextRef="#ctx0" brushRef="#br0" timeOffset="23466.1785">7368 12626 200 0,'-4'4'74'0,"-1"0"-40"0,5-8-27 0,0 4 20 0,5 0-12 15,3-4-3-15,1-4-7 16,3 1-4-16,1 3 0 16,0 0-1-16,12 1 2 0,1-1-12 15,25 0-3-15,21 0-69 16,0 4-50 0,-13 0 50-16</inkml:trace>
  <inkml:trace contextRef="#ctx0" brushRef="#br0" timeOffset="23693.1567">7389 12935 220 0,'-38'27'85'0,"29"-27"-46"0,5-4-19 0,4 0 27 15,4 4-18-15,5-7-6 16,4-1-3-16,-1-3 1 15,5 3-11-15,-4 4-6 0,17 1 0 16,-5-1-5-16,30 11 0 16,35 8-50-16,-31-7-23 15,-8-4-55 1</inkml:trace>
  <inkml:trace contextRef="#ctx0" brushRef="#br0" timeOffset="25807.4918">8183 12528 64 0,'0'0'24'0,"0"0"-12"0,0 0-8 0,0 0 10 0,0 0 3 16,0 4 4-16,0 7 4 15,0-7 2-15,0 7-3 16,0 8-3-16,0-4-3 16,0 4-1-16,0 4-9 15,0-1-1-15,0 5 3 0,0 7-2 16,0-12 3-16,0 5-2 15,0-5 2-15,0-3-4 16,0-4 1-16,0-4 1 16,0 1 2-16,0-12-5 15,0 0-2-15,0-8 4 16,0-7 3-16,0-11-4 0,4-4 1 16,5-8-5-16,8-4-2 15,0 1-3-15,0 3 1 16,-1-3-1-16,6 7 0 15,-1 4 0-15,4 7-2 16,-3 8 3-16,3 7 0 16,-4 16-2-16,-4 7 2 15,0 11 1-15,-4 12 2 16,0 0-1-16,-5 11 2 16,1 0-4-16,-1 0 0 15,-4-4 3-15,1-3 1 16,-1-12 1-16,0-8 0 15,0-10 2-15,1-12 3 16,-1-23 2-16,4-18 3 16,1-5-3-16,4-6 1 0,-1 2-9 15,1 9-2-15,-4 7-3 16,8-4 0-16,0 4 0 16,4 12 0-16,-4 3 2 15,8 19 0-15,-4 0-3 16,5 23 2-16,8 18 3 15,-4 8 1-15,-5 8-1 16,5 3 1-16,-5 0-33 16,-4 1-12-16,5 3-87 15</inkml:trace>
  <inkml:trace contextRef="#ctx0" brushRef="#br0" timeOffset="26497.7542">9286 12954 304 0,'-17'0'115'0,"17"0"-62"0,-21 0-38 0,17 0 29 0,-4-4-9 15,-1-15 0 1,1 1-16-16,3-1-6 0,5-15-8 16,0 0-2-16,13-11 1 0,-4 7-5 15,20 0-1-15,-8 0-2 16,9 8 3-16,-4 8 0 15,-5 7 3-15,4 3-1 16,-8 12-1-16,-8 15-2 16,-13 4 1-16,-9 11-12 15,-4 12-5-15,0-4-3 16,0 3-1-16,-4 1 0 0,8-20 0 16,0 1 11-1,-4-16 5-15,4-3-2 16,1-19 1-16,-1 4-2 0,9-27 3 15,0 8 2-15,8-8-1 16,0 4 4-16,13 4 0 16,-9 4-2-16,18 3 0 15,-1 4-3-15,9 23 1 16,17 15 7-16,0 22 6 16,0 27 5-16,-8 8 2 15,-9 14 7-15,-5 4 6 16,-7 4 9-16,-10 1 4 15,-12-5 3-15,-4-11 0 16,-13-12-11-16,-8-10-3 16,-9-8-13-16,-13-12-3 0,-4-7-8 15,-4-23-2-15,0 1-26 16,-1-24-11 0,-3-10-36-16,8-16-16 0,9-15-57 15,8-18-22-15,12-12 43 16</inkml:trace>
  <inkml:trace contextRef="#ctx0" brushRef="#br0" timeOffset="27143.7545">7317 14399 220 0,'-13'11'82'0,"13"0"-44"0,-8-11-22 0,8 0 22 16,0 0-14 0,0 0-3-16,4 0-10 0,0-7-3 15,9 3-4-15,4 4-3 0,0-11 2 16,4 3-4-16,9 4-2 16,8 1 2-16,9-1 0 15,12 4 1-15,1-4 2 16,-9 0-32-16,-5-3-14 15,5-5-75 1</inkml:trace>
  <inkml:trace contextRef="#ctx0" brushRef="#br0" timeOffset="27432.3295">7325 14738 220 0,'-8'19'85'0,"4"-8"-46"0,8-3-26 16,0-4 24-16,0-4-1 0,9-4 0 16,0-4-11-1,0 1-2-15,8-5-14 16,9 1-5-16,8 7-1 0,13-7 0 15,8 11 1-15,9 0-9 16,0 0-2-16,4 4-62 0,-4 26-27 16,-9-7-28-1</inkml:trace>
  <inkml:trace contextRef="#ctx0" brushRef="#br0" timeOffset="29215.2864">8607 13622 140 0,'5'-61'52'0,"-5"61"-28"0,4-15-8 0,-4 15 18 16,0 0-5-16,0 0 0 15,-4 4-1-15,4 0 2 16,-5 11-16-16,-3 8 1 0,-1 10 1 16,-3 9-6-16,-1 7-1 15,0 19-3-15,-4 7 1 16,0 12-2-16,4-4 0 15,5 8-6-15,-1-8 1 0,9 7-2 16,5-3 0-16,3-8 4 16,5-4 1-16,0-3-1 15,-1-15 1-15,5-8-26 16,-4-23-12-16,0-3-88 16</inkml:trace>
  <inkml:trace contextRef="#ctx0" brushRef="#br0" timeOffset="29815.6313">9193 14059 220 0,'0'-11'82'0,"0"11"-44"0,-4-19-31 0,4 19 18 15,-4-4-4-15,-1 1 2 16,1-1-2-16,0-4-1 0,0 1-10 16,-1 3 2-16,1 0 2 15,0 0-3-15,-5 1 1 16,-3 3-5-16,-1 7-2 0,-4 1-5 15,0 7 0-15,0 4 0 16,-4 3 0-16,0 5 0 16,4-5 0-16,0 5-3 15,4-1 0 1,9-3-1-16,4-1 0 0,4 1 3 16,9 7 0-16,4-7-2 15,4-4 0-15,4-1 2 16,-8-6 0-16,-4-1 1 15,8 0 0-15,-4-3 2 16,4 3 1-16,1-3-4 16,-1 3 1-16,-4 0 0 15,-4 8 0-15,-1-4 2 0,-3 12 3 16,-5-5-2-16,-4 5 0 16,0-5-1-16,-8 5 1 15,-1-5-2-15,-4 1 2 16,-8 7-2-16,-4 0 2 15,-9-14-9-15,-5-5-3 16,5-7-24-16,5-8-11 16,8-4-26-16,4-11-8 15,12-14-23 1</inkml:trace>
  <inkml:trace contextRef="#ctx0" brushRef="#br0" timeOffset="30043.298">9083 14018 248 0,'0'-4'93'0,"4"0"-50"0,0 4-37 16,0 0 20-16,5-4-8 15,-1 1 2-15,-3-1-11 16,-1 0-3-16,13 0-4 15,-4 1-2-15,21 3 1 0,-5 0-30 16,26 3-13-16,-8 1-80 16</inkml:trace>
  <inkml:trace contextRef="#ctx0" brushRef="#br0" timeOffset="30520.4426">9698 14550 236 0,'-21'-4'90'0,"8"-4"-48"16,-4-7-9-16,9 8 31 15,-5-1-18-15,0-7-4 16,1-4-18-16,3 0-5 0,5-11-11 16,4 4-5-16,4-8 0 0,9 4-4 15,4-1 0-15,4 1-1 16,-4 4 0-16,4 3 0 16,-4 12 0-16,-4 3 0 15,8 8-2-15,-4 0 5 16,0 8 3-16,0-1-1 15,-4 12 0-15,-5 0-1 16,-3 15 1-16,-1-11-4 16,-8 18 0-16,-1-7 3 15,-3 8 3-15,-5 3 0 16,0-4 0-16,-8-10-6 0,0-9-1 16,-5-11-17-16,1-11-7 15,-1-7-29-15,10-4-10 16,7-4-70-1,5-19-38-15,8 0 83 16</inkml:trace>
  <inkml:trace contextRef="#ctx0" brushRef="#br0" timeOffset="30971.5167">10029 13561 160 0,'-4'-15'60'0,"4"15"-32"0,-4 12-17 16,4-9 18-16,0 5-13 15,0-1-1-15,8 9-7 16,1-5-3-16,12 8-2 16,-4-4-3-16,17 15 3 0,13 4-2 15,-13-8 2-15,-5 1 15 0,9 7 11 16,-8-4-4-16,8 15-2 16,-8-3 4-16,-9 10 5 15,-4-6-6 1,-8 18-3-16,-1-8-9 0,-12 24-1 15,0-13-6-15,-9 20-2 16,-8 34 2-16,-5-16 0 16,1-18-8-16,-1-19-1 15,1-15-33-15,-1-15-14 16,5-16-37-16,9-10-16 16,3-39-14-1</inkml:trace>
  <inkml:trace contextRef="#ctx0" brushRef="#br0" timeOffset="31646.4831">10921 13546 256 0,'-5'-22'96'0,"1"14"-52"0,-4 8-18 16,8 0 29-16,-9 0-14 15,1 8-3-15,-5 7-11 16,-4 7-5-16,-4 12-12 16,-5 19-6-16,1 19-3 0,-1 26-4 15,9 7 0-15,5 9 2 16,12-1 0-16,12 7 1 16,10-14 0-16,3-4-3 0,1-8 2 15,3-3 1 1,5-16 0-16,4-3-53 0,13-16-22 15,5-14-77 1</inkml:trace>
  <inkml:trace contextRef="#ctx0" brushRef="#br0" timeOffset="34229.4578">11349 14086 132 0,'-4'-8'49'0,"-4"1"-26"0,3-5-18 0,1 8 13 16,0-3-4-16,4-1 2 16,-4-3 0-16,4-4-1 15,0 0-7-15,0-4 1 0,4-4 2 16,0 1-2-16,5-1 0 15,3-3-1-15,5-1 0 16,0 1-4-16,-4 11-3 16,-4 4 0-16,3-1-1 15,1 1 0-15,4 3 2 16,-4 5-1-16,-1 14-1 16,-3-7 3-16,-5 15 2 15,0-8 9-15,-8 19 3 16,-4 15 0-16,-1 1 2 0,-4-1-6 15,1-7 0-15,-5-8-8 16,-4-8-1-16,-1-7-2 16,5-3 1-16,0-5-9 15,9-14-3-15,4-5-15 16,4-3-5-16,4-4-25 16,9-7-10-16,-1-8-32 15</inkml:trace>
  <inkml:trace contextRef="#ctx0" brushRef="#br0" timeOffset="34442.4513">11553 13871 204 0,'4'37'77'0,"-4"-37"-42"0,5 27-23 16,-5-16 19-16,0 4-3 0,0 4 1 15,0 7-8-15,0 1 0 16,0 11-12-16,0-8 3 0,0 11 2 15,0-3-5-15,0 7-3 16,0 0-3-16,0-3 0 16,0-4-11-16,4 3-4 15,-4 1-36-15,4-12-16 16</inkml:trace>
  <inkml:trace contextRef="#ctx0" brushRef="#br0" timeOffset="34697.4841">11922 14338 260 0,'-12'12'96'0,"7"-5"-52"0,-3 5-38 15,4-5 20-15,-5 1-16 16,1-1-3-16,3 1-7 15,1-5-1-15,4-3 1 16,0 0 0-16,0 0 0 0,0 0-14 16,4-3-3-16,1-5-31 15,7-3-14-15,1 0-38 16</inkml:trace>
  <inkml:trace contextRef="#ctx0" brushRef="#br0" timeOffset="35266.2709">12113 13856 268 0,'-8'-16'101'0,"8"16"-54"0,0-7-37 0,0 7 23 15,0-4-9-15,0-3 0 16,8-8-13-16,-3 3-4 15,7 1-5-15,1-8-2 0,13 0 3 0,-5 8-2 16,4 0-1-16,1 3 1 16,-5 4 1-16,-4 0 1 15,4 12 1-15,-8 0-2 16,-9 14 1-16,0 1-2 16,-12 26 2-16,-1-15-2 15,-12 22-1-15,8-7-2 16,1 4-1-16,-1-8 2 15,0 8 0-15,5-15-2 0,4 3 2 16,-1-7-1-16,5 4 0 16,0-15 2-1,17 3 0-15,-4-3 0 16,8-1 0-16,-4-3 0 0,9-4 2 16,-5-3 1-16,0-9 1 15,-4 5-2-15,-4-16 1 16,0 8-2-16,-5-11 2 15,-4 4 4-15,-8-12 6 16,0 4 4-16,-13-16 2 16,4 5-2-16,-21-15 2 15,4 3-10-15,-12-11-3 16,8 7-6-16,0-3-1 16,-17-15-21-16,9 11-8 15,8 0-25-15,8 7-8 16,9 4-28-16,17 8-12 15,0 4-5 1</inkml:trace>
  <inkml:trace contextRef="#ctx0" brushRef="#br0" timeOffset="35699.512">12623 13365 212 0,'8'-34'79'0,"-4"4"-42"0,9 15-28 0,-13 15 19 16,13 4-5-16,0 0 0 15,16 14-1-15,-3 1-2 16,12 19-10-16,-4-4 5 0,4 19 4 16,-4-4-4-16,-4 11 2 15,4 53-1-15,-17-45 2 16,-4-4-4-16,-9 12 2 0,-4-12-7 15,-13 15-1-15,0-11-11 16,-16 7-3-16,3-7-35 16,-12 8-15-16,-26 33-42 15,9-22-16-15,0-23 4 16</inkml:trace>
  <inkml:trace contextRef="#ctx0" brushRef="#br0" timeOffset="36226.2488">7453 15523 136 0,'-9'11'52'0,"5"-7"-28"0,-4 3-4 0,3-3 19 16</inkml:trace>
  <inkml:trace contextRef="#ctx0" brushRef="#br0" timeOffset="36614.4426">7423 15557 311 0,'0'0'25'16,"0"0"-14"-16,0 0-3 0,0 0-1 16,0 0-6-16,0 0 0 15,0 0-1-15,0 3 2 16,4-3 3-16,-4 0 2 16,0 0 1-16,0 4 2 15,5-4 1-15,-5 0 1 16,0 0-4-16,0 0-3 15,0 0 0-15,0 0-1 0,0 0-2 16,0 0 1 0,0 0-2-16,-5 4-1 0,1 0 1 15,4-4 1-15,-8 3-1 16,-1-3 2-16,-4 0-2 16,5 0-1-16,-5 0 5 15,5 0 4-15,3 0-1 16,5 0 1-16,0 0-1 15,9 0-4-15,-1-3-5 16,9 3-4 0,0 0 0-16,0 0 3 15,26 3 3-15,25 1 0 16,-5 0 2-16,-3 0-20 0,-5 0-6 16,0 3-67-1,-25 1-71-15,-5-1 47 16</inkml:trace>
  <inkml:trace contextRef="#ctx0" brushRef="#br0" timeOffset="36914.5043">7334 16002 228 0,'-4'-4'85'0,"-1"4"-46"0,-3-8-17 0,8 8 26 0,0 0-14 15,0 0-5-15,0 0-16 16,4 0-9-16,9 0-2 16,4 0-2-16,0-3 0 0,13 3 0 15,8-8 0-15,8 8 0 16,14 0 0-16,8 8-9 15,-5-5-4-15,1 5-57 16,-26-1-24-16,-4 1-18 16</inkml:trace>
  <inkml:trace contextRef="#ctx0" brushRef="#br0" timeOffset="37487.6623">6031 14346 248 0,'-4'-19'93'0,"4"19"-50"0,-9-11-30 0,5 11 22 16,4 0-7-1,0 0 0-15,0 3-6 0,0-3-2 16,4 12-11-16,0-1 1 0,1 8 1 15,-1 0-4-15,-4 22-2 16,0 20-2-16,-4 7-3 16,4-8-4-16,-5 4-2 15,5-11-22-15,0-4-6 16,-4-8-18-16,4-10-8 16,0-16-36-1,4-12-42-15,5-18 47 16</inkml:trace>
  <inkml:trace contextRef="#ctx0" brushRef="#br0" timeOffset="37684.87">5997 14248 216 0,'-4'0'82'0,"4"0"-44"0,4-8-27 16,-4 8 21-16,4 0-8 15,0 0 0-15,13 0-13 16,0 0-4-16,13-4-5 15,-5 1-2-15,5-1 3 0,13-4-2 16,-18 5 2-16,1 3-33 16,-1 0-12-16,-4 0-74 15</inkml:trace>
  <inkml:trace contextRef="#ctx0" brushRef="#br0" timeOffset="37862.0489">6035 14666 256 0,'-8'0'96'0,"3"-3"-52"0,14-5-29 0,-1 1 24 15,5-1-23-15,8 1-6 16,5-1-9-16,3 0-2 16,1 1 1-16,4 3-20 0,-4-3-9 15,-9 7-95 1</inkml:trace>
  <inkml:trace contextRef="#ctx0" brushRef="#br0" timeOffset="38370.5383">6523 14874 256 0,'-51'-11'96'0,"51"11"-52"0,-12-23-21 0,7 19 31 0,1-11-26 16,0 0-10-16,4-8-11 15,0 1-4-15,4-1-1 16,0 8-2-16,9-4 1 0,0 8-1 16,-1 11 0-16,1 0 0 15,0 7 2-15,-5 5-1 0,1 3-1 16,-5 4-10 0,-4 0-6-16,0-1-14 0,0 9-6 15,0-5-8 1,-13-3-2-16,1-4 7 0,-1-7 6 15,4 3 19-15,-3-22 10 16,3 11 19-16,1-30 8 16,-1 7-7-16,5-7-2 15,0 4 7-15,4-1 6 16,0 5-3-16,13 10-2 16,-1 5-4-16,9 22 1 15,-4-11 3-15,9 26 1 16,-5-4 5-16,0 19 3 15,1 1 2-15,-10 14 5 16,1-7-17-16,-9 11-4 16,-4-8-9-16,-8 12-3 15,-1-11-2-15,-16-1 0 16,4-6 0-16,-13-1 1 16,4-8-24-16,-8-15-9 0,-26 1-37 15,0-8-13-15,13-16-81 16</inkml:trace>
  <inkml:trace contextRef="#ctx0" brushRef="#br0" timeOffset="38838.0161">5759 15990 148 0,'0'-3'55'0,"0"3"-30"0,0 0-7 0,0 0 18 15,0 3-1-15,0 5 4 16,0-1-8-16,0 1-4 0,0 11-15 15,0-4-1-15,0 8 0 0,0-1-6 16,0 12-3-16,0 0-1 16,4 0 1-16,1 0-8 15,-1 4-3-15,0 26-33 16,0-11-12-16,-4-8-57 16</inkml:trace>
  <inkml:trace contextRef="#ctx0" brushRef="#br0" timeOffset="39053.0555">5729 16009 184 0,'-4'-22'68'0,"4"-1"-36"0,-4-3-7 0,4 18 27 16,0-3-8-16,8-4-2 16,1 3-14-16,-5 1-8 15,13-4-11-15,0 0-6 0,17 0-2 16,-4 3-4-16,16 1 2 15,-7 0-4-15,7-1 1 16,18 9-36-16,-26 3-15 16,-8 0-69-1</inkml:trace>
  <inkml:trace contextRef="#ctx0" brushRef="#br0" timeOffset="39243.6342">5763 16179 252 0,'0'-15'93'0,"0"15"-50"0,9-4-44 15,-9 4 20-15,8 0-11 16,1-7-2-16,16 3-3 0,1-4 0 16,16 4-2-1,26-7-42-15,-21 11-18 0,-5-7-47 16</inkml:trace>
  <inkml:trace contextRef="#ctx0" brushRef="#br0" timeOffset="39754.3612">6336 16379 268 0,'-25'-4'101'0,"12"-4"-54"0,0-10-24 0,9 6 29 16,0-3-21-16,0-4-7 15,0-7-14-15,4 3-5 16,0 4-3-16,4 4-4 0,0 8-1 16,0-1-1-16,9 8 3 15,-5 0 0-15,5 8 3 16,-4-1-3-16,-1 8-2 16,-4-3-14-16,-4 10-4 0,0-3-16 15,0 4-6-15,0-4-8 16,-4-4-1-16,-4 0-3 15,-5-8 2-15,4-10 31 16,1-12 17-16,-1-4 16 16,5-11 8-16,0-1 6 15,4 5 2-15,0 7 3 16,4 8 1-16,-4 3-1 16,9 8-1-16,-1 0-3 15,13 23 1-15,-4-4 0 16,9 34 1-16,-5-16 4 0,-4 35 5 15,-4-4 0-15,-9 22 1 16,0-14-9-16,-8 11-3 16,0-16-6-16,-9 8-3 15,0-18-5-15,-8-1-2 16,-17 16-13-16,-17-27-3 16,-22-19-32-16,-8-26-13 15,1-31-40-15,-1-29-15 16,8-35-50-1</inkml:trace>
  <inkml:trace contextRef="#ctx0" brushRef="#br0" timeOffset="43835.3515">8518 15277 156 0,'4'0'57'0,"-8"-3"-30"0,0 6-16 0,4-3 15 15,0 4 3-15,-4 4 2 16,-1 3-10-16,1 4-3 16,-4 8-10-16,3-1-1 0,1 5 3 15,-4 7-2-15,-1 0 1 0,5 3 3 16,0-3 3-16,4 8-6 16,0-8-1-16,0 4-2 15,4-12 1-15,4 4-4 16,5-11-2-16,0-4-3 15,4 0 1-15,0-4 1 16,-4-7 2-16,-1-4-3 16,5-4-2-16,0 4-25 15,5-7-11-15,3-8-20 16,5-4-8-16,8-11-28 16</inkml:trace>
  <inkml:trace contextRef="#ctx0" brushRef="#br0" timeOffset="44092.5443">8824 15364 144 0,'-17'27'55'0,"13"-16"-30"0,-13 15-12 0,12-7 17 16,1 8-9-16,0 14-1 15,0-7 1-15,-1 0 3 16,1 15-12-16,0 26 0 0,4-7 1 16,0-7-7-16,0-5-3 15,0-7 0-15,8-3 0 16,1-9-28-16,-5-3-12 0,13-7-68 16</inkml:trace>
  <inkml:trace contextRef="#ctx0" brushRef="#br0" timeOffset="44483.4905">9163 15617 236 0,'-12'-34'88'0,"7"26"-48"0,-7-3-29 0,12 4 23 15,0-9-18-15,0-2-4 16,4-1-5-16,0 4-2 16,5-12-3-1,-1 1-4-15,1 7-1 0,-1 4 2 0,9 0 2 16,-4 4-2-16,0 7 0 16,-1 4 3-16,1 4 3 15,0 3-2-15,-9 4 0 16,0 4-1-16,-8 12 1 15,0-4-4-15,-13 10-2 16,8-2 2-16,-3 6 2 0,-5 1-2 16,4-12-2-1,-4-10-3-15,4-5-1 16,0-19-18-16,5-3-9 16,4-8-18-16,4-3-5 0,4-5-33 15</inkml:trace>
  <inkml:trace contextRef="#ctx0" brushRef="#br0" timeOffset="44665.7467">9240 15360 160 0,'8'38'60'0,"-8"-38"-32"0,9 42-6 15,-9-35 20-15,0 16-9 16,0-4-2-16,0 26-18 16,0-7-6-16,0 18-4 15,0-7-3-15,4 8 3 0,-4-8-2 0,4 4 2 16,0 18-2-16,-4-25-1 15,0-9-37-15,0 1-15 16,5 15-49 0</inkml:trace>
  <inkml:trace contextRef="#ctx0" brushRef="#br0" timeOffset="45141.2089">9626 16024 268 0,'-17'-11'101'0,"9"0"-54"0,-5-12-28 15,4 12 29-15,1-12-15 16,-1-11-1-16,1-7-17 15,8-5-6-15,0-3-6 16,4 4-5-16,5 0 1 0,3 3 1 16,5 8 0-16,0 4-3 15,5 8 2-15,-6 3-1 16,1 15 0-16,5 4 2 16,-10 4 0-16,1 3 2 15,0 20 1-15,-5-8 1 16,1 14 0-16,-1-2 2 15,-8 14 1-15,0 15 1 16,-4-3 2-16,-4-4 1 16,-5-8 1-16,0 4-9 0,-4-15-3 15,-4 0-1-15,-5-8 2 16,1-7-11-16,-5-8-6 16,5-11-18-16,4-15-6 15,8-7-12-15,9-16-3 16,8-11-25-16,13-19-12 15,0 0-1 1</inkml:trace>
  <inkml:trace contextRef="#ctx0" brushRef="#br0" timeOffset="45862.8444">10038 15545 180 0,'4'-11'68'0,"-4"11"-36"0,4 0-15 0,-8 4 20 15,4 7-15-15,4 8-2 16,0 4-10-16,5 10-4 16,-1 17-3-16,1-5 0 0,-1 8 2 15,1-1-2-15,-1-10 0 16,1-1-1-16,-5-3 1 15,0-4-2-15,-4-8 2 16,-4-3-2-16,0-8-1 16,-5-7-4-16,1-8-2 15,-5-8-2-15,0-11 0 16,1-7 2-16,-1-16 4 16,5-3 1-16,-1-4 1 0,5 0 0 15,4 8 0-15,4 3 4 16,0 8 2-1,5 3 6-15,-1 12 5 0,5 4-7 16,4 3-1-16,4 27-5 16,5 4-1-16,3 15-1 15,1 11 1-15,0 3-4 16,-9-21 0-16,-4-1 1 16,8 11 0-16,-3-3 2 15,7-4 1-15,-3-4 12 16,-1 0 7-16,-3-3 6 0,-1-9 6 15,-4-2-4 1,-9-9 2-16,1-3-12 0,-5-15-4 16,0-1-9-16,0-18-5 15,1 4-6 1,-1-20 0-16,0 9-25 0,5-20-8 16,-1 12-27-16,9-8-13 15,17-26-66 1</inkml:trace>
  <inkml:trace contextRef="#ctx0" brushRef="#br0" timeOffset="46599.3304">11400 15138 200 0,'5'-4'74'0,"-10"4"-40"0,-3-4-18 0,4 1 22 15,-5-1 2-15,-4 0 3 16,-8 0-10-16,0-3-5 16,-9-1-16-16,-8 1 1 0,0-1 1 15,0 1-3-15,-1-1 1 16,5 8-5-16,9 4 1 16,4-4-5-16,-5 7 0 15,5 1-3-15,0 11-3 0,-5 11-1 16,5 8 0-16,4 7 0 15,4 0 3-15,5 8 0 16,4 11 1 0,-1 0 0-16,5 12 0 0,0 7-5 15,0 0 1-15,0-4 11 16,0 0 7-16,0-4-1 16,0 1 1-16,0-23 0 15,5 15 4-15,-1-8-10 16,0-7-4-16,5-8 1 15,-1-11 1-15,5-4-2 0,4-11-1 16,0-8-1 0,4-11 1-16,-4 0-4 0,21-15 0 15,26-11-21 1,0-4-8-16,-1-12-53 0,-3 4-24 16,-5 4-41-1</inkml:trace>
  <inkml:trace contextRef="#ctx0" brushRef="#br0" timeOffset="47003.6152">11918 15013 160 0,'0'-33'63'0,"0"29"-34"0,0 0-12 15,0 4 22-15,0 0-7 16,0 8 1-16,4 7-9 15,1 3-5-15,-1 16-11 16,0 4-1-16,0 15 0 0,-4 7-1 16,0-3 1-16,0 3-4 0,0 1 0 15,0 3-1-15,0 0 1 16,5 4-2-16,-5-8-1 16,4-3 1-16,-4-5 1 15,0 1-39-15,0-8-16 16,0-3-65-1</inkml:trace>
  <inkml:trace contextRef="#ctx0" brushRef="#br0" timeOffset="47485.7292">11808 15609 168 0,'-9'-18'63'0,"-3"18"-34"0,3 0-5 15,5 0 24-15,4 0-6 16,0 0 0-16,-9 3-15 15,5 1-7-15,4 0-11 16,0 0 3-16,4 7 1 0,-4 0-2 0,13 12-1 16,-4 0-4-16,8 14-1 15,8 20 1 1,0-1 1-16,5-7 1 0,-4 0 2 16,-5-7 4-16,0-4 1 15,-4-4-2-15,-4-12 0 16,-5-3-1-16,5-4 0 15,-4-4 0-15,3-7 0 16,-3 4-2-16,3-20-1 16,-3-3-3-16,-1-11-1 15,1 3-23-15,4-18-8 16,-5 7-25-16,5-19-7 16,-5 8-34-16,9-15-12 15,0 10-17 1</inkml:trace>
  <inkml:trace contextRef="#ctx0" brushRef="#br0" timeOffset="48311.4012">12449 15051 172 0,'-9'-4'66'0,"9"4"-36"0,-4 0-11 0,4 0 21 15,-4 0-5-15,-1 0 0 16,5 0-1-16,0 0 2 16,0-7-20-16,0 3 2 0,5 4 0 15,-1-7-2-15,0 3 3 16,0-8-6-16,9 1-3 15,-4 4-5-15,3-5-2 16,1 5 3-16,0-5 3 0,4-3 0 16,-4 0 2-16,-1 4-6 15,-7 7-1-15,-1-3-4 16,0 3-1-16,0 4 1 16,1 0 0-16,-1 0-3 15,0 11 0-15,0-3-1 16,1 14 3-16,3 20 2 15,-4-8 2-15,1 0-4 16,3 15-1-16,-4-4 3 16,5 23 1-16,-5-19-3 15,4 30-1-15,1-19 3 0,-1 23 3 16,1-7-3-16,-5 7-3 16,0-19 7-16,1 8 6 15,-1-12 6-15,-4 4 2 16,0-7-4-16,0 3 1 15,0-11 0-15,-4 0 2 16,-1-7-6-16,-3-1 1 16,-5 16-4-16,0-12 2 15,1-11 0-15,-1-4 1 16,0-7-2-16,-4-4-1 16,0-8-3-16,0 0 1 15,0-11-4-15,-4 0-2 16,8 0-5-16,-4-11-2 15,0 3-15-15,9-7-37 16,-5 0 0 0,0-8-24-16,9 1-5 15,4-1-81-15</inkml:trace>
  <inkml:trace contextRef="#ctx0" brushRef="#br0" timeOffset="51031.4892">8009 7361 188 0,'-17'15'71'0,"4"-11"-38"0,5 3-25 0,8-7 18 15,0 0-11-15,0 4-1 16,4 0-10-16,0-4-3 0,5 0-1 16,3 0-3-16,10 3 0 15,7 1 2-15,9 0 0 0,13 7 1 16,0-7 2-16,5 4-23 15,-1-5-11-15,0-3-58 16</inkml:trace>
  <inkml:trace contextRef="#ctx0" brushRef="#br0" timeOffset="51345.6592">8034 7685 164 0,'-4'8'63'0,"0"-5"-34"0,0 1-10 0,4-4 21 16,0 0-9-16,0 4-1 15,4-4-4-15,4 0-1 16,9-4-14-16,9-3-2 0,8 3-2 16,12 0-6-16,5 0-2 15,4 4-5-15,1 4-1 16,-10 4-95 0,10-1-64-16,-18 4 65 15</inkml:trace>
  <inkml:trace contextRef="#ctx0" brushRef="#br0" timeOffset="56027.8822">9066 7074 168 0,'-5'0'66'0,"1"8"-36"0,4 3-33 0,-4 0 13 16,0 4 8-16,0 4 6 15,-5 4-6-15,5-1-3 16,-5 5-8-16,5-1 2 0,0 4 3 15,0 4 3-15,4 0 0 16,0 4-3-16,4-4 0 16,0 4-5-16,0-4 1 0,1-8-5 15,3-3 0 1,1-4-1-16,-1-4-2 16,5-8 3-16,-1-7 2 0,1 0-4 15,0-7-1-15,4-5-22 16,0-3-10-16,-4 4-50 15,8-4-60 1,0 4 38-16</inkml:trace>
  <inkml:trace contextRef="#ctx0" brushRef="#br0" timeOffset="56297.2059">9384 7232 160 0,'-42'-30'60'0,"42"30"-32"0,-5 0-20 0,1 0 18 16,0 4-6-16,4 0-2 15,-4 7-6-15,4-3-2 16,0 11-6-16,0-1 4 0,-5 16 2 16,5-7 1-16,0 22 1 15,0-8-4-15,0 23-3 16,0-15-2-16,0 12 0 15,0-20 0-15,0 12 1 16,0-8-38-16,0 1-14 16,22 14-55-1</inkml:trace>
  <inkml:trace contextRef="#ctx0" brushRef="#br0" timeOffset="56671.6774">9660 7651 208 0,'-13'-11'79'0,"1"3"-42"0,-1-7-15 15,4 11 28-15,1-18-15 16,-1-1-3-16,1-3-18 16,8-4-9-16,4-4-3 15,5-4-5-15,8 0 2 0,4 8-1 16,-4-4 0-16,4 8 0 15,0 3-2-15,0 0 3 16,-8 16 0-16,0-1 1 0,0 12 2 16,-1-4 1-16,-3 11 1 15,-1 1 0-15,-8 14 2 16,0-3-3-16,-4 14-2 16,0-3 0-16,-5 12-1 15,-8 10-9-15,5-7-2 16,-5-7-12-16,0-16-3 15,0-11-2-15,0-15 0 16,0-7-26-16,8-16-13 16,9-11-17-1</inkml:trace>
  <inkml:trace contextRef="#ctx0" brushRef="#br0" timeOffset="56869.957">9843 7312 212 0,'8'22'82'0,"-8"-22"-44"0,4 57-25 16,-4-27 24-16,0 4-10 16,0-8-3-16,0 20-12 15,0-5-5-15,0 8-4 16,0-4-3-16,4 12 1 0,1-8-17 16,-1 15-6-16,0-11-44 15,5 4-20-15,-1-8-10 16</inkml:trace>
  <inkml:trace contextRef="#ctx0" brushRef="#br0" timeOffset="57259.9284">10169 7840 312 0,'-25'-19'118'0,"25"19"-64"0,-34-30-37 0,25 26 30 15,-3-15-19-15,-5-19-3 16,8 8-13-16,1 4-5 16,8-8-4-16,4-23-5 0,4 20 1 15,-3 6-1-15,12-3 0 16,0 8 0-16,8 0 0 0,-4-1 0 16,5 12-2-16,12 4 0 15,-13 11 3-15,-3 0-2 16,3 15 1-16,-4 0 4 15,-8 30 1-15,0-18 3 16,-9 18 1-16,0-7 3 16,-8 7 1-16,-4 19-5 15,-1-4-4-15,1-22 1 16,-5-8 0-16,0-7-8 16,-8-8-2-16,0 0-25 15,-13-19-11-15,4 4-16 0,-8-19-6 16,4-18-72-1</inkml:trace>
  <inkml:trace contextRef="#ctx0" brushRef="#br0" timeOffset="58052.3597">10674 7361 156 0,'-12'-4'60'0,"3"8"-32"0,5 3-15 15,4-3 17-15,0 4-9 16,0-1 1-16,0 8-7 15,0 15-1-15,0 1-8 0,0-9 3 16,-4 8 3-16,-1 16-4 16,1-12-2-16,0-4-3 0,0 0-3 15,0-4 3-15,-1 1 0 16,1-5-1-16,4-7-2 16,0-3-13-16,0-12-4 15,4-15-7-15,-4-23 0 16,0-11 2-16,0 0 3 15,0 0 6-15,0 4 6 16,0 3 8-16,0 4 5 16,5 12 10-16,-1 7 7 15,8 8-6-15,1 7 1 16,4 12-5-16,9 7 2 16,3 7-4-16,1 12-1 15,0 4-2-15,-5 7 2 16,1 4 1-16,-9-7 3 0,0-16 6 15,0 8 4-15,0-4-1 16,-5 0 0-16,1 1 1 16,0-13 0-16,-5 1-7 15,1-4-2-15,-1-3-3 16,1-8 0-16,-5-4-6 16,0-19-2-16,1-23-2 15,-5-11-2-15,-5-11-15 16,-3 0-5-16,-1-4-12 0,1 0-5 15,4 0-13 1,-1 4-6-16,5 8-19 16,9-8-7-16,8 0-18 15</inkml:trace>
  <inkml:trace contextRef="#ctx0" brushRef="#br0" timeOffset="58801.9476">11579 6840 224 0,'-13'-4'85'0,"4"-3"-46"0,-3 3-28 0,3 4 23 15,1 0-7-15,-5-7-1 16,0 3-8-16,0 4-3 15,1-8-9-15,-1 8 0 0,0 0 1 16,-4 8-1-16,0-8-1 16,0 11-1-16,0 0 0 15,0 1-2-15,5-1 1 16,-1 12-4-16,0 14-2 0,0 12 2 16,5 8 2-1,-5 0 0-15,0 11 2 16,5-1-2-16,-1 5-1 15,1 7 5-15,-1 8 4 0,5-12-1 16,4-3 3 0,4-15-2-16,1 3 0 0,-1-3-5 15,4-5-1-15,5 1-1 16,0-8-2-16,0-14 5 16,-1-1 4-16,1-8-3 15,0-6-1-15,4-9-2 16,0-11 0-16,0-7 0 15,-4-4 1-15,-1 0-42 16,14-19-17-16,20-23-54 16,10-3-21-16,-1 3 16 15</inkml:trace>
  <inkml:trace contextRef="#ctx0" brushRef="#br0" timeOffset="62874.8706">12071 7214 152 0,'-4'-27'57'0,"4"27"-30"0,-5-11-7 0,5 11 19 16,-4-4-13-16,4-3-2 15,-4 3 1-15,4-4 4 16,-4 5-16-16,4 3 0 0,0 0-2 16,0 0-4-16,0 11-2 15,0-7 0-15,0 18 1 16,0 23-3-16,0 1-2 15,0 7 8-15,0-1 6 16,0 5-7-16,0-4-2 16,4-4-4-16,0 0 1 15,0-15 0-15,1 0 1 16,-5-12-13-16,4-7-4 16,-4-7-23-16,0-8-7 15,0-11-26-15,0-16-9 16,0-22-15-16</inkml:trace>
  <inkml:trace contextRef="#ctx0" brushRef="#br0" timeOffset="63261.4361">11927 7289 192 0,'-5'4'74'0,"5"-4"-40"0,0 7-13 15,0-7 22-15,0 0-12 16,0 0-6-16,0 0-1 15,5 0-1-15,-1-7-12 16,0 3 4-16,0-7 5 0,1-1-7 0,3-10-2 16,1-5-4-1,-1-3 0-15,1-4-6 0,-1 8-3 16,-4 3 1-16,9-7 0 16,-4 4 1-16,3-1 2 15,5-3 1-15,0 4 1 16,0 14 0-16,-4 1 2 15,-5 4 1-15,5 10 3 16,4 12 6-16,0 8 2 16,-4 7-7-16,0 4-4 15,-1 0-4-15,14 0 0 16,-5-4 0-16,-4 0 1 16,8 4-2-16,-8-4 1 15,0 4-24-15,-4-11-8 16,-4-8-39-16,-1-4-14 0,1-7-65 15</inkml:trace>
  <inkml:trace contextRef="#ctx0" brushRef="#br0" timeOffset="63985.714">12436 6640 252 0,'0'-7'96'0,"0"14"-52"0,-4-3-34 0,4-4 23 15,0 0-9-15,0 0-2 16,4 8-4-16,4-8 1 16,5 0-10-16,4 0 1 0,4-8 1 15,1 4-9-15,-5-3 0 16,-5 3 0-16,14 4 1 0,-5 0-4 16,9 11 1-16,-5-7-2 15,9 4 0-15,-4 3 4 16,-5 0 3-16,-3 1 7 15,-1 3 4-15,-4 0-4 16,-4 4-2-16,3 3-5 16,-3-3-2-16,0 0 1 15,0 0 0-15,-5-8-2 16,1 4 1-16,-1 0-2 16,1 0-1-16,-1 0 3 15,5 8 0-15,4 11-1 16,0 4-2-16,4 7-2 0,0 4 1 15,1 4-1 1,7 0 0-16,-8 7 2 16,1 0 2-16,-5-3 14 0,0 3 7 15,-5 4 0-15,-3-3-2 16,-5-1-3-16,0-11 1 16,-4-4 5-16,-4 1 5 15,-9-1-5-15,1-4 0 16,-5-3-9-16,-5 0-4 15,-3-16-4-15,-1 1-2 16,-3-4-3-16,-5-8-2 16,0-3 1-16,8-4 1 15,5-1-3-15,-9-3 0 16,-8-3-26-16,4-5-9 16,5 1-26-16,3-5-9 0,9 1-48 15,9 0-21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customXml" Target="../ink/ink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Z0X0yE8Io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customXml" Target="../ink/ink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AUXIEr-Vz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customXml" Target="../ink/ink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customXml" Target="../ink/ink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customXml" Target="../ink/ink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/>
              <a:t>CH 4: Applications of Forces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>
              <a:solidFill>
                <a:srgbClr val="0070C0"/>
              </a:solidFill>
            </a:endParaRPr>
          </a:p>
          <a:p>
            <a:r>
              <a:rPr lang="en-CA" sz="3400" b="1" dirty="0">
                <a:solidFill>
                  <a:srgbClr val="0070C0"/>
                </a:solidFill>
              </a:rPr>
              <a:t>4.1 – Gravitational Force Near Earth</a:t>
            </a:r>
          </a:p>
          <a:p>
            <a:endParaRPr lang="en-CA" dirty="0"/>
          </a:p>
        </p:txBody>
      </p:sp>
      <p:pic>
        <p:nvPicPr>
          <p:cNvPr id="4098" name="Picture 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8640"/>
            <a:ext cx="3298032" cy="242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2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D693E7-12B6-4581-8C30-8F7078E32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" y="2204864"/>
            <a:ext cx="9144000" cy="52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4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4DFD0E-74A6-42A2-8E78-CB10EADE3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4904"/>
            <a:ext cx="9144000" cy="5549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6E2DA91-3E93-4790-AB22-42F113DF7C43}"/>
                  </a:ext>
                </a:extLst>
              </p14:cNvPr>
              <p14:cNvContentPartPr/>
              <p14:nvPr/>
            </p14:nvContentPartPr>
            <p14:xfrm>
              <a:off x="1069200" y="2485440"/>
              <a:ext cx="4367880" cy="2224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6E2DA91-3E93-4790-AB22-42F113DF7C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840" y="2476080"/>
                <a:ext cx="4386600" cy="2243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079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3CFC7D-7332-48A5-8944-1A864DD27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61" y="2717996"/>
            <a:ext cx="9144000" cy="4909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38C7F5-EC65-4B7F-A20F-F8C42DB9DAD0}"/>
                  </a:ext>
                </a:extLst>
              </p14:cNvPr>
              <p14:cNvContentPartPr/>
              <p14:nvPr/>
            </p14:nvContentPartPr>
            <p14:xfrm>
              <a:off x="1180800" y="2710800"/>
              <a:ext cx="7503480" cy="2540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38C7F5-EC65-4B7F-A20F-F8C42DB9DA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440" y="2701440"/>
                <a:ext cx="7522200" cy="255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89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B6094E-AEC4-48C4-9E2B-5C2A5C9A7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07140"/>
            <a:ext cx="9144000" cy="5527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15B4493-C178-4CD3-96B7-98FEC8DDAC3E}"/>
                  </a:ext>
                </a:extLst>
              </p14:cNvPr>
              <p14:cNvContentPartPr/>
              <p14:nvPr/>
            </p14:nvContentPartPr>
            <p14:xfrm>
              <a:off x="2059560" y="2386440"/>
              <a:ext cx="4865760" cy="3791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15B4493-C178-4CD3-96B7-98FEC8DDAC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0200" y="2377080"/>
                <a:ext cx="4884480" cy="381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B2ED8-05E6-4189-88B0-3E153E19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91" y="2924944"/>
            <a:ext cx="9144000" cy="569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317E98-1859-485A-97FD-BB519689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4944"/>
            <a:ext cx="9144000" cy="5385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6D4318-E8DF-4760-84CA-E48E07A290AB}"/>
                  </a:ext>
                </a:extLst>
              </p14:cNvPr>
              <p14:cNvContentPartPr/>
              <p14:nvPr/>
            </p14:nvContentPartPr>
            <p14:xfrm>
              <a:off x="1211400" y="2666160"/>
              <a:ext cx="5472360" cy="3375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6D4318-E8DF-4760-84CA-E48E07A290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2040" y="2656800"/>
                <a:ext cx="5491080" cy="339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86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CC7D2-147A-4D21-AE02-CE969A447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6952"/>
            <a:ext cx="9144000" cy="5639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856AE5-3E41-4D5C-A628-F48028E38A89}"/>
                  </a:ext>
                </a:extLst>
              </p14:cNvPr>
              <p14:cNvContentPartPr/>
              <p14:nvPr/>
            </p14:nvContentPartPr>
            <p14:xfrm>
              <a:off x="343440" y="2782800"/>
              <a:ext cx="8340840" cy="3360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856AE5-3E41-4D5C-A628-F48028E38A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080" y="2773440"/>
                <a:ext cx="8359560" cy="337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F2E49D-9C01-4DB6-A3EB-F4D2699FCBB3}"/>
                  </a:ext>
                </a:extLst>
              </p14:cNvPr>
              <p14:cNvContentPartPr/>
              <p14:nvPr/>
            </p14:nvContentPartPr>
            <p14:xfrm>
              <a:off x="150840" y="2873880"/>
              <a:ext cx="7948080" cy="2874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F2E49D-9C01-4DB6-A3EB-F4D2699FCB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80" y="2864520"/>
                <a:ext cx="7966800" cy="289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2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20FEE5-1D7E-423D-90E9-0E67AB4C5130}"/>
                  </a:ext>
                </a:extLst>
              </p14:cNvPr>
              <p14:cNvContentPartPr/>
              <p14:nvPr/>
            </p14:nvContentPartPr>
            <p14:xfrm>
              <a:off x="140400" y="2709720"/>
              <a:ext cx="8316000" cy="2646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20FEE5-1D7E-423D-90E9-0E67AB4C51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040" y="2700360"/>
                <a:ext cx="8334720" cy="266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 difference between mass and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sz="2800" dirty="0">
                <a:hlinkClick r:id="rId2"/>
              </a:rPr>
              <a:t>https://www.youtube.com/watch?v=_Z0X0yE8Ioc</a:t>
            </a:r>
            <a:endParaRPr lang="en-CA" sz="2800" dirty="0"/>
          </a:p>
          <a:p>
            <a:pPr algn="ctr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8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406504-7056-45FF-AA2E-C98DE400CBE5}"/>
                  </a:ext>
                </a:extLst>
              </p14:cNvPr>
              <p14:cNvContentPartPr/>
              <p14:nvPr/>
            </p14:nvContentPartPr>
            <p14:xfrm>
              <a:off x="6886800" y="1437480"/>
              <a:ext cx="501480" cy="1040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406504-7056-45FF-AA2E-C98DE400CB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7440" y="1428120"/>
                <a:ext cx="520200" cy="105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20A76A-33B6-4C8B-88F2-1385ECD19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0" y="2852936"/>
            <a:ext cx="9144000" cy="524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03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898A77-C6CD-47A4-9C99-52BC2C769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5" y="3083106"/>
            <a:ext cx="9144000" cy="453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75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DA025-BD99-4E38-BBCC-035CF65CC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58314"/>
            <a:ext cx="9144000" cy="5121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DE3BCF4-34AE-420D-A8E9-21540EB7BC0C}"/>
                  </a:ext>
                </a:extLst>
              </p14:cNvPr>
              <p14:cNvContentPartPr/>
              <p14:nvPr/>
            </p14:nvContentPartPr>
            <p14:xfrm>
              <a:off x="927360" y="784080"/>
              <a:ext cx="6592320" cy="3791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DE3BCF4-34AE-420D-A8E9-21540EB7BC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000" y="774720"/>
                <a:ext cx="6611040" cy="381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3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01DDB4-A730-4601-A67D-4A2C1C33C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9164"/>
            <a:ext cx="9144000" cy="50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3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Free falling in outer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sz="2800" dirty="0">
                <a:hlinkClick r:id="rId2"/>
              </a:rPr>
              <a:t>https://www.youtube.com/watch?v=tAUXIEr-VzM</a:t>
            </a:r>
            <a:endParaRPr lang="en-CA" sz="2800" dirty="0"/>
          </a:p>
          <a:p>
            <a:pPr algn="ctr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460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E45C75-8992-432D-AD2D-6ACF6C7B5A29}"/>
                  </a:ext>
                </a:extLst>
              </p14:cNvPr>
              <p14:cNvContentPartPr/>
              <p14:nvPr/>
            </p14:nvContentPartPr>
            <p14:xfrm>
              <a:off x="5833800" y="1491480"/>
              <a:ext cx="1108440" cy="729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E45C75-8992-432D-AD2D-6ACF6C7B5A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4440" y="1482120"/>
                <a:ext cx="1127160" cy="74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91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45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5E4DC3-0EDB-4B20-89A0-2198A5E25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0472"/>
            <a:ext cx="9144000" cy="584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2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3681A-711B-4BA8-8112-482737D00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4944"/>
            <a:ext cx="9144000" cy="57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50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85EDE-C4FC-45D6-818A-786DEC355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" y="2996952"/>
            <a:ext cx="9144000" cy="849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62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A09894-563C-43D0-9D5A-C9F5EC9D8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7" y="2610671"/>
            <a:ext cx="9144000" cy="571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40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26AC87-D91F-44B1-A4E6-A9CFF2328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7212"/>
            <a:ext cx="9144000" cy="5220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E993BD0-8F24-4330-B94B-F897112E591D}"/>
                  </a:ext>
                </a:extLst>
              </p14:cNvPr>
              <p14:cNvContentPartPr/>
              <p14:nvPr/>
            </p14:nvContentPartPr>
            <p14:xfrm>
              <a:off x="965520" y="2640240"/>
              <a:ext cx="3201480" cy="3052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993BD0-8F24-4330-B94B-F897112E59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160" y="2630880"/>
                <a:ext cx="3220200" cy="307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6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8F133B-B8F6-4E1D-B514-9273DAA43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0928"/>
            <a:ext cx="9144000" cy="4617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5DEB77-AB0D-4817-97C6-BE1BEBDE270A}"/>
                  </a:ext>
                </a:extLst>
              </p14:cNvPr>
              <p14:cNvContentPartPr/>
              <p14:nvPr/>
            </p14:nvContentPartPr>
            <p14:xfrm>
              <a:off x="1395000" y="1199880"/>
              <a:ext cx="6861240" cy="5002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5DEB77-AB0D-4817-97C6-BE1BEBDE27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5640" y="1190520"/>
                <a:ext cx="6879960" cy="5020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51ED6-F795-4DF8-805B-06B01464D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8465"/>
            <a:ext cx="9144000" cy="5394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7AD914-A5E6-4558-8BC0-6BBBF3DCDEFC}"/>
                  </a:ext>
                </a:extLst>
              </p14:cNvPr>
              <p14:cNvContentPartPr/>
              <p14:nvPr/>
            </p14:nvContentPartPr>
            <p14:xfrm>
              <a:off x="2142000" y="2359440"/>
              <a:ext cx="5249520" cy="3158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7AD914-A5E6-4558-8BC0-6BBBF3DCDE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2640" y="2350080"/>
                <a:ext cx="5268240" cy="317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7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067120-027D-4BF9-83A2-CA94DCB3BA79}"/>
                  </a:ext>
                </a:extLst>
              </p14:cNvPr>
              <p14:cNvContentPartPr/>
              <p14:nvPr/>
            </p14:nvContentPartPr>
            <p14:xfrm>
              <a:off x="2689200" y="524880"/>
              <a:ext cx="3816000" cy="4779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067120-027D-4BF9-83A2-CA94DCB3BA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9840" y="515520"/>
                <a:ext cx="3834720" cy="479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3B31F7-CDEF-4C93-99DE-EACDF5212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1572"/>
            <a:ext cx="9144000" cy="5082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21E5AA-AC91-4447-9357-49D79DF47444}"/>
                  </a:ext>
                </a:extLst>
              </p14:cNvPr>
              <p14:cNvContentPartPr/>
              <p14:nvPr/>
            </p14:nvContentPartPr>
            <p14:xfrm>
              <a:off x="2230560" y="670320"/>
              <a:ext cx="6150960" cy="1774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21E5AA-AC91-4447-9357-49D79DF474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1200" y="660960"/>
                <a:ext cx="6169680" cy="179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18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859D6C-1667-435A-8488-6D53E709A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7015"/>
            <a:ext cx="9144000" cy="4095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6874A3F-0BBA-4635-AFB1-81F6E0DD6FAF}"/>
                  </a:ext>
                </a:extLst>
              </p14:cNvPr>
              <p14:cNvContentPartPr/>
              <p14:nvPr/>
            </p14:nvContentPartPr>
            <p14:xfrm>
              <a:off x="714960" y="1154880"/>
              <a:ext cx="3591360" cy="3572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6874A3F-0BBA-4635-AFB1-81F6E0DD6F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5600" y="1145520"/>
                <a:ext cx="3610080" cy="359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16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915190-DA08-4AAA-B2E1-A6ABADF72A16}"/>
                  </a:ext>
                </a:extLst>
              </p14:cNvPr>
              <p14:cNvContentPartPr/>
              <p14:nvPr/>
            </p14:nvContentPartPr>
            <p14:xfrm>
              <a:off x="446040" y="1537920"/>
              <a:ext cx="5000040" cy="900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915190-DA08-4AAA-B2E1-A6ABADF72A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680" y="1528560"/>
                <a:ext cx="5018760" cy="9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4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7807</TotalTime>
  <Words>49</Words>
  <Application>Microsoft Office PowerPoint</Application>
  <PresentationFormat>On-screen Show (4:3)</PresentationFormat>
  <Paragraphs>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1_Office Theme</vt:lpstr>
      <vt:lpstr>CH 4: Applications of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difference between mass and weight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falling in outer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Panchi Enterprise</cp:lastModifiedBy>
  <cp:revision>147</cp:revision>
  <dcterms:created xsi:type="dcterms:W3CDTF">2013-05-06T00:07:57Z</dcterms:created>
  <dcterms:modified xsi:type="dcterms:W3CDTF">2017-07-10T16:41:39Z</dcterms:modified>
</cp:coreProperties>
</file>