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84" r:id="rId3"/>
    <p:sldId id="285" r:id="rId4"/>
    <p:sldId id="286" r:id="rId5"/>
    <p:sldId id="287" r:id="rId6"/>
    <p:sldId id="288" r:id="rId7"/>
    <p:sldId id="304" r:id="rId8"/>
    <p:sldId id="305" r:id="rId9"/>
    <p:sldId id="294" r:id="rId10"/>
    <p:sldId id="295" r:id="rId11"/>
    <p:sldId id="296" r:id="rId12"/>
    <p:sldId id="307" r:id="rId13"/>
    <p:sldId id="308" r:id="rId14"/>
    <p:sldId id="289" r:id="rId15"/>
    <p:sldId id="290" r:id="rId16"/>
    <p:sldId id="291" r:id="rId17"/>
    <p:sldId id="292" r:id="rId18"/>
    <p:sldId id="293" r:id="rId19"/>
    <p:sldId id="297" r:id="rId20"/>
    <p:sldId id="31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97" d="100"/>
          <a:sy n="97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0-07T17:28:31.6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1036 0,'-298'198,"100"-24,98-50,-73 99,98-74,1 173,24-198,1 174,49-149,0 248,0-224,99 100,-25-149,75 174,-25-199,124 75,-99-100,173 1,-173-75,149-75,-100 26,150-75,-199 24,148-148,-148 50,124-199,-174 223,25-198,-124 199,-99-150,-25 150,-149-224,99 223,-198-49,-223 24,595 199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294.emf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9TwM4Pmh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1lzB36aHD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 3: Newton’s Laws of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>
                <a:solidFill>
                  <a:srgbClr val="0070C0"/>
                </a:solidFill>
              </a:rPr>
              <a:t>3.4 </a:t>
            </a:r>
            <a:r>
              <a:rPr lang="en-CA" sz="3400" b="1" dirty="0">
                <a:solidFill>
                  <a:srgbClr val="0070C0"/>
                </a:solidFill>
              </a:rPr>
              <a:t>– Newton’s 3</a:t>
            </a:r>
            <a:r>
              <a:rPr lang="en-CA" sz="3400" b="1" baseline="30000" dirty="0">
                <a:solidFill>
                  <a:srgbClr val="0070C0"/>
                </a:solidFill>
              </a:rPr>
              <a:t>rd</a:t>
            </a:r>
            <a:r>
              <a:rPr lang="en-CA" sz="3400" b="1" dirty="0">
                <a:solidFill>
                  <a:srgbClr val="0070C0"/>
                </a:solidFill>
              </a:rPr>
              <a:t> law of Motion</a:t>
            </a:r>
          </a:p>
          <a:p>
            <a:endParaRPr lang="en-CA" dirty="0"/>
          </a:p>
        </p:txBody>
      </p:sp>
      <p:pic>
        <p:nvPicPr>
          <p:cNvPr id="23554" name="Picture 2" descr="http://www.crystalinks.com/newton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851920" cy="2648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7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6DB1-CB82-4D4F-B476-0DFA6823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37B9-4009-4CA2-9897-977DBE6C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6B9B8-C755-4391-9E4B-2DF92604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34"/>
            <a:ext cx="9144000" cy="63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35A7-EB9E-4FF6-92E1-5CDC2ED5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B436-5097-4CC2-A5F2-7ADB4FFEB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7DE17-4E2D-4E85-B019-4C3B59E7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76"/>
            <a:ext cx="9144000" cy="63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4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CFA425-8F75-4A30-AF67-D6C0FE07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4791"/>
            <a:ext cx="9144000" cy="1359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2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BE1E5-DA69-4CCB-82D1-22A65C57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08920"/>
            <a:ext cx="4428555" cy="890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83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82D9C7-B968-4381-AA44-CFF06102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806177"/>
            <a:ext cx="5508104" cy="105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DA135-0CA5-4A73-B25C-4E276F8A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" y="-3621"/>
            <a:ext cx="9144000" cy="2632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956D2-DFBD-43C8-817F-9C6F0302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0968"/>
            <a:ext cx="6201159" cy="216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F088F-2119-401C-AF35-E91B5236D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79" y="2906762"/>
            <a:ext cx="2989520" cy="24664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2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F3320-0F0A-4572-945B-AA1777713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4" y="2878748"/>
            <a:ext cx="7740352" cy="303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3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5EB2DA-CC31-43DF-99EB-F6C20640A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636912"/>
            <a:ext cx="3621212" cy="236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4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cdn0.cosmosmagazine.com/wp-content/uploads/Ice%20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810000" cy="335280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9238" y="3894138"/>
              <a:ext cx="1169987" cy="1241425"/>
            </p14:xfrm>
          </p:contentPart>
        </mc:Choice>
        <mc:Fallback xmlns="">
          <p:pic>
            <p:nvPicPr>
              <p:cNvPr id="174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89952" y="3884763"/>
                <a:ext cx="1188558" cy="12601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0751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/>
              <a:t>Classwork</a:t>
            </a:r>
            <a:br>
              <a:rPr lang="en-CA" sz="7500" b="1" dirty="0"/>
            </a:br>
            <a:r>
              <a:rPr lang="en-CA" sz="7500" b="1" dirty="0"/>
              <a:t>&amp; Homework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endParaRPr lang="en-CA" sz="3400" b="1" dirty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69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Newton’s 3</a:t>
            </a:r>
            <a:r>
              <a:rPr lang="en-CA" baseline="30000" dirty="0"/>
              <a:t>rd</a:t>
            </a:r>
            <a:r>
              <a:rPr lang="en-CA" dirty="0"/>
              <a:t> Law:</a:t>
            </a:r>
            <a:br>
              <a:rPr lang="en-CA" dirty="0"/>
            </a:br>
            <a:r>
              <a:rPr lang="en-CA" dirty="0"/>
              <a:t>Jetpack Rocket Science</a:t>
            </a:r>
            <a:br>
              <a:rPr lang="en-CA" dirty="0"/>
            </a:br>
            <a:r>
              <a:rPr lang="en-CA" dirty="0"/>
              <a:t>(</a:t>
            </a:r>
            <a:r>
              <a:rPr lang="en-CA" dirty="0" err="1"/>
              <a:t>Veritasium</a:t>
            </a:r>
            <a:r>
              <a:rPr lang="en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endParaRPr lang="en-CA" dirty="0">
              <a:hlinkClick r:id="rId2"/>
            </a:endParaRPr>
          </a:p>
          <a:p>
            <a:pPr algn="ctr">
              <a:buNone/>
            </a:pPr>
            <a:r>
              <a:rPr lang="en-CA" dirty="0">
                <a:hlinkClick r:id="rId2"/>
              </a:rPr>
              <a:t>https://www.youtube.com/watch?v=Hx9TwM4Pmhc</a:t>
            </a:r>
            <a:endParaRPr lang="en-CA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Newton’s 3</a:t>
            </a:r>
            <a:r>
              <a:rPr lang="en-CA" baseline="30000" dirty="0"/>
              <a:t>rd</a:t>
            </a:r>
            <a:r>
              <a:rPr lang="en-CA" dirty="0"/>
              <a:t> Law:</a:t>
            </a:r>
            <a:br>
              <a:rPr lang="en-CA" dirty="0"/>
            </a:br>
            <a:r>
              <a:rPr lang="en-CA" dirty="0"/>
              <a:t>Science of NFL Football</a:t>
            </a:r>
            <a:br>
              <a:rPr lang="en-CA" dirty="0"/>
            </a:br>
            <a:r>
              <a:rPr lang="en-CA" dirty="0"/>
              <a:t>(National Science Foundation)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/>
            <a:endParaRPr lang="en-CA" dirty="0">
              <a:hlinkClick r:id="rId2"/>
            </a:endParaRPr>
          </a:p>
          <a:p>
            <a:pPr algn="ctr">
              <a:buNone/>
            </a:pPr>
            <a:r>
              <a:rPr lang="en-CA" dirty="0">
                <a:hlinkClick r:id="rId2"/>
              </a:rPr>
              <a:t>https://www.youtube.com/watch?v=e1lzB36aHD4</a:t>
            </a: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6726</TotalTime>
  <Words>49</Words>
  <Application>Microsoft Office PowerPoint</Application>
  <PresentationFormat>On-screen Show (4:3)</PresentationFormat>
  <Paragraphs>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1_Office Theme</vt:lpstr>
      <vt:lpstr>CH 3: Newton’s Laws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3rd Law: Jetpack Rocket Science (Veritasium)</vt:lpstr>
      <vt:lpstr>Newton’s 3rd Law: Science of NFL Football (National Science Foundation)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136</cp:revision>
  <dcterms:created xsi:type="dcterms:W3CDTF">2013-05-06T00:07:57Z</dcterms:created>
  <dcterms:modified xsi:type="dcterms:W3CDTF">2017-07-10T07:06:15Z</dcterms:modified>
</cp:coreProperties>
</file>