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7" r:id="rId2"/>
    <p:sldId id="284" r:id="rId3"/>
    <p:sldId id="285" r:id="rId4"/>
    <p:sldId id="286" r:id="rId5"/>
    <p:sldId id="287" r:id="rId6"/>
    <p:sldId id="288" r:id="rId7"/>
    <p:sldId id="289" r:id="rId8"/>
    <p:sldId id="296" r:id="rId9"/>
    <p:sldId id="291" r:id="rId10"/>
    <p:sldId id="290" r:id="rId11"/>
    <p:sldId id="292" r:id="rId12"/>
    <p:sldId id="293" r:id="rId13"/>
    <p:sldId id="294" r:id="rId14"/>
    <p:sldId id="29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2" autoAdjust="0"/>
    <p:restoredTop sz="94660"/>
  </p:normalViewPr>
  <p:slideViewPr>
    <p:cSldViewPr>
      <p:cViewPr varScale="1">
        <p:scale>
          <a:sx n="98" d="100"/>
          <a:sy n="98" d="100"/>
        </p:scale>
        <p:origin x="858" y="3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7:40:06.6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4070 9786 192 0,'0'-15'74'0,"0"15"-40"0,4-19-27 0,-4 19 20 0,0-4-12 16,0-3-3-1,9-5-5-15,-5 5-2 16,4-1-3-16,1 1 1 0,-1 3 0 16,1 4-6-16,12 7 0 0,-8 1 3 15,4 7 2-15,-5 0 11 16,-3-3 3 0,-1 3-1-16,-3 3 1 0,-1 1-7 15,-8-4-1-15,-1 0-4 16,-3-3-1-16,4-1 1 15,-5-3 0-15,1-5-16 16,-5-3-6-16,0 0-33 16,9-15-13-16,-5 0-41 15</inkml:trace>
  <inkml:trace contextRef="#ctx0" brushRef="#br0" timeOffset="64373.9378">2881 7417 200 0,'-17'15'74'0,"13"-7"-40"0,4-4-29 0,0-4 17 15,4 0-8-15,1 0 0 16,3 0 0-16,1 0 4 16,3-4-10-16,1-4-2 0,8 5 0 15,-4-9 6-15,9 5 2 16,8-5-1-16,8 1 0 16,9-4-3-16,13-4 1 15,8 0-4-15,0 0-2 16,17 4 4-16,17-7 2 15,0-5 0-15,13-7 3 16,21-7 6-16,13-8 2 16,-4-8-7-16,8 1-2 15,0 7-3-15,-9-12 1 0,-3 12-2 16,-5 8 2-16,-4-1-4 16,-5 8-2-16,-16 0-2 15,-13 4-3-15,-18 8 3 16,-7-1 0-16,-13 12-21 15,-14 3-8-15,-7 4-36 16,-13 8-12-16,4 11-55 16,4 12-51-1,0-5 70-15</inkml:trace>
  <inkml:trace contextRef="#ctx0" brushRef="#br0" timeOffset="65709.4514">13264 7398 212 0,'-26'19'82'0,"18"-19"-44"0,-5 4-33 16,5 4 19-16,-1-8-11 15,-4 11 0-15,5 0-5 16,-1 1 0-16,-3-1-5 16,3 0 0-16,-4 1 3 0,5-5-1 15,4 1 0-15,8-8 5 16,4-4 4-16,9-11 1 0,17-8 4 16,9-3-5-1,29-8 2-15,13 0-5 16,12-15-1-16,14 0-4 15,20-15-1-15,14-8-1 0,-5 0 0 16,4 4-5 0,0 8 1-16,-8 3 6 0,-17 12 4 15,-9 8-1-15,-12-5 0 16,-13 8-5-16,-9 11-3 16,-12 5 2-16,-9 6 0 15,-4 1-23-15,-13 0-12 16,1-1-38-16,-6 12-16 15,1 0-43 1</inkml:trace>
  <inkml:trace contextRef="#ctx0" brushRef="#br0" timeOffset="66442.3677">16133 7678 208 0,'-4'0'77'0,"4"7"-42"0,0-3-26 16,0-4 22-16,4-4-4 15,0 0 4-15,9-3-4 16,4-8 1-16,13-8-16 16,16 0 2-16,18-18 2 0,13-1 5 15,12-7 2-15,21-3-4 16,22-5 1-16,12-3-7 16,13-16-3-16,13 1-1 15,-5-8 1-15,-3 7-1 16,3 5 0-16,-8 7-1 15,-17 3 2-15,-8 5-3 16,-5 3-2-16,-8 8-2 16,-9-1 0-16,-16 9 0 0,-14 3 1 15,-12 11-2-15,-12 0-2 16,-10 12-2-16,-12 0 1 16,-4 3-30-16,-9 5-12 15,-8 3-35-15,-13 3-14 16,-17 5-57-1</inkml:trace>
  <inkml:trace contextRef="#ctx0" brushRef="#br0" timeOffset="74009.477">6485 7383 196 0,'-17'-3'74'0,"21"3"-40"0,17 0-40 0,-8 3 12 15,0 1-6-15,4 0 2 0,4 3 1 16,9 1 1-16,8-4-2 15,9-4 16-15,8-8 10 0,13-7 3 16,29-8 4-16,18-10-10 16,12-16-6-16,26-16-2 15,17-14 2-15,0 0-5 16,17 0 0-16,-13 7-6 16,-22 4 0-16,-12 8-1 15,-8 7 3-15,-13 4-12 16,-17 4-3-16,-13 7 4 0,-8 4 2 15,-14 8-6 1,-11 3-2-16,-10 4-18 0,-7 15-7 16,-5-7-16-1,-5 11-5-15,-12 4-69 16</inkml:trace>
  <inkml:trace contextRef="#ctx0" brushRef="#br0" timeOffset="74731.7073">9626 7557 200 0,'4'-15'77'0,"1"19"-42"0,3-1-41 0,-4 1 12 15,5-4-6-15,3 0 0 16,5-4 22-16,13-15 12 0,13-7-17 16,25-8 9-16,25-7 4 0,17-12-5 15,26-11 0 1,21-16-5-16,4-2-3 15,26-13-1-15,8 16 3 0,-8-8-5 16,8 12 0-16,-8-8-6 16,-21 7-3-16,-9 9-2 15,-9 2-3-15,-16 5 1 16,-17 15 1-16,-14 3-1 16,-16 8 2-16,-21 4-11 15,-13 4-2-15,-13 7-15 16,-8 4-4-16,-9 4-5 15,0 3 1-15,-4 4-20 16,0 4-8-16,0 4-53 16</inkml:trace>
  <inkml:trace contextRef="#ctx0" brushRef="#br0" timeOffset="75210.1632">20174 7546 148 0,'-42'-12'55'0,"-5"5"-30"0,-38 14-60 0,43 5-4 16,-31 3 11-1,1 3 10-15,-13-6 18 16,-8 3 10-16,0 4 13 0,-9-8 8 15,8 8 4-15,14 0 0 16,16-4 17-16,13-4 6 16</inkml:trace>
  <inkml:trace contextRef="#ctx0" brushRef="#br0" timeOffset="75435.9484">19109 7700 441 0,'38'-22'59'0,"34"-16"-14"16,26-11-20-16,46-8-7 16,21-3-6-16,31-12-2 15,16-7 0-15,13-15 1 0,13-4 3 16,4-4 2-16,8 8-3 15,-17-1 0-15,-8 1-5 16,-12 3-3-16,-31 5-2 16,-25 10 0-16,-29 16-2 15,-27 11-1-15,-24 15-10 16,-18 0-6-16,-12 8-14 16,-17 7-4-16,-9 7-20 15,-17 9-5-15,-12 6-26 16,-31 35-12-16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7:43:01.1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1837 9345 192 0,'-8'7'74'0,"8"-7"-40"0,-13-11-7 16,9 11 29-16,-5-8-7 15,5 5-1-15,0-20-16 16,-1 0-5-16,5-14-16 16,0 3-2-16,9-19-2 0,12-34-3 15,17-3-3-15,9 10 0 0,-22 31-1 16,1 8 0-16,8 3 0 16,21-3-3-1,-21 14 0-15,0 12 2 16,-9 26 2-16,-8 12 4 0,-4 7 2 15,-4-7-1-15,-9 18-1 16,-17 27-1-16,4-19 2 16,0-3-3-16,-12 6 0 15,-1-3-1-15,-8 4-2 16,5-8-13-16,-10-7-4 16,10-4-7-16,-5-23 0 15,13 1-27-15,-5-27-9 16,1 0-70-1</inkml:trace>
  <inkml:trace contextRef="#ctx0" brushRef="#br0" timeOffset="195.1703">2194 8628 228 0,'8'53'88'0,"-12"-12"-48"0,4 27-27 16,0-34 24-16,0 8-17 15,0 10-6-15,0 13-8 16,4-5-3-16,0 4-1 16,5 0 1-16,-1 0 0 0,1 0-26 15,-1-7-11-15,1 3-85 16</inkml:trace>
  <inkml:trace contextRef="#ctx0" brushRef="#br0" timeOffset="495.6865">2470 7998 316 0,'-17'0'121'0,"17"0"-66"0,0 15-53 0,4-3 23 16,9 6-9-16,-5-3 3 15,13 31-1-15,-8-5-2 16,17 31-8-16,12 34 1 0,1 14 4 16,-18 1-3-16,-4-12 0 0,-12 1-2 15,-5-9 0-15,-8-2-4 16,-5-5-1-16,-8-11-14 16,-4-12-8-16,-13-6-87 15,-4-28-40-15,8-14 2 16</inkml:trace>
  <inkml:trace contextRef="#ctx0" brushRef="#br0" timeOffset="1214.1397">6434 9330 228 0,'-8'-19'85'0,"3"15"-46"0,-3 8-21 0,4 3 25 16,-1 8-18-16,1 12-6 15,-4 7-7-15,-1 11-3 16,5 15-5-16,-5 12-3 0,5 15 0 15,0 15-1-15,0-8 0 16,-1 8 2-16,5-8 1 16,-4 12-1-16,4-12 1 15,0-11 0-15,0-15 1 16,0-15-40-16,4-38-116 31</inkml:trace>
  <inkml:trace contextRef="#ctx0" brushRef="#br0" timeOffset="1727.855">6362 9307 200 0,'0'-23'77'0,"0"16"-42"0,0 3-21 15,0 4 20-15,0 0-15 16,4 4-3-16,5 3 1 0,3-3 1 15,5 4-9-15,22-5 3 0,11 5 4 16,10-8 1-16,-1 0 1 16,1-11 0-16,8-8-2 15,4 0-2-15,8-8-1 16,5 1-5-16,-4 0-3 16,-9 3-2-16,-12 4-3 15,-9 8 1-15,-9 7-1 16,-8-3 2-16,-9 14 1 15,-3-3-1-15,-5 3 1 16,0 5 4-16,-5-1 4 16,-3 0 0-16,-1 8 1 15,1 8-2-15,-5 10-1 0,0 9-3 16,1-1-1-16,-1 15-3 16,0 12 1-1,0 15-4-15,0 11 0 0,5 15 3 16,-1-4 1-16,-3 4 1 15,-1 16 0-15,0-1 2 16,-4-11 1-16,0-12 3 16,0-7 1-16,0-15-3 15,0-15-3-15,0-19-9 16,0-11-5-16,0-8-48 16,-4-15-22-16,4-7-101 15</inkml:trace>
  <inkml:trace contextRef="#ctx0" brushRef="#br0" timeOffset="2132.1919">6353 10665 212 0,'0'11'82'0,"0"12"-44"0,5-20-16 16,-1 5 28-16,0-8-4 15,5-8 0-15,3 5-8 16,10 3-3-16,16-8-20 16,13 4-2-16,12-3 0 0,-3 3-7 15,12-7-1-15,13 11-3 16,17 3 1-16,4 5-4 16,-13-4 0-16,-8 3-32 15,-13-7-15-15,-12 0-82 16,-9-11-69-16,-9-4 74 15</inkml:trace>
  <inkml:trace contextRef="#ctx0" brushRef="#br0" timeOffset="2689.1498">6901 10084 220 0,'-13'-11'82'0,"9"-12"-44"0,0-3-18 16,4 14 27-16,0-7-16 0,0-3-5 15,4-1-15 1,0 8-5-16,5-8-4 15,-1 5 1-15,1 10 2 0,-1 4 2 16,-4 8 1-16,1 0 4 0,-5 7 5 16,0 0 4-16,-5 1 4 15,-3 3-13 1,-1-4-5-16,-3 0 0 0,-1 1 0 16,0-1-3-16,5-3-3 15,-5-1 0-15,5 1-1 16,-1-8-3-16,9 0 0 15,0-4-5-15,0 0-2 16,4-7-13-16,5-1-3 16,-1 1-17-16,1 4-8 15,3-5-87-15</inkml:trace>
  <inkml:trace contextRef="#ctx0" brushRef="#br0" timeOffset="3121.3796">6960 9876 272 0,'-12'-30'104'0,"3"15"-56"0,1-4-27 0,3 19 30 16,-3 4-20-1,4 4-8-15,-1 7-11 0,1 7-4 16,4 16-4-16,0 0-1 0,0 11 1 16,0 7 0-16,4 12 2 15,1 19 1-15,-1 15 1 16,0 7-2-16,-4 19-1 15,0 12 1-15,0 11 1 16,-4-4-3-16,4 0-3 16,0-4 0-16,0-3 1 15,-4-19-1-15,4-8 2 0,-5-23 0 16,1-7 1 0,4-26-9-16,0-8-2 15,0-15-40-15,0-15-19 0,0-12-57 16</inkml:trace>
  <inkml:trace contextRef="#ctx0" brushRef="#br0" timeOffset="3514.2531">6795 11811 252 0,'4'-22'96'0,"0"14"-52"0,-4 4-21 0,0 4 29 16,0 12-18 0,0-1-7-16,0 8-5 0,0 7-2 15,5 8-11-15,-5 8 3 0,4 3 2 16,0 0 4-16,0-3 1 15,5-1-2-15,-1-3 2 16,1-4-1-16,-1-4 0 16,1-7 0-16,3-8-2 15,1-8-4-15,0-14 0 0,4-12-7 16,0-4-1 0,4-7-22-16,5-8-10 15,12-7-37-15,4-11-14 16,5-5-42-16,0-14-18 15,-9 14 12-15</inkml:trace>
  <inkml:trace contextRef="#ctx0" brushRef="#br0" timeOffset="3878.0251">7453 11940 196 0,'-4'0'74'0,"-1"3"-40"0,1 16-20 0,0-8 20 16,4 12-15-16,-4 11-5 15,-1 15-7-15,1 4 0 16,4 0-4-16,-4-4-2 0,4 0 2 16,0 0-4-16,0-8 0 15,-9-7-28-15,5-4-10 16,-4-11-65-16</inkml:trace>
  <inkml:trace contextRef="#ctx0" brushRef="#br0" timeOffset="4039.0789">7453 11962 260 0,'0'-45'96'0,"0"0"-52"0,4 3-25 16,0 31 29-16,0-8-24 15,5 0-7-15,4 4-11 16,4-4-3-16,0 8-1 15,8 3-24-15,5 8-9 0,0 4-51 16,-5 7-22-16,-4 5-1 16</inkml:trace>
  <inkml:trace contextRef="#ctx0" brushRef="#br0" timeOffset="4204.0974">7478 12015 276 0,'4'-23'104'0,"1"8"-56"0,3 0-52 0,-4 4 18 16,9 0-8-16,4-1-1 15,4 1-28-15,13 3-9 16,0-3-85-16,5 4-37 16</inkml:trace>
  <inkml:trace contextRef="#ctx0" brushRef="#br0" timeOffset="4924.9038">7784 12241 300 0,'-13'12'112'0,"9"-12"-60"0,0-23-39 0,-1 15 28 15,5-7-10-15,0 0-1 16,5-4-5-16,-1-7-4 16,4 3-11-16,1-7 0 0,-1 8 3 15,5 3-7-15,0 7-3 16,0 5-2-16,-5 7-1 15,1 7-3-15,-1 5 2 16,-4 3 1-16,-4 7 2 16,-4-7-1-16,-4 4-1 0,-5 4-2 15,-4 0 1-15,0-8-10 16,-4-4-5-16,-1 0-3 16,1-11 1-16,0-3-3 15,8-13 0-15,9 1 12 16,8 0 5-16,5 0-2 15,-1 0 2-15,13 11 2 16,-4-3 1-16,9 14 3 16,-1 12 3-16,1 19 13 15,-1 15 8-15,-4 3 7 16,-4 12 2-16,-4 4-8 0,-4 0-4 16,-5 3-5-16,-4-3-1 15,-4-4-1-15,-5-12 0 16,-4-11-8-16,-4 4-3 15,-4-22-12-15,-4-12-5 16,-18-23-34-16,-8-22-15 16,-4-34-34-16,9-34-16 15</inkml:trace>
  <inkml:trace contextRef="#ctx0" brushRef="#br0" timeOffset="5615.9117">6867 7685 184 0,'8'-53'71'0,"-12"38"-38"0,0-7-8 0,4 18 25 16,-4-4-3-16,0 4-1 0,-1-3-17 15,5 3-7 1,0 15-13-16,0 12 0 0,0 11 2 0,0 19-2 16,0 22 0-16,0 20-3 15,0 18 1-15,0 7-2 16,0 16 0-16,0 15-1 15,0 0 0-15,-4 0-2 16,0-12 1-16,0 1 0 16,-1-12 1-16,1-11-2 15,0-11 1-15,0-20-11 0,-1-14-2 16,1-19-26-16,-4-15-9 16,3-12-28-16,1-15-11 15,0-33-32 1</inkml:trace>
  <inkml:trace contextRef="#ctx0" brushRef="#br0" timeOffset="6079.4785">6663 8058 208 0,'-12'34'77'0,"7"-26"-42"0,5 11-17 0,0-8 23 0,5 8-23 16,-1 4-10-16,4-1 8 15,1 1 5-15,-1-12-10 16,5 1 12-16,0-20 6 0,4-7-4 15,0-15-2-15,4-12-9 16,-4-14-1-16,0-12-6 16,0-8 1-16,0-7-3 15,-9 27 2-15,1 7-2 16,-1-4 2-16,1 8 2 0,-1 3 5 16,-4 8-6-16,5 8 0 15,4 3-4-15,4 16-3 16,0 22 2-1,4 15 0-15,4 11-4 0,9 8 1 16,5 8 0-16,-1 7 0 16,4 4-42-16,1 0-17 15,-5 0-45-15,0 0-17 16,-13-23-4 0</inkml:trace>
  <inkml:trace contextRef="#ctx0" brushRef="#br0" timeOffset="6455.538">7563 7542 196 0,'-4'-15'74'0,"4"0"-40"0,-4 22-9 16,4-3 27-16,-5 7-28 15,1-3-10-15,0 18-4 0,0-11 3 16,-1 27-7-16,1 11-1 0,0 3-1 15,0 1-2-15,-1-4 1 16,5-4-2-16,0 0-1 16,0-8-8-16,0-7-3 15,0-8-34-15,0-33-94 32</inkml:trace>
  <inkml:trace contextRef="#ctx0" brushRef="#br0" timeOffset="6623.5584">7516 7681 264 0,'5'-15'101'0,"-5"15"-54"0,21-30-31 0,-13 19 27 15,5-8-23-15,13-4-8 16,3 8-8-16,5-7-4 0,0 10 1 16,0 5-15-16,0 3-3 0,-13 8-53 15,-4 7-21-15,-8 4-20 16</inkml:trace>
  <inkml:trace contextRef="#ctx0" brushRef="#br0" timeOffset="6799.1554">7563 7753 232 0,'-17'11'88'0,"13"-11"-48"0,0 12-29 15,4-12 21-15,4 0-13 16,4 0-1-16,9 0-8 0,13 0-2 15,4 0-4-15,8-12-12 16,1 12-2-16,-1-7-74 16,-3 3-74-16,-10-4 42 15</inkml:trace>
  <inkml:trace contextRef="#ctx0" brushRef="#br0" timeOffset="7309.2916">7983 7810 332 0,'-8'-12'126'0,"12"20"-68"0,-8-4-63 16,0 3 20-16,4 1-9 15,0 7 1-15,-5 4-4 16,5 3-2-16,-4 5 0 15,0 3-1-15,0-4 0 0,4 1 2 16,-5-5 3-16,1-3 0 16,0-4 0-16,4-7-3 15,0-8 1-15,0-12-4 0,0-10 0 16,0-8-1 0,4-4-2-16,0-4 0 15,1 4 0-15,-1 8 3 16,0 11-2-1,0 15 1-15,1 7 11 0,-1 8 5 16,0 4 3-16,5 11-1 16,3-7-4-16,5 3 0 15,5 1-3-15,3-1 2 16,0 0-2-16,1-3 0 16,-1-12 6-16,-3-11 2 15,3 0 3-15,-4-7 2 16,-4-8-10-16,-4-19-2 15,4-4-6-15,-4 0-1 16,-5-3-30-16,5-16-12 16,0 4-42-16,-1 4-16 15,5 12-72 1</inkml:trace>
  <inkml:trace contextRef="#ctx0" brushRef="#br0" timeOffset="10283.7171">6901 9812 196 0,'0'-41'74'0,"0"41"-40"0,0 0-22 16,0 0 19-16,0 0-3 0,0 0 3 15,0 0-4-15,0 0-2 16,4 0-13-16,0 0 3 0,1 0 3 16,-1 4-2-16,4 3 3 15,1 4-6-15,4-3 0 16,-5 3-4-16,5 1 2 15,17 3-4-15,4 0-2 16,4 0 0-16,4-4-1 16,1 1 0-16,3-1 2 15,-3-4-1-15,-5-7 2 16,-4 0-2-16,-9-7 2 16,-3 3-2-16,12 4 2 15,12-11-2-15,5-1 2 16,4 5-4-16,-4-1 0 0,5 1-3 15,-6-1-3 1,6 4 2-16,-10-3 2 0,-3-1 0 16,-5 5-1-16,0-1 1 15,0 0-1-15,5 0 0 16,-1 4 0-16,1 4 0 16,8-4 0-16,-5 4 0 15,5 0 0-15,0 3 0 16,0-7 2-16,-4 0-1 0,-17-4-1 15,-5 1 1 1,13-1-1-16,22-4-3 16,8 5 0-16,-5-1 2 15,-20 0 2-15,-5 0 0 0,4 4 2 16,18-4-2-16,-14 4 2 16,-3 0-4-16,-9 0 0 15,-4 0-10-15,-5 0-3 16,0-7-17-16,-3 3-8 15,3 4-21-15,1-11-8 16,-5 3-73 0</inkml:trace>
  <inkml:trace contextRef="#ctx0" brushRef="#br0" timeOffset="10687.1863">8989 9684 288 0,'-12'-11'107'0,"12"11"-58"0,-5-12-26 16,1 12 29-16,4-3-12 16,0-1-1-16,4 0-11 15,-4 0-3-15,13 1-14 16,13-5-9-16,-1 4-2 0,0 4-2 15,5-7 0-15,4 7 4 16,4 0 1-16,1 7 1 16,-5-3 0-16,-5 7 9 15,-12 4 6-15,-4 4 5 16,-9-4 5-16,0 0-9 0,-12 8-4 16,-9 15-5-1,-13 3-2-15,9 1-3 0,0 3-1 16,0-11-6-16,4-11 1 15,4-1-27-15,0-7-9 16,0 0-31-16,9-11-10 16,8-8-32-16,5-7-11 15,-1 4-18 1</inkml:trace>
  <inkml:trace contextRef="#ctx0" brushRef="#br0" timeOffset="11123.6163">10017 8930 212 0,'-13'4'82'0,"13"-4"-44"0,-4 22-20 0,-5-7 23 16,5-3-17-16,0-1-3 16,-1 15-9-16,1-3-2 15,-4 22-6-15,-1 23-1 0,1-4 3 16,-1 4-1-16,1-23 2 16,3-7-6-16,-3 4-3 15,4-9-28-15,-5 1-10 16,5-11-84-1</inkml:trace>
  <inkml:trace contextRef="#ctx0" brushRef="#br0" timeOffset="11303.5751">9898 9020 272 0,'8'-11'101'0,"1"7"-54"0,33-7-42 16,-38 11 24-16,18-11-16 15,20-1-4-15,5-7-6 16,-1 4-3-16,-3 0 1 16,-5 4-39-16,0 3-16 0,-4 5-68 15</inkml:trace>
  <inkml:trace contextRef="#ctx0" brushRef="#br0" timeOffset="11483.7743">9974 9182 280 0,'-38'0'107'0,"38"0"-58"0,13 4-44 0,-1-4 22 15,5-4-15-15,9 1-4 16,-1-5-8-16,-4 4 0 16,9-3 0-16,-4 3-31 0,12-7-12 15,17 3-82 1</inkml:trace>
  <inkml:trace contextRef="#ctx0" brushRef="#br0" timeOffset="15586.1308">10390 9439 196 0,'-4'19'74'0,"0"-15"-40"0,-1 3-22 0,5-7 21 15,-4 0-6-15,0 4-1 16,4 3-10-16,0 1-3 15,-4 7-7-15,4 0-2 0,-5 4 2 16,1-4 6-16,0 4 2 16,0-4-1-16,-1 0 0 15,1-4-3-15,0 1-1 16,4-5 1-16,-4-7 1 16,4 0-1-16,0-11-1 15,0 3-3-15,0-18 1 16,4-23-2-16,4-8 0 0,5-3 3 15,4 0 3 1,0 7 0-16,4 0 3 0,-4 8-5 16,0 15-3-16,-4 11-3 15,0 15 0-15,-1 8-4 16,5 15 0-16,0 11 1 16,5 23 0-16,-1 3 0 15,-4-14 0-15,-4-8 0 16,4 7 0-16,0-3 2 15,-1 7 3-15,-3-7-9 0,0 3-2 16,0-7-26-16,-9-4-11 16,0-3-16-16,-4-8-3 15,0-4-46 1,-8-15-49-16,-1 0 52 16</inkml:trace>
  <inkml:trace contextRef="#ctx0" brushRef="#br0" timeOffset="15768.0875">10373 9511 192 0,'4'3'71'0,"-4"-3"-38"0,17-3-19 0,-17 3 20 16,9 0-17-16,-1 0-7 0,18 3-4 15,-5 1-2-15,9-4-60 16,-5 0-26-16,9-4-8 15,13-3 1 1</inkml:trace>
  <inkml:trace contextRef="#ctx0" brushRef="#br0" timeOffset="15928.11">10878 9262 240 0,'-13'0'90'0,"13"-4"-48"0,5 8-20 0,-5-4 28 16</inkml:trace>
  <inkml:trace contextRef="#ctx0" brushRef="#br0" timeOffset="16034.1694">10874 9258 499 0,'8'-8'32'15,"5"-3"-17"1,8 3-10-16,5 5-4 0,4-5-8 0,12 1-3 15,5-1-47-15,-1 1-20 16,1-1-54 0</inkml:trace>
  <inkml:trace contextRef="#ctx0" brushRef="#br0" timeOffset="16230.9811">10959 9458 292 0,'-9'0'110'0,"5"4"-60"0,0-4-43 16,4 0 26-16,0 0-21 16,4 0-4-16,0-4-5 15,9 4 0-15,0-12-2 16,4 5-20-16,21 3-8 0,4-7-85 16,5 3-63-1,4-3 66-15</inkml:trace>
  <inkml:trace contextRef="#ctx0" brushRef="#br0" timeOffset="16857.2846">11498 8994 208 0,'0'11'79'0,"0"-22"-42"0,4 0-26 0,-4 3 21 0,9 4-6 15,3-11-1 1,5 4-11-16,5 0-6 0,7 3-5 16,5 4-3-16,0 4 1 0,-4 8 1 15,-5 3 1-15,-8 0-1 16,-8 8 1-16,-5-7 2 16,-8 3 4-16,-9 3 0 15,0 1 0-15,1 0-8 16,-1 0-2-16,0-4 2 15,0 0 1-15,1 4 0 16,3-8-2-16,5 1-2 16,4-1-1-16,4 0-1 15,5 4 0-15,8 1 3 0,0 6 0 16,4 5-2 0,0 3 2-16,0 0 1 0,-8 0 2 15,-4 0 10-15,-1-3 7 16,-8-1 1-1,-4-7 3-15,0 0-4 0,-9-4 0 16,0 0-10-16,-4 4-3 16,0-4-4-16,-4 0-2 15,4-4-2-15,0-3 1 16,0-1-34-16,4-10-15 16,1-1-25-16,7-11-8 15,14-12-38 1</inkml:trace>
  <inkml:trace contextRef="#ctx0" brushRef="#br0" timeOffset="17220.3579">12135 8854 292 0,'-5'-7'110'0,"1"7"-60"0,-4 7-43 15,3 5 23-15,-3-5-7 16,-1 8-2-16,-3 8-5 15,-1 3-2-15,0 8-8 16,0 11-2-16,5 1 0 0,-1 7-2 16,5 11-2-16,4-8 1 0,0 5-1 15,4-16 2 1,5-15 1-16,-5-7-1 16,13-4 1-16,-4 3 0 15,4-18 3-15,8-4-3 0,-3-4 0 16,-5-7-1-16,-9 0 1 15,-4-1 0-15,-4-7 1 16,0-11-5-16,-8 0-1 16,-1 4-8-16,-3 3-2 15,-1 4-13-15,4-4-6 16,1 8-20-16,-1 4-7 16,5 0-75-1</inkml:trace>
  <inkml:trace contextRef="#ctx0" brushRef="#br0" timeOffset="17745.7212">12568 9330 260 0,'-9'-19'99'0,"5"15"-54"0,0-19-26 16,-1 8 29-16,1 4-17 0,0 0-3 16,4-16-10-16,0 8-3 15,4-3-9-15,5-20-4 0,3 8-1 16,1 4-6-16,-4 15 1 16,-1 4 0-16,5 7 2 15,8 8-1-15,-4 11 1 16,-4 7 2-16,-9 5 0 15,-4 11 0-15,0 3 2 16,-4-3-1-16,-5-1 2 16,1-3-2-16,-1-3-1 0,1-5 3 15,-1-7 0-15,-3 0-12 16,-1-8-7-16,0-7-13 16,0-12-5-16,5-7-15 15,4-11-4-15,8-12-65 16</inkml:trace>
  <inkml:trace contextRef="#ctx0" brushRef="#br0" timeOffset="18316.9995">12967 9039 288 0,'-5'-7'107'0,"5"10"-58"0,0 5-53 0,-4 3 18 16,4 4-6-16,-4 8 2 15,4 7-3-15,-4 4 1 16,4 0-5-16,0 4-2 0,0 3 2 15,0-3 0-15,0-12 3 16,0-7-3-16,0-4 0 16,0-3 1-16,0-12 2 15,0-4-3-15,-5-11-2 16,1-8 0-16,4-7-1 16,0-8 0-16,0-7 0 15,4 3-3-15,1 9 2 0,3 6 1 16,1 1 0-16,3 11 0 15,1 11 2-15,-4 0 1 16,12 15 1-16,-4-3 2 16,4 15 1-16,-4-5-3 15,4 16-3-15,13 0 2 16,-4-4 2-16,-5-3 9 16,-3-12 5-16,-6-4-3 15,-3-11-1-15,-4-15-9 0,-5 0-2 16,0-15-2-16,0-4 1 15,-4 0-22 1,0-19-7-16,0-11-18 0,0 19-5 16,0 0-16-16,9-12-4 15,21-22-49 1</inkml:trace>
  <inkml:trace contextRef="#ctx0" brushRef="#br0" timeOffset="18948.0775">13981 8734 184 0,'4'-12'68'0,"13"-3"-36"0,-25 4-15 0,-1 7 22 16,1-7-7-16,-1-1 1 15,1 1-3-15,-1 4-1 16,1-1-16-16,-5 1 1 0,0 3 2 16,5 0 3-16,-9 0 1 15,-4 0-7-15,-1 1 0 16,1 3-6-16,4 0-2 16,9 0-2-16,-5 3 0 15,0 9-2-15,5 7-1 16,-5 11 1-16,5 15-1 15,-1 4 0-15,1 8 2 16,-1-1-1-16,1 16 2 16,3 3 2-16,1 12 4 15,4-8 0-15,0-22 0 16,0-8-3-16,0-4-1 16,0-3-1-16,4-1 0 0,1-3 0 15,-1-4 2-15,0-4-5 16,0-4-1-16,-4-3 2 15,5-8 1-15,-1-4-4 16,4-11 1-16,1 0-29 16,4-15-13-16,12-22-29 15,5-1-13-15,12-4-59 16</inkml:trace>
  <inkml:trace contextRef="#ctx0" brushRef="#br0" timeOffset="19205.1584">14193 8971 224 0,'-12'12'85'0,"12"-12"-46"0,-9 15-21 0,5-8 23 15,0 8-12-15,-1 4-5 16,-3 4-11-16,4 3-6 15,-1 8-4-15,-3 0 0 0,4 0 2 16,-1 7-2-16,5 1-2 16,0-4-22-16,0-1-11 15,0-3-37-15,0-15-16 16,0-4-17-16</inkml:trace>
  <inkml:trace contextRef="#ctx0" brushRef="#br0" timeOffset="19395.9344">14214 9028 256 0,'9'-12'96'0,"-9"12"-52"0,21-22-34 16,-21 14 23-16,13 5-16 16,0-9-4-16,4 1-8 15,-5 0-4-15,10-4 0 0,-1 3-8 0,4 1 0 16,14 0-54-16,-10 7-24 15,-8 0-26 1</inkml:trace>
  <inkml:trace contextRef="#ctx0" brushRef="#br0" timeOffset="19577.0108">14240 9179 272 0,'-9'0'101'0,"9"0"-54"0,0 0-42 0,0 0 24 16,5 0-18-16,-5 0-6 16,12-8-3-16,-3 4-2 15,8-3 0-15,0 3-16 0,8-7-4 0,9-1-105 16</inkml:trace>
  <inkml:trace contextRef="#ctx0" brushRef="#br0" timeOffset="19757.7868">14291 9409 216 0,'-13'26'82'0,"13"-26"-44"0,-4 11-27 0,4-7 21 16,4-4-19 0,0 0-7-16,9-4-4 15,-4-7-2-15,12-8 0 0,-4 4-20 0,25-23-7 16,30-26-76-1</inkml:trace>
  <inkml:trace contextRef="#ctx0" brushRef="#br0" timeOffset="20238.7009">14737 8522 168 0,'-13'-3'66'0,"9"3"-36"0,-1 3-18 0,5-3 21 16,0 0-8-16,5 8 0 16,-1-8-1-16,0 0 0 0,0 0-13 15,1 0 4-15,7 0 3 0,-3 0-4 16,8 0 2 0,-4 0-5-16,3 0 1 0,14-11 2 15,-4 3 1-15,-1 4-6 16,1-3-1-16,-5 7 0 15,-8 7 0-15,-1-3 0 16,1 15 0-16,0-8 0 16,0 19 0-16,-5-7-4 15,0 22-3-15,1-3-3 16,-5 7-1-16,5 30 6 16,-1 0 5-16,-4 4-4 15,-4 8 0-15,0 3 2 16,-8 0 1-16,-1-11-3 0,-3-7-3 15,-1-5 11 1,-4-10 6-16,4-12 4 0,1-19 4 16,3-4-10-16,-8-7-2 15,4-4-21-15,-16-11-8 16,-18-11-37-16,0-9-16 16,-8-14-38-16,0-4-13 15,8-3-16 1</inkml:trace>
  <inkml:trace contextRef="#ctx0" brushRef="#br0" timeOffset="21529.0953">4545 9963 212 0,'-13'11'82'0,"13"-14"-44"0,-4 3-22 0,4 0 24 16,0-4-8-16,-4 0 1 15,4 0-12-15,0 1-3 16,0 3-10-16,0-8-5 0,4 8 0 16,0-4 0-16,5 4 1 15,-1 0 0-15,5 0 2 16,13 0 6-16,-5 0 2 16,9 0-3-16,8 0 1 15,8 0-5-15,5 0 1 16,0 0-3-16,9 0 0 15,-14 0-3-15,-3 0-2 16,-1 4 3-16,1 4 0 0,-1-8 5 16,1 3 3-16,3-3-4 15,5 0-2-15,-4-3 2 16,4 3 0-16,0 0-3 16,0 0-1-16,-5 0-1 15,-3-8 1-15,-5 4-2 16,0 4 2-16,1-7-2 15,3 3-1-15,0 4-2 16,5 0 1-16,4-8 1 16,4 16 2-16,5-8-3 0,-5 0 0 15,-4 0 1-15,-9 0 2 16,1 0 3-16,-5 0 4 16,-4 0 2-16,8 0 1 15,-4-8-4-15,1 5-3 16,-1-9 0-16,4 5 1 15,5 3-1-15,4-7 0 16,0-1 1-16,0 5 1 16,-9-1-1-16,-4 1-1 15,-8 3-3-15,-13 4 1 16,0 0 0-16,0-4 1 16,4 4-5-16,-8-4 1 15,0 4 0-15,0 4 0 0,4 0-33 16,-5 4-13-16,1-5-59 15,-5 5-24 1,-20-4-32-16</inkml:trace>
  <inkml:trace contextRef="#ctx0" brushRef="#br0" timeOffset="22175.4004">4719 9575 228 0,'9'-27'85'0,"-9"12"-46"0,8 4-13 16,-8 7 29-16,0 0-7 15,0 4-1-15,0 0-15 16,-13 12-8-16,5-1-13 16,-5 0-5-16,-8 4-2 0,0 8-2 15,0 11 1-15,-1-4-2 16,-3 15-1-16,-5 1 1 15,5 6-1-15,-5-10 0 16,5-1 0-16,-1-3 0 16,9-8 2-16,-8-3-3 0,12-5 0 15,4 1 1 1,5-4 0-16,8 0 0 16,9 0 0-16,4-8-3 0,4 0 2 15,1 1 3-15,7-9 1 16,5 5-1-16,0-1 1 15,0 5-11-15,4 3-2 16,5 4-52-16,-14-1-24 16,-7-2-62-1</inkml:trace>
  <inkml:trace contextRef="#ctx0" brushRef="#br0" timeOffset="22862.4415">2321 10344 196 0,'-13'-19'74'0,"13"19"-40"0,-4-4-38 0,0 4 15 15,0 4-8-15,4 4 0 16,0-1 1-16,0 1 2 0,4 18-3 16,0-3 11-16,0 15 8 0,0-8-2 15,5 11 0-15,-5 1 0 16,0-4 2-16,1-5 1 16,-1 1 1-16,0 0-2 15,-4-11-2-15,0 0-4 16,0-5 0-16,0-2 0 15,0-5 2-15,0-4-8 16,0-7-1-16,0 0-3 16,0-7-1-16,0 3-6 0,0-7 1 15,0-1 0 1,0-3 0-16,0 0 0 0,4-4 0 16,1-3-47-16,-1 3-18 15,4 4-95 1</inkml:trace>
  <inkml:trace contextRef="#ctx0" brushRef="#br0" timeOffset="23183.9969">2304 10227 284 0,'-8'-4'107'0,"8"4"-58"0,-9 0-33 16,9 0 29-16,0 0-20 16,0 0-6-16,4 0-11 15,5 0-6-15,3 0-1 16,5 0-1-16,9 0 0 0,-1 0 0 15,22 0 2-15,-4 0-17 16,3 4-6-16,-3 4-63 16,-1-8-27-16,18 11-9 15</inkml:trace>
  <inkml:trace contextRef="#ctx0" brushRef="#br0" timeOffset="23408.272">2368 10525 240 0,'-13'0'90'0,"13"0"-48"0,-4 0-18 0,4 0 29 16,0 0-25-16,8 0-7 15,5-7-14-15,4 3-3 0,13-4-2 16,4 1-2-16,4 3 1 15,-17 4-59-15,21 4-23 16,31 7-43 0</inkml:trace>
  <inkml:trace contextRef="#ctx0" brushRef="#br0" timeOffset="23795.8077">2839 10736 228 0,'-4'15'85'0,"-9"-15"-46"0,9 4-28 15,-1 4 21-15,5-1-11 16,0 8 1-16,0 0 0 16,0 4 3-16,-4 0-13 0,4 4 0 15,0-8-1-15,-4 0 5 0,4-4 2 16,0-3 2-16,-4-1 2 15,4 1-8-15,0-4-1 16,-5-8-1-16,1-4 2 16,0 1-3-16,4-20 1 15,0 5-5-15,0-23 1 16,4-31-7-16,0-3-3 16,1 11-2-16,3 11 3 15,1 1-5-15,3 14 2 16,5 12-20-16,0 8-9 15,5 3-25-15,-1 15-11 16,17 15-58-16,-4 16-50 16,0-1 69-16</inkml:trace>
  <inkml:trace contextRef="#ctx0" brushRef="#br0" timeOffset="23990.002">2728 10680 280 0,'-4'0'107'0,"4"0"-58"0,9-4-40 15,-9 4 25-15,4 0-21 16,9-8-7-16,8 1-4 16,0 3-2-16,0 0 0 15,9 4-31-15,8 0-12 0,22 4-86 16</inkml:trace>
  <inkml:trace contextRef="#ctx0" brushRef="#br0" timeOffset="24216.0683">3127 10714 252 0,'0'7'96'0,"0"-7"-52"0,5 0-32 0,-5 0 24 0,4-7-17 16,0 7-3-1,9-4-12-15,-5 4-5 16,14-8 0-16,-5 5-27 0,8 3-10 16,1-8-85-16</inkml:trace>
  <inkml:trace contextRef="#ctx0" brushRef="#br0" timeOffset="24385.6255">3140 10816 332 0,'-8'3'126'0,"8"-3"-68"0,4 8-59 0,-4-8 25 16,8 0-16-1,1 0-4-15,8 0-39 0,0 0-14 16,8 0-92-16,18 0-41 15</inkml:trace>
  <inkml:trace contextRef="#ctx0" brushRef="#br0" timeOffset="31032.6412">3819 11366 184 0,'13'-4'68'0,"-9"4"-36"0,-8 0-7 0,4 0 27 16,0 0-6-16,-13 0 0 15,5 0-9-15,-1 0-2 16,-3 0-20-16,-1-3 6 0,-8-1 6 15,4 0-4-15,-17 4 1 16,0 0-4-16,0 0-1 16,0 0-6-16,0 0 0 0,4 0-6 15,-4 0-2 1,9 0 0-16,-1 4-1 0,5 0 0 16,0-1 0-1,4 1-2-15,4 4 1 0,-4-1-2 16,9 5-1-16,-1 3 1 15,5 4-1-15,0-1-3 16,4 5 2-16,0 7 1 16,0 4 2-16,4 8-1 15,-4 10-1-15,4-6-2 16,-4-1 1-16,0 4 3 16,0-4 3-16,-4 8-2 15,4 0 0-15,0-4 5 16,-4-11 3-16,4-1 0 15,-5 1 1-15,1-4 0 16,0-8 0-16,4 1-6 16,-4-5-2-16,4-3-2 0,0-4-2 15,4-3 3 1,4-5-4-16,1-7 0 16,-1 0 1-16,5-11 2 15,8 11-28-15,-4-11-9 16,9 3-43-16,4 1-15 15,16-9-44-15,5 9-18 16,-4 3 32 0</inkml:trace>
  <inkml:trace contextRef="#ctx0" brushRef="#br0" timeOffset="32383.8462">4346 11347 228 0,'-13'0'85'0,"4"0"-46"0,1 0-24 16,8 0 26-16,-9 0-15 16,5 0-3-16,4 0-7 15,0 0-2-15,0-7-8 16,9 3-4-16,3-7-1 0,5-1 1 0,5 5 1 15,3 3 1-15,-4 4 0 16,5 0 4 0,-9 0 5-16,0 0-1 15,-4 0 1-15,-5 0-1 0,0 0 0 16,1 0-2-16,-1 0-1 16,1 4-1-16,-5 3 0 15,0-7-2-15,1 12-1 16,-1-1-1-16,0 0 0 15,0 4 0-15,1 4 0 16,-1-4 0-16,0 8 2 16,0-4-3-16,5 19-2 15,4-8 0-15,-5 19-1 16,1-8 0-16,3 12 0 16,-3-8 0-16,-1 12 2 15,1-8 5-15,-5-4 6 0,0-3 6 16,-4-1 5-16,0-3 3 15,-4-4 3-15,0-4-5 16,-9-4-3-16,-4 8-8 16,0-7-4-16,4-5-5 15,-4-6-4-15,5-5 0 16,-5 0 1-16,-5-3-3 16,1-5 0-16,0-3-34 15,0-3-15-15,8-5-36 16,-8-3-16-16,4-12-84 15</inkml:trace>
  <inkml:trace contextRef="#ctx0" brushRef="#br0" timeOffset="57288.7825">3696 11604 184 0,'-4'-8'71'0,"0"1"-38"0,0-5-19 0,4 9 20 15,0-1-6-15,0 0 0 16,0 0 0-16,0 1 0 15,0-1-15-15,-13 0-1 0,13 0 1 16,0 4-1-16,0 0 1 16,0 0-5-16,0 4-3 15,8 0 2-15,-8 0 0 16,9 11 3 0,-1 4-1-16,-4 3 0 15,5 12-3-15,-1-7 1 16,1 3 0-16,-1 0 1 15,1 0-4-15,-1-4-1 0,1-3-1 16,-1-4 1-16,1 0-2 16,-1-4-1-16,1-4 1 15,-1-3 1-15,1-1-1 16,-5-3 2-16,0-4-2 16,9 0 2-16,-4-7-4 15,-5-1 0-15,4 0 1 16,1-3 0-16,-1 0 0 15,1-1 0-15,-5-3 0 16,0 0 0-16,0-7 0 16,1-1 2-16,-1 0-1 0,4 1-1 15,-3-1 1-15,-1 4-1 16,0 0 0 0,0 8 0-16,1 0-3 0,-1 3 2 15,0 4 1-15,0 4 0 16,1 0 0-16,-5 0 0 15,0 4 0-15,4 4 0 16,0 3 2-16,0 4 3 16,1 0-2-16,-1 0-2 15,9 4 0-15,-5 0-1 16,-4 0 0-16,1 0 2 16,-1 0-1-16,4-4-1 0,1 0 1 15,4-4 1-15,-5 0-1 16,5 1-1-1,-5-5 5-15,5 1 4 16,-4-1 6-16,-1-7 3 0,0 0-1 16,1-11 2-16,-1 0-1 15,5-12 0-15,-9 4-7 16,5-15-2-16,-9 8-7 16,8-8-2-16,1 8-2 15,4-5 0-15,-1 9 0 16,1-8 0-16,-4 7-33 15,-1 4-17-15,1 0-35 16,-1 4-15-16,1 4-61 16</inkml:trace>
  <inkml:trace contextRef="#ctx0" brushRef="#br0" timeOffset="58293.0118">3493 10295 204 0,'4'-4'77'0,"-4"4"-42"0,-4 4-8 0,-1-4 27 16,1 4-8-16,0 0-2 15,0-1-6-15,-1 1 1 16,-3 0-21-16,4-4 7 0,-1 0 3 0,-3-4-11 15,4 0-2 1,4-3-9-16,0-1-4 0,0 5-1 16,12-9 1-16,-3 5-3 15,8-1-2-15,0 4 2 16,0 4 0-16,0 0 1 16,-5 4 0-16,1 4 0 15,-4 7 2-15,-1 0-1 16,-4 7 2-16,1-3-2 15,-5 4 2-15,0 0-4 16,-5-1 0-16,5-7 1 16,-4 4 2-16,0-4-3 0,4 0 0 15,0-3-1 1,0-1 0-16,0-3 2 0,4-1 2 16,0 1-3-16,9-1 0 15,-4 4-1 1,8 1 0-16,0-1 2 0,4 0 0 15,-4 1 2-15,0 7 1 16,-9-4 7-16,-8 4 4 16,0-4 4-16,-8 3 1 15,-9 1-4-15,0-4 1 16,0 4-5-16,-4 0-1 16,-1-4-6-16,-3-7-1 15,-5-4-3-15,0-4-1 16,9-4-23-16,4 0-10 15,9-7-35-15,4-1-14 16,-1 1-44-16,14-4-18 0,4-8 21 16</inkml:trace>
  <inkml:trace contextRef="#ctx0" brushRef="#br0" timeOffset="58881.4835">3917 10276 156 0,'4'-19'60'0,"-4"19"-32"0,0-11-13 0,0 11 20 0,0 0 7 15,0-7 7-15,-4 7-3 16,0 0-1 0,4 0-24-16,0 0-2 0,0 7 2 15,0-7 3-15,0 11 3 0,0-3-3 16,0 11-1-16,0-4-8 16,0 7-2-16,0-3-3 15,0 15-1-15,0-11-1 16,-5 7 0-16,5-3-2 15,0 3 1-15,0-8-4 16,5 1-2-16,-1 0 2 16,4-5 2-16,-3-10-2 15,-1-4 0-15,0 0-3 16,9-8-1-16,8-4-17 16,0 4-5-16,-12-7-29 15,12 4-9-15,-4 3-21 0,4 4-6 16,13-12-46-1</inkml:trace>
  <inkml:trace contextRef="#ctx0" brushRef="#br0" timeOffset="59138.5976">4142 10318 300 0,'0'-4'112'0,"-4"8"-60"0,-1 7-41 0,5-7 26 15,-4 3-9-15,-4 1-2 0,3 18-3 16,1 8-3-16,0-4-10 16,4-3-4-16,0 14 0 0,0-7-3 15,0 4-2 1,0-4 0-16,0 4 1 0,0-1-1 16,4-3-1-16,-4-7-26 15,4-1-10-15,1-3-33 16,7-8-13-16,-3 0-56 15</inkml:trace>
  <inkml:trace contextRef="#ctx0" brushRef="#br0" timeOffset="59571.8309">4405 10687 296 0,'-13'0'110'0,"13"0"-60"0,-12 0-28 0,7 0 33 16,-3-7-11-16,-1 3-4 15,1-15-11-15,-1 8-6 16,5-12-13-16,4-14-6 0,0 10-1 16,0 4-2-16,9-7-1 15,-5 8 1-15,13-1-1 16,-4 4-5-16,8 4 1 15,4 8 2-15,-8 7 1 16,-4 0 1-16,0 15 0 16,0 0 0-16,-5 15 2 15,0-4 5-15,1 8 6 16,-5-4 4-16,0 1 2 16,1-9 3-16,-5 1 1 0,0-4-8 15,-5 3-2-15,1-10-7 16,-9 3-2-16,1-4-4 15,-14-3-1-15,5-1-21 16,0-7-8-16,0 0-20 16,4-4-9-16,4 1-21 15,13-9-10-15,8-22-66 16</inkml:trace>
  <inkml:trace contextRef="#ctx0" brushRef="#br0" timeOffset="60533.147">4757 10423 212 0,'-12'-26'82'0,"29"15"-44"0,-22-1-16 0,1 12 28 16,4 0-17-16,0 0-6 15,0 12-10-15,0-1-1 16,-4 0-9-16,4 1 0 0,-4 14 3 16,-1 15-4-16,5-10-1 15,0-9-2-15,0 8-3 16,0-3-2-16,0-1 1 15,0-3 1-15,0-1 2 16,0-3-6-16,0 4-1 16,0-12-12-16,0-3-3 0,0-1-6 15,0-14 1 1,0-1 1-16,0-11-1 16,0 4 8-16,0-15 5 0,0 8 9 15,0-1 7-15,0 0 9 16,0 4 6-16,0-3 6 15,0 3 4-15,0 8-4 16,9 3-3-16,-1 1 3 16,9 7 1-16,-4 0-2 15,13 15-3-15,-5-4-7 16,9 19-1-16,-5-11-8 16,5 11-1-16,-5-7-2 0,1 3-2 15,-1-3 9-15,1-1 4 16,-5 1-4-1,0-4-1-15,-4-4 7 16,0-7 2-16,-4-1 0 0,-1-7 0 16,-3 0 2-16,-5-15 0 15,-4 0-6-15,-4-19-3 16,4 0-5-16,-4-11-4 16,-1 7 0-16,1 4-1 15,0 0-5-15,4-4-1 16,0 1-35-16,0 14-13 15,0 4-43-15,4 8-18 16,0 0-47 0</inkml:trace>
  <inkml:trace contextRef="#ctx0" brushRef="#br0" timeOffset="66672.9024">1812 13377 244 0,'8'-34'93'0,"-8"26"-50"0,4-26-44 0,-4 27 20 16,0 3 0-16,5 4 3 16,-1 11-5-16,-4 8 0 0,0 7-10 15,4 16-4-15,0 18-2 16,1 12 3-16,-1 3 5 16,0 16-3-16,9 11 2 15,-5-8-1-15,1-7 1 0,8-12 2 16,-9-7 4-1,5-11-4-15,0-12 0 0,-1-11 2 16,-3-12 5-16,4-10 0 16,-1-20-1-16,1-3-6 15,-4-19-4-15,-1-12-3 16,5 8 0-16,-5 8-4 16,9-16 0-16,-8 8-4 15,12 4 1-15,13-7 0 0,-4 10-1 16,-5 16 4-16,-8 11 0 15,-4 0 1-15,0 19 0 16,-1-8-3 0,1 27 2-16,0 15 5 0,-9-1 5 15,-4 5 6-15,-4-1 3 16,-9 1-1-16,-4-4 2 16,-4-8-4-16,-5-3 1 15,-12-20-7-15,0-7-3 16,-9-7-6-16,-4-12-2 15,5-7-19-15,7-8-7 16,14-4-14-16,8 1-6 16,4-8-18-16,39 3-9 15</inkml:trace>
  <inkml:trace contextRef="#ctx0" brushRef="#br0" timeOffset="67016.249">2686 13648 296 0,'-21'-26'112'0,"21"26"-60"0,-17-34-41 15,17 30 26-15,-4-4-16 16,-1 5-4-16,5-1-8 15,0 0-1-15,9 8-5 16,8 11 3-16,4 4 0 0,0 15 2 0,0 7 2 16,-4 20 4-1,-4 18 1-15,4 11-4 0,-13-3 1 16,-12 7-3-16,-9 8 2 16,-4 4-6-16,-5-4-1 15,-3-8-4-15,-1-11-1 16,-8-15-41-16,-5-12-19 15,18-22-112 1</inkml:trace>
  <inkml:trace contextRef="#ctx0" brushRef="#br0" timeOffset="67601.1293">4303 14806 296 0,'-13'-19'112'0,"9"-3"-60"0,-13-5-41 0,13 12 26 15,0-11-14-15,0-8-3 16,4-8-9-16,4 4-3 16,0 5-4-16,5 2-3 0,3 5 0 0,-3 0-1 15,8 7 0 1,-5 4-3-16,5 3 2 0,0 12 1 15,-4 0 0-15,0 12-5 16,-5 10 1-16,-3 5-5 16,-5 14 1-16,-9 8-5 15,1-7 1-15,-1 7-12 16,-4-8-2-16,1-7-19 16,-1-7-7-16,4-9-65 15</inkml:trace>
  <inkml:trace contextRef="#ctx0" brushRef="#br0" timeOffset="67772.3066">4422 14433 200 0,'30'-57'77'0,"-17"53"-42"0,-1 8-15 0,-7 4 27 15,-1 10-14-15,-4 16-1 16,4 12-15-16,-4 3-5 16,-4 15-7-16,0-15-4 0,4 7 2 15,-5-7-9-15,1-7-1 16,0-4-34-16,0-4-15 15,-1-19-62 1</inkml:trace>
  <inkml:trace contextRef="#ctx0" brushRef="#br0" timeOffset="68054.3318">3925 13927 332 0,'-8'30'126'0,"8"-30"-68"0,4 4-48 16,-4 4 30-16,9-8-18 16,-1 11-4-16,5-7-11 15,8 3-5-15,9 1-1 16,4-4-1-16,17-1 0 0,8-3-9 0,9 0-2 15,4-3-29-15,-12-5-12 16,-1 1-94 0,-4-1-47-1,5-3 94-15</inkml:trace>
  <inkml:trace contextRef="#ctx0" brushRef="#br0" timeOffset="68459.0568">4405 13844 252 0,'-42'23'93'0,"16"-12"-50"0,1 1-24 0,12-5 26 16,4 1-1-16,-7-1 3 15,7-3-11-15,-4 0-4 0,13-1-18 16,0 1 0-16,9-4 2 0,16 8-6 15,1-8-1-15,8 0-7 16,4 0-2-16,-4 0-2 16,0 4 0-16,0 3 2 15,0-7 2-15,0 11-1 16,0 1-1-16,-13 3 5 16,-4 0 1-16,-4 4 4 15,-9 0 4-15,-8 3-2 16,-5 5 3-16,-4 7-10 15,-4-12-6-15,5 1-2 16,-10-1 2-16,1 1-24 16,0-4-9-16,4 0-20 15,4-8-8-15,1 0-27 0,12-33-92 32</inkml:trace>
  <inkml:trace contextRef="#ctx0" brushRef="#br0" timeOffset="68893.2267">4931 13335 232 0,'-4'8'88'0,"4"3"-48"0,0-11-14 0,0 0 29 0,4-8-14 16,5 5-1-16,8-16-8 15,4 4-2-15,5-4-17 16,-1 0-3-16,-4 4-3 0,1 4-1 15,3 3 1-15,-4 4 9 16,0 0 5-16,-4 4 0 16,0 4 2-16,-4 4-11 0,-9-1-2 15,-4 12-6 1,-4 11-1-16,-4 8 1 16,-5 4 2-16,0 10-8 15,0 1-3-15,1-11-15 0,-1 3-7 16,0-4-33-16,0 5-11 15,9-1-45-15,0 0-18 16</inkml:trace>
  <inkml:trace contextRef="#ctx0" brushRef="#br0" timeOffset="69481.1376">5169 14387 260 0,'4'-7'99'0,"-4"3"-54"0,5 0-26 16,-5 4 29-16,0 0-11 15,0 0 1-15,0 0-12 0,0 4-4 16,0 4-13-16,0-1 1 0,0 4 1 15,0 8 0-15,-5-4 1 16,1 4 0-16,0 0 0 16,0-4 0-16,-1-3 2 15,5-5-3-15,0-7 1 16,0 0-5-16,0 0-2 16,0-4-5-16,0-7 0 15,0-4 0-15,5 0 2 16,-1 7-1-16,0-3-1 15,0 0 1-15,1 11-1 0,3-8 4 16,-8 8 2-16,0 0-5 16,0 0 0-16,0 0-1 15,-8 0 0-15,3 0-31 16,5-4-12-16,0 4-53 16,5-11-21-16,3 15-40 15</inkml:trace>
  <inkml:trace contextRef="#ctx0" brushRef="#br0" timeOffset="69854.2507">5178 13727 180 0,'-5'-3'68'0,"5"-1"-36"0,0 0-24 0,0 4 18 16,0 0 9-16,0 0 6 15,0 0 0-15,0 0-1 16,0 4-21-16,0 0 6 0,0 3 3 15,0 1 0-15,0 10 3 16,0-6-11-16,-4 14-2 0,0 8-10 16,-5 0-3-16,5 0-3 15,0 4-2 1,0-12-8-16,4 1-3 0,0-9-43 16,4-10-19-16,9-16-86 15</inkml:trace>
  <inkml:trace contextRef="#ctx0" brushRef="#br0" timeOffset="72617.1871">8009 13546 248 0,'0'8'93'0,"0"-8"-50"0,-9 15-19 15,5-11 29 1,0 7-14-16,0-3-5 15,-1 3-11-15,1 0-2 0,0 12-12 16,0-4-5-16,4 15-1 0,4 30-4 16,-4-19 0-16,0-7 1 15,0 11 2-15,0-8 1 16,-4 16 1-16,4 18-20 16,-9-11-9-16,5-11-27 15,-5-8-12-15,5-7-74 16</inkml:trace>
  <inkml:trace contextRef="#ctx0" brushRef="#br0" timeOffset="72875.6074">8051 13550 188 0,'-8'-4'71'0,"8"4"-38"0,-9 0-19 0,9 0 20 15,0-3-8-15,0 3-3 16,0 0-5-16,0 0 1 16,9-4-10-16,-5 0 3 0,9-4 2 15,-1 5-5-15,18-5-1 16,-4 1-6-16,12-5-2 16,-8 8 0-16,8-7 2 15,-4 0-36-15,4 3-15 0,-8 1-74 31</inkml:trace>
  <inkml:trace contextRef="#ctx0" brushRef="#br0" timeOffset="73113.9982">8111 13799 220 0,'-13'8'85'0,"13"-8"-46"0,-13 11-19 16,9-11 27-16,0 4-14 0,-1 3-4 16,1-7-12-1,4 4-6-15,4 0-6 16,1-1-4-16,7-3 2 0,1 0-2 0,17 0 2 16,-5 0-15-16,18 0-7 15,-9 0-118 1</inkml:trace>
  <inkml:trace contextRef="#ctx0" brushRef="#br0" timeOffset="73578.827">8527 13980 232 0,'-9'8'88'0,"9"-8"-48"0,-8 30-31 0,3-23 22 0,1 8-15 16,0-3-1-16,-5 7-7 16,1-1-3-16,-1 13-2 15,5-9 0-15,-4 1 2 0,3-1 2 16,1-3 1-16,0 0 0 15,0-4 0-15,4-3-2 0,0-5-1 16,0-7-3-16,4-11 1 16,0-1-2-16,5-18 2 15,-1 4 2-15,5-12 2 16,0 4 3 0,-1-7 1-16,1 7-5 0,0 7-2 15,-5 5-2-15,5 18-2 16,-4-7 1-16,-1 22 1 15,1-7-1-15,-1 18 2 16,1-3-7-16,-1 15 1 16,1-4-19-16,-1 1-6 15,1-5-20-15,3 4-8 16,-3-7-67 0</inkml:trace>
  <inkml:trace contextRef="#ctx0" brushRef="#br0" timeOffset="73952.9444">9219 14286 300 0,'-13'15'112'0,"13"-15"-60"0,-17 11-32 16,13-7 32-16,-5-1-13 0,1 1 0 15,-9 0-13-15,0 0-4 16,-9-4-13-16,5 0-1 0,-13-12-1 16,4 5-3-16,-8-12-1 15,4-4-3 1,4-7-3-16,5 4-3 0,16-12 1 16,5 8 1-16,13-8-1 15,-1 4 1-15,13 0 0 16,-4 4-13-16,9 8-4 15,-5 3-5-15,0 7 1 16,-4 1 7-16,-4 11 4 16,0 0-8-16,-9 11-3 15,0 1-26-15,-12 10-10 16,4-3-61 0</inkml:trace>
  <inkml:trace contextRef="#ctx0" brushRef="#br0" timeOffset="74284.1848">9758 13369 272 0,'-5'-4'101'0,"5"4"-54"0,-8 4-37 0,4 0 23 15,-1 7-14-15,1 0-1 16,-4 20-10-16,-1-9-3 16,-4 23-3-16,5-11-2 0,-1 23 1 15,1-8-1-15,-1 19 2 16,1-8-23-16,4 8-11 15,4-7-32-15,0 6-12 16,0-18-33 0</inkml:trace>
  <inkml:trace contextRef="#ctx0" brushRef="#br0" timeOffset="74507.2032">9494 13795 304 0,'-4'-7'112'0,"4"7"-60"0,9-4-39 16,-9 4 28-16,12-8-14 15,-3 5-3-15,16-5-14 16,-3 0-4-16,16-7-4 16,-8 8 1-16,16-4 0 0,-3 3-21 15,12 4-10-15,-8 0-41 16,3 1-19-16,-7 3-44 15</inkml:trace>
  <inkml:trace contextRef="#ctx0" brushRef="#br0" timeOffset="75065.8296">9091 14029 180 0,'0'-7'68'0,"0"7"-36"0,-4-4-20 0,4 4 19 16,-4 0-3-16,4 0 3 16,-5 4-4-16,1-1-2 15,0 5-13 1,0-4-5-16,-5 7-1 0,5 0-3 0,-4 4-2 15,-1-3 0-15,1 3-1 16,-1 4-14-16,1 3-3 16,3-7-40-16,5 4-15 15,0-4-31 1</inkml:trace>
  <inkml:trace contextRef="#ctx0" brushRef="#br0" timeOffset="75485.6008">10080 13822 252 0,'-4'7'96'0,"4"-7"-52"0,0-7-32 0,0 7 24 16,0 0-10-16,0 0-1 15,13-4-12-15,-5 4-5 16,13-8-5-16,-4 5-5 0,9 3 1 16,-5-8-26-16,9 4-11 15,-5 4-96 1</inkml:trace>
  <inkml:trace contextRef="#ctx0" brushRef="#br0" timeOffset="75754.6992">10148 13950 312 0,'-17'7'115'0,"17"-7"-62"0,-13 0-40 16,9 0 28-16,0 4-12 16,4-4-2-16,4 8-9 0,0-8-3 15,9 0-9-15,0 0-4 0,8 0 1 16,-4 0-4 0,13-8 0-16,-5 4-28 0,9 4-13 15,-4-7-84 1,21 7-75-16,-9 0 65 15</inkml:trace>
  <inkml:trace contextRef="#ctx0" brushRef="#br0" timeOffset="76444.9379">10611 13686 292 0,'0'-4'110'0,"0"4"-60"0,0 11-54 16,0-7 21-16,0 11-15 15,0-3-3-15,-4 18 0 16,-1-8 2-16,5 12 0 16,0-4-1-16,-4 8 1 0,4-8-1 0,-4 8 2 15,4-12 1 1,0-3 1-16,0 0 4 16,0-12 3-16,0 0 0 0,4-14 3 15,0-1-3-15,9-19 1 16,-4 1-3-16,7-9 2 15,1 1-2-15,5-4 2 16,-5 8-2-16,0 3 0 16,0 8-8-16,-5 4 0 15,1 0 1-15,-4 22 1 16,-1-11-4-16,1 19 1 16,-5 0-2-16,0 7 0 15,0-3 0-15,5 7 0 16,-1-8 2-16,1-7 2 15,-1 1-1-15,1-9 2 16,-1 1-2-16,1-16 2 0,-5 4 4 16,4-18 6-16,1 3-5 15,4-8 0-15,-5 5 0 16,5-5 0-16,0 5-7 16,4 7 0-16,-5 7-1 15,5 8 2-15,-4 0-1 16,0 23-1-16,0-4 1 15,-1 15-1-15,9 18-27 16,1-10-9-16,-1 3-33 16,4-3-13-16,1-8-50 15,4 0-36 1,-5-16 76-16</inkml:trace>
  <inkml:trace contextRef="#ctx0" brushRef="#br0" timeOffset="77002.281">11481 14059 296 0,'-13'8'110'0,"9"-8"-60"0,0-12-28 0,-1 5 33 16,5-4-16-16,0-8-2 15,0 0-16-15,0 0-3 16,5-4-10-16,-1 1-1 0,9-16 0 0,-1 12 1 16,5-1 0-16,-4 5-7 15,4 7 0 1,0 3-3-16,-4 12 0 0,0 0-3 16,-9 23 1-16,-4-8-5 15,-9 23 1-15,5-8 2 16,-9 8 1-16,1-5-19 15,-10 9-9-15,-7 11-8 16,3-12-2-16,5-18-7 16,4-12-2-16,4-18 18 15,9-5 7-15,0 1 14 16,8-15 8-16,0-5 4 16,9-14 3-16,-5 7-1 15,9 1 2-15,-4 3 11 16,4 7 8-16,-4 5 15 0,4 14 7 15,-4 4 1-15,-1 16 0 16,1-1-3-16,0 23 1 16,0-4-18-16,-1 15-6 15,1-7-12-15,4 7-3 16,-4-3-11-16,4-4-3 16,-5-4-41-16,1-4-17 15,4 4-58 1,4-15-66-16,-4-12 62 15</inkml:trace>
  <inkml:trace contextRef="#ctx0" brushRef="#br0" timeOffset="77403.959">11392 13233 204 0,'-21'12'77'0,"21"-12"-42"0,-17 33-12 16,12-25 24-16,-3 3-11 16,-1 1-1-16,1-1-3 0,-1-7 0 15,1 3-17-15,-1 5 4 0,5-9 2 16,0 5 2-1,4-8 3-15,0 4-8 0,4-4 0 16,0 0-5-16,9 0 0 16,0 0-5-16,4 0 0 15,0 0-7-15,8-4-1 16,1 4 0-16,12-8 0 16,-4 5 0-16,13 3 2 15,-9 0-21-15,4-12-9 16,-4 12-30-16,-4-11-14 15,-4 3-71 1,-13 5-53-16,0 3 83 16</inkml:trace>
  <inkml:trace contextRef="#ctx0" brushRef="#br0" timeOffset="77766.3665">11778 13150 260 0,'-8'-15'96'0,"8"15"-52"0,-9 0-32 16,5 0 26-16,0 0-7 16,-1 0-1-16,1 0-10 15,0 0-5-15,4 4-8 16,0 0-1-16,4-1 1 0,0 1 3 16,13 4 4-16,-4-4-4 15,13 3 2-15,-5-3-1 16,8 3 1-16,-3 5 0 15,-1-1 0-15,-3-7 5 0,-5 7 3 16,-5-3 3-16,-3 11 1 16,-1-4 2-16,-8 3 3 15,0-2-9-15,-12 2-4 16,-1 1-12-16,-13-7-2 16,5 3-15-16,-4 4-7 15,-1-4-40-15,-3 0-18 16,3 0-62-16,13-4-25 15,5-3 21 1</inkml:trace>
  <inkml:trace contextRef="#ctx0" brushRef="#br0" timeOffset="79985.9561">8947 15489 240 0,'-13'-23'90'0,"13"23"-48"0,-8-26-23 0,3 22 26 0,1-11-6 15,0 3 2-15,4-10-17 16,0 7-6-16,8-19-11 16,-3 7-3-16,12-3 0 0,-5 4-7 15,14 3-2-15,-5 1 4 16,5 10 5-16,-5 1-2 16,0 11 1-16,-4 0-1 15,0 11 1-15,-4 1-2 16,-9 18-1-16,0-8 1 15,-8 12-1-15,0-3 0 16,-5 2 0-16,1-2-7 16,-5 3 0-16,0-4 3 0,-4-8 2 15,5 1-3 1,-5-12 1-16,4 1-16 0,4-24-6 16,1 12-36-16,8-30-12 15,0 8-48 1</inkml:trace>
  <inkml:trace contextRef="#ctx0" brushRef="#br0" timeOffset="80201.1916">9236 15089 264 0,'4'30'101'0,"-4"-30"-54"0,0 45-28 0,0-33 26 15,-4 10-12-15,-1-7-4 16,1 19-15-16,0-7-6 15,0 14-5-15,4-7-5 0,0 15 1 16,0-7 1-16,0 10 2 0,0-6-21 16,0 7-7-16,0-12-51 15,-5 1-20-15,5-5-23 16</inkml:trace>
  <inkml:trace contextRef="#ctx0" brushRef="#br0" timeOffset="80543.5019">8696 14848 252 0,'-21'7'96'0,"21"-7"-52"0,-17 8-25 0,13-5 29 15,-4 5-11-15,-1-8 1 16,5 4-8-16,0-4-4 16,4 0-14-16,0 0-1 0,4 0 2 15,0 0-5-15,13 0-2 16,-4 0-1-16,21-4-1 16,-5 4-5-16,18-8 1 15,-9 8 0-15,13-3 2 16,-8 3-12-16,3 0-6 15,-7 0-24-15,3 0-12 16,-8 0-24-16,0 0-10 16,-4 0-37-16</inkml:trace>
  <inkml:trace contextRef="#ctx0" brushRef="#br0" timeOffset="80978.354">9138 14723 196 0,'-13'0'74'0,"13"0"-40"0,0 0-13 0,0 0 25 15,0 0-11-15,0 0 0 16,0 0-11-16,0 0-5 15,4 0-11-15,1 0-1 0,-1 0 3 16,0 4 0-16,9 7 2 16,0-3-4-16,12 3-3 15,-4-7 0-15,13 3-1 16,0-3 11-16,0 4 5 16,-8-5 1-16,-1 5-1 15,-4-4 3-15,-12 3 0 0,-1 1-4 16,-16 3 1-1,4 0-9-15,-9 1-4 0,0-1-4 16,-4 0-3-16,4 1-2 16,1-5-1-16,-1 5-29 15,4-9-14-15,1 5-29 16,8-4-13-16,0 3-33 16,25-7-48-1,-3 0 53-15</inkml:trace>
  <inkml:trace contextRef="#ctx0" brushRef="#br0" timeOffset="81341.1135">9673 15051 264 0,'4'-11'99'0,"-4"11"-54"0,8-4-26 0,-8 4 29 0,5 0-17 15,-1 0-5 1,4 0-18-16,1-7-5 0,12 3-2 16,0 4-1-16,22-8 2 15,-9 4-23-15,12 1-11 0,-3-1-52 16,4 4-21-16,-9 0-7 16</inkml:trace>
  <inkml:trace contextRef="#ctx0" brushRef="#br0" timeOffset="81554.7298">9766 15232 300 0,'4'-7'112'0,"-4"7"-60"0,17-12-45 0,-17 12 23 16,13-3-18-16,0 3-5 15,17-8-9-15,-5 4-3 16,17 4 2-16,-3 0-78 0,16 4-35 16,-9 4-1-1</inkml:trace>
  <inkml:trace contextRef="#ctx0" brushRef="#br0" timeOffset="82004.288">10602 14727 220 0,'-4'-4'85'0,"4"4"-46"0,-4 4-15 0,4 3 27 15,0 5-15-15,0-1-6 16,-4 4-15-16,4 0-7 16,0 15-5-16,0-3-3 0,-9 14 3 15,1-7-4-15,-1 15 0 16,5-7 1-16,0 10 2 16,-1-6-21-16,10 3-7 15,-1-8-27-15,0-3-11 16,0-4-50-1</inkml:trace>
  <inkml:trace contextRef="#ctx0" brushRef="#br0" timeOffset="82244.3772">10611 14697 272 0,'-13'7'104'0,"13"-7"-56"0,-4 8-36 15,4-8 24-15,4 0-13 16,0 0 0-16,13 4-10 16,-4 3 0-16,12-7-8 15,1 0-1-15,4-7 0 0,-5 3-2 0,9 4-2 16,-4 0-32 0,4 0-14-16,-5 0-37 15,5 0-12-15,-4 0-14 16</inkml:trace>
  <inkml:trace contextRef="#ctx0" brushRef="#br0" timeOffset="82451.0806">10640 14949 288 0,'-8'4'110'0,"8"-4"-60"0,8 0-41 0,-8 0 27 16,9 0-18-16,-1 0-2 0,9-4-12 16,0 4-3-1,9-3-1-15,-5-1-27 0,9 0-9 0,0 0-103 16</inkml:trace>
  <inkml:trace contextRef="#ctx0" brushRef="#br0" timeOffset="82870.5847">11090 14953 260 0,'-29'11'96'0,"29"-11"-52"0,-9 16-29 0,5-13 24 15,0 12-15-15,-1 0-3 16,1 8-12-1,0 0-6-15,0-1-2 16,0 1 1-16,-1 7 1 0,1-7 5 0,0-1 3 16,0-3-4-16,-1 4 1 15,5-12 1-15,0 1 5 16,0-1 3-16,0-7 4 16,0-1 0-16,5-18-1 15,-1 4-4-15,4-23 0 16,-3 8-7-16,3-5-1 15,0 5-4-15,9 0-3 16,0 3 0-16,0 12 1 0,0-1-1 16,0 12-1-16,-4 0-2 15,4 12 1 1,-4-1-4-16,4 19-1 0,0-3-26 16,8 7-9-1,-4-4-28-15,5 7-9 0,-5-6-73 16</inkml:trace>
  <inkml:trace contextRef="#ctx0" brushRef="#br0" timeOffset="83289.5456">11791 15134 280 0,'-4'19'107'0,"4"-19"-58"0,-13 26-46 0,9-18 21 16,-5 3-16 0,1 1-4-16,-14 3 5 0,5-4 4 15,0 8-6-15,0-4 13 0,0-8 7 16,5 1-3-16,-5-8-2 16,4 0-1-16,-4-11 1 15,0-1-3-15,4-14-2 16,1 3-9-16,3-11-5 15,1 4-2-15,3-7-1 16,5 3 0-16,5 3 2 0,-1-3-6 16,9 8 1-16,-5 3-1 15,13 5 2 1,-4 2-4-16,0 13 0 16,0-1-11-16,-4 8-1 0,-5-1-4 15,-8 9 0 1,0-5-5-16,-8 12 0 15,4 0-13-15,-9 4-4 0,4-4-9 16,-3-1-5-16,-1 5-50 16</inkml:trace>
  <inkml:trace contextRef="#ctx0" brushRef="#br0" timeOffset="83575.1654">12071 14583 264 0,'8'-30'101'0,"-8"30"-54"0,0-19-24 0,0 19 29 16,-4 0-18-16,4 0-5 15,-4 4-15-15,0 0-4 16,-1 15-6-16,1-4-1 0,0 15 1 15,0-3-2-15,4 14-2 16,0-3-2-16,4 7-1 16,-4-11 2-16,8 15 0 15,-3-4-35-15,7 0-13 16,-3-3-101-16</inkml:trace>
  <inkml:trace contextRef="#ctx0" brushRef="#br0" timeOffset="83776.3226">11999 14848 264 0,'0'-19'101'0,"0"19"-54"0,21-4-26 16,-21 4 30-16,8 0-7 16,1 0-1-16,8-4-22 0,-4 0-10 15,8 1-7 1,-4-1-1-16,13 4 0 0,-5 0-59 15,5 7-24-15,-5-3-72 16</inkml:trace>
  <inkml:trace contextRef="#ctx0" brushRef="#br0" timeOffset="84251.6248">11294 14444 200 0,'-4'-11'74'0,"4"11"-40"0,-9-19-13 15,5 19 22-15,0 0 1 16,0 0 1-16,-1 0-6 16,1 0-1-16,0 0-21 15,0 0 5-15,4 7 5 0,0-7-11 16,8 0-1-16,-4 4-3 0,18 4 0 15,-5-8-6-15,12 0-4 16,-3 0-1-16,12 0-1 16,-4 0 0-16,17 0 2 15,-9 0-1-15,5 0-1 16,-4 0-21-16,-1 0-9 16,-8 0-20-16,-4-8-7 15,-5 4-18-15,-8-3-5 16,0 3-39-1</inkml:trace>
  <inkml:trace contextRef="#ctx0" brushRef="#br0" timeOffset="84568.724">11761 14319 228 0,'-17'0'88'0,"17"0"-48"0,-8 4-18 0,3-4 26 16,-3 0-1-16,-1 0 2 15,1 0-12-15,-1 0-3 0,5 0-19 16,0 0 0-16,8 0 1 0,0 0-6 15,5 4-3-15,-1-4-2 16,9 4-1-16,0 0 0 16,9-1 0-16,-5 1 9 15,5 4 6-15,-5-1 3 16,0 1 4-16,-4-1-5 16,-4 5-1-16,-1-5-7 15,-7 4 0-15,-1 1-8 16,-13 7-1-16,5-8-2 0,-13 8-2 15,4-4-15 1,-8 4-7-16,0 0-33 0,-9 3-13 16,5 1-32-16,-1-1-15 15,5-6-40 1</inkml:trace>
  <inkml:trace contextRef="#ctx0" brushRef="#br0" timeOffset="85062.2998">10683 15568 192 0,'-21'7'71'0,"21"-7"-38"0,-22 4-17 15,18-4 22-15,-4 4 0 16,-1-4 2-16,-3 0 0 16,-1 0 0-16,4 0-22 15,1 0 9-15,-1-4 6 0,5 0 0 0,4 1 1 16,0-1-13-1,17 0-3-15,-4 0-10 0,25 1-5 16,-4-5 2 0,25 0 4-16,-3 1 4 15,37-4 2-15,-12-1-2 0,20 1 0 16,-16-8-10-16,26 4-1 16,-18 4-2-16,9 3 2 15,-13 1 1-15,-4-1 1 16,-13 1-22-16,-4 3-8 15,-8 0-16-15,-10-7-4 16,-7-1-19-16,-9 1-9 16,-4 0-20-16,-5-1-8 15,-4 5-11 1</inkml:trace>
  <inkml:trace contextRef="#ctx0" brushRef="#br0" timeOffset="85796.7661">11061 15866 264 0,'0'4'99'0,"0"-4"-54"0,0 18-39 0,0-14 22 15,0 11-13-15,0 0-1 16,0 8-4-16,0-4-1 15,0 15-5-15,0-15 4 0,0 15 4 16,0-4 3-16,0 4 0 16,0-12-1-16,0 1 1 15,0-4-4-15,8-8 1 16,-4-3-3-16,9-12 0 16,0 0-5-16,0-15-3 0,-1 1 2 15,5-9 0-15,-4 4 5 16,4-7 3-16,-4 8-6 15,4 3-3 1,-4 4-1-16,-1 7 1 0,1 1-3 16,0 10 0-16,-5 1-1 15,1 11 0-15,-1 0 2 16,1 8 2-16,-1-4-3 16,5 3 0-16,0 1 3 15,-1-12 1-15,-3 5-4 16,-1-9 1-16,1-7 2 15,4 0 3-15,-5-7 4 16,5-9 2-16,-5-2 1 16,9-9 0-16,-4 5-2 15,8-5 1-15,-4 5-2 0,4 3 2 16,-4 4-4-16,5 15 1 16,-5-8-5-16,0 16 0 15,-5-5-1-15,5 16-2 16,-4-4-10-16,8 12-4 15,-4-5-31-15,9 20-12 16,-5-16-44-16,0 8-18 16,0-4-28-1</inkml:trace>
  <inkml:trace contextRef="#ctx0" brushRef="#br0" timeOffset="97794.1642">14096 10559 208 0,'-5'4'79'0,"10"11"-42"0,-5-4-21 0,0-3 22 16,0-1-5-16,0 1 1 15,4-4-8-15,0-4-2 16,9 0-13 0,8 0-4-16,13 0-1 0,4 0-1 0,9 0 0 15,12 3-3-15,22 1-2 16,12 4 5-16,5-8 1 15,4 0-2-15,12 0-1 16,5-4 8-16,4-11 4 16,-12-4 2-16,-5-4-1 15,9 1-6-15,-9-16-4 16,0 0-1-16,-4 1 1 16,-9-1-5-16,0-7-1 15,5 3 0-15,-5-3 2 16,1-8-28-16,-5 4-9 15,-13-7-34-15,1 10-11 0,-14-22-40 16,-7 12-33 0,-10 7 61-16</inkml:trace>
  <inkml:trace contextRef="#ctx0" brushRef="#br0" timeOffset="98151.6651">16159 9959 252 0,'4'4'96'0,"0"-8"-52"0,0 4-34 0,1 0 25 16,-1-3-12-16,4 3-1 16,5-12-7-16,8 5-1 15,9 3-8-15,8-7 0 0,9 3 4 16,4 4-4-16,0-7 2 15,-5 11 1-15,-3-7 5 16,-5 7 1-16,-4 7 3 16,-4-3-4-16,-9 7 0 15,-4 8-2-15,-9 4 0 16,-8-1-6-16,-8 12-2 16,-5 4-2-16,-4 7-2 15,-4-3-8-15,-5 3-3 16,5 0-18-16,4 0-9 0,9-11-35 15,4-3-14-15,12-5-51 32</inkml:trace>
  <inkml:trace contextRef="#ctx0" brushRef="#br0" timeOffset="98590.4491">17364 8888 156 0,'4'-34'60'0,"1"23"-32"0,3-8-11 0,-4 15 22 16,0-3-5-16,5 3 1 15,-1 4-5-15,5 11 1 16,-9 1-17-16,1 14 5 0,-1 8 4 16,-4 4-6-16,-4-4 1 15,-1-4-9-15,1 23-1 16,4 33-4-16,-4-6-1 15,0 3-1-15,-1-16-2 16,-3-6 3-16,-1-5 0 16,1-14-21-16,0-4-10 0,-1-8-22 15,5-11-8-15,0-8-60 16,4 0-32 0</inkml:trace>
  <inkml:trace contextRef="#ctx0" brushRef="#br0" timeOffset="98770.5499">17530 9092 228 0,'4'-38'88'0,"-4"38"-48"0,13-34-25 0,-9 19 24 15,9-4-17-15,4 4-2 16,4-11-14 0,4 3-4-16,9 1-2 15,0 3 0-15,4 4 0 0,5 3-5 0,-1 1 1 16,9 3-33-16,-4 8-13 15,-5 8-63 1</inkml:trace>
  <inkml:trace contextRef="#ctx0" brushRef="#br0" timeOffset="98996.1161">17381 9235 304 0,'30'-41'112'0,"-9"41"-60"0,17-8-43 0,-21 4 25 0,4 1-19 16,1-9-3-16,-5 12-21 16,-5-7-9-16,10 7 9 15,-6 0-49-15,14 7-20 0,-4 5-44 16</inkml:trace>
  <inkml:trace contextRef="#ctx0" brushRef="#br0" timeOffset="99474.4611">17941 9439 232 0,'-17'-4'88'0,"17"4"-48"0,-8 0-23 0,4 0 27 15,-1 0-14-15,1 4-3 16,0 3-9-16,0 5-3 16,-1 10-9-16,1-7-2 0,-4 8 2 15,-1-4-5-15,1 4-1 16,3-5 6-16,1 5 6 15,-4 0 0-15,3-4 1 16,1-12-1-16,4 1 0 0,0-5-2 16,0-3-1-1,0 0-3-15,9-11-1 0,-5 4-1 16,9-27 0 0,-5 3-5-16,9-6 1 0,-4 3 4 15,8 0 2-15,0 7-2 16,5 5-3-16,-5 7 0 15,0 19 1-15,0-1-3 16,1 16-2-16,-5 4 4 16,4 3 1-16,4 23-27 15,-8-15-10-15,0-4-18 0,0 8-5 16,13 15-46 0,-5-12-62-1,-3 1 46-15</inkml:trace>
  <inkml:trace contextRef="#ctx0" brushRef="#br0" timeOffset="99850.1067">18688 9703 252 0,'-21'11'93'0,"21"-11"-50"0,-55 12-22 0,38-9 28 16,-4 5-11-16,0-4-2 15,4 3-7-15,0-7-1 16,-5-7-16-16,5 7 6 0,-4-12 5 16,4 5-8-16,-4-12-1 15,4 4-8-15,8-12-2 0,5 9-4 16,8-16-1 0,-4 3 1-16,13-2 0 0,0 2-3 15,8 5 0-15,-4 7-3 16,4 8-1-16,-4-1-18 15,-8 12-7-15,-1 4-7 16,-8 19-4-16,0-4 13 16,-8 3 5-16,-1-3 4 15,-3 4 1-15,3-4-11 16,-4-4-5-16,5 4-47 16,-5-8-46-16,0 0 44 15</inkml:trace>
  <inkml:trace contextRef="#ctx0" brushRef="#br0" timeOffset="100223.3881">18977 9009 184 0,'-8'-26'71'0,"-1"7"-38"0,1 4-17 16,3 11 24-16,5 4-3 15,0-4 2-15,0 4-6 16,0 15-3-16,0 0-16 15,0 8-2-15,0 3-1 0,0-3-6 16,5 22-1-16,-1-7-2 16,0 18-2-16,0-10 3 15,1 22 2-15,-5 15-22 16,0-4-10-16,0-19-34 16,-5 0-13-16,-7 5-45 15</inkml:trace>
  <inkml:trace contextRef="#ctx0" brushRef="#br0" timeOffset="100404.5202">18862 9311 324 0,'13'-4'123'0,"-13"4"-66"0,34-19-44 0,-30 19 28 15,18-11-14-15,-5 3-1 16,29-7-15-16,-8 0-4 15,22 4-5-15,33-8-59 0,-4 8-26 16,-16 29-75 0</inkml:trace>
  <inkml:trace contextRef="#ctx0" brushRef="#br0" timeOffset="103473.6738">19559 9311 260 0,'-9'7'96'0,"9"-7"-52"0,-4 0-16 0,4 0 32 15,0 0-22-15,0 0-7 16,8-7-16-16,-3 3-5 16,11-4-6-16,-3 5-5 0,17-9 0 15,-5 5-21-15,22 3-10 16,-4 0-28-16,7-11-12 16,-3 0-57-1</inkml:trace>
  <inkml:trace contextRef="#ctx0" brushRef="#br0" timeOffset="103725.3163">19588 9450 280 0,'0'8'107'0,"0"-8"-58"0,4 4-33 16,-4 3 27-16,5-7-12 0,-1 4-3 16,4 3-14-16,1-7-6 15,16 8-5 1,18-1-5-16,8 1 1 0,0 0-28 0,8-5-13 16,9-3-108-1</inkml:trace>
  <inkml:trace contextRef="#ctx0" brushRef="#br0" timeOffset="104789.5989">20526 8662 248 0,'9'-30'93'0,"-5"18"-50"0,-4 9-28 0,0 3 37 16,0 15-17-16,0 4-13 15,4 11-7 1,1 4-9-16,-1 15-4 0,0 7 1 0,0-3-2 16,0-8-1-16,-4-7 1 15,0 22 1-15,0-14 1 16,0 14 1-16,0-3-18 15,0-8-7-15,0 0-30 16,-4-8-12-16,0-11-62 16</inkml:trace>
  <inkml:trace contextRef="#ctx0" brushRef="#br0" timeOffset="105075.5556">20475 8609 184 0,'-4'-19'71'0,"4"19"-38"0,4-3-12 0,-4 3 22 16,0 0-1-16,0 0-1 16,9-4-7-16,-5 4-1 15,9 0-19-15,17-4 1 0,-9 0 1 16,0 0-2-16,17-3 0 15,17-4-8-15,-12 3-4 16,-5 4-4-16,13-7-1 16,25 0-27-16,-12-1-12 15,-9 5-28-15,-25 3-11 0,-5 4-38 16</inkml:trace>
  <inkml:trace contextRef="#ctx0" brushRef="#br0" timeOffset="105347.6448">20569 8994 228 0,'-9'22'85'0,"1"-22"-46"0,-1 0-19 0,9 0 27 15,0 0-14-15,0 0-1 16,0 0-8-16,5 0-3 16,7 0-11-16,5 0-4 0,9 0 0 15,3 0-3-15,10-7-2 16,3-4-29-16,13 7-14 16,5-7-102-1</inkml:trace>
  <inkml:trace contextRef="#ctx0" brushRef="#br0" timeOffset="105899.3494">20980 9156 228 0,'0'4'88'0,"0"-4"-48"0,-4 26-42 0,0-22 17 16,0 15-9-16,-1-4 2 15,-3 15 1-15,4-7 2 16,-9 7-5-16,5-4-2 0,-5 4 2 15,0-7-1-15,0 4 2 16,5-5 2-16,-1 1 5 16,1-8 1-16,4-8 0 15,-1 1-3-15,10-8 0 16,-5 0-5-16,8-15-2 16,1 4 2-16,3-16 0 15,1-3 5-15,4-15 3 16,-4 7 0-16,4-11 4 15,12-30-7-15,1 18-2 16,-4 1 1-16,-1 19 0 16,-4 14-1-16,1 20-1 0,-1 14-8 15,-4 4-2-15,-4-3 0 16,-1 34 0 0,1-9-4-16,4 24-1 0,-4-8-19 15,4 15-9-15,-5-15-11 16,5 0-2-16,-4-7-21 15,0-5-7-15,0-3-42 16</inkml:trace>
  <inkml:trace contextRef="#ctx0" brushRef="#br0" timeOffset="106095.4411">20917 9330 272 0,'30'-12'101'0,"-30"12"-54"0,42-11-42 0,-38 11 22 15,17-8-17-15,-4 5-6 16,13 3-53-16,-4-8-25 16,8 16-39-16,-5-8-18 15</inkml:trace>
  <inkml:trace contextRef="#ctx0" brushRef="#br0" timeOffset="106935.024">21791 8722 176 0,'0'-19'66'0,"0"12"-36"0,0 3-13 0,0 4 22 15,0 0 2-15,0 0 3 16,0 4-11-16,4 7-3 16,-4 4-17-16,5 15-3 0,-1 8-3 15,0 15-3-15,-4-23-3 16,0 0 0-16,4 16 1 15,1-9-1-15,-1 20 2 16,0-8-11-16,-4 8-2 16,0-8-46-16,-4 7-18 15,0-14-48 1</inkml:trace>
  <inkml:trace contextRef="#ctx0" brushRef="#br0" timeOffset="107175.9198">21532 9073 264 0,'21'-4'99'0,"-21"4"-54"0,51-3-37 0,-46 3 21 16,20-4-17-16,-4 4-7 15,18 0-14-15,-10 0-5 16,26 0-88-16,-8 0-37 16,17 4 47-16,-13-4 25 15</inkml:trace>
  <inkml:trace contextRef="#ctx0" brushRef="#br0" timeOffset="107587.0149">22351 8703 244 0,'0'-7'90'0,"0"7"-48"0,-4 11-23 16,0-3 26-16,4 7-17 15,0 7-5-15,0 9-12 16,-4 6-5-16,4 9-3 15,0-9-3-15,0-3 3 0,0-7-2 0,0 14 2 16,0-7-2 0,-4 11-1-16,-1-3-32 0,1-1-14 15,0-3-52 1,0-4-57-16,-1 0 46 16</inkml:trace>
  <inkml:trace contextRef="#ctx0" brushRef="#br0" timeOffset="107840.1412">22335 8632 228 0,'-26'-61'85'0,"18"50"-46"0,8 4-28 0,0-1 23 15,0 4-11-15,4 4-1 0,4-7-2 16,5 3 2-16,4 4-12 15,4-11 5-15,9 3 3 0,4 4-6 16,8-11-2-16,9 4-5 16,4 3-4-16,1 1-11 15,-5 3-6-15,-9 0-25 16,-8 4-11-16,-9 4-81 16</inkml:trace>
  <inkml:trace contextRef="#ctx0" brushRef="#br0" timeOffset="108064.1271">22322 9039 272 0,'17'-4'101'0,"-5"1"-54"0,18-1-22 0,-21 0 31 15,3 0-19-15,5 0-4 16,5-3-15-16,-1-8-6 15,0 4-7-15,5-1-6 0,8 5 0 16,4-1-34-16,-4 4-17 16,0 1-39-16,4 3-16 15,-4-4-9 1</inkml:trace>
  <inkml:trace contextRef="#ctx0" brushRef="#br0" timeOffset="108513.1782">22780 9115 200 0,'-4'0'74'0,"4"0"-40"0,0 11-18 16,0-4 22-16,0-3-9 0,0 4-2 15,4 14-7 1,-4-10 0-16,4 10-11 0,1-3-3 0,-5 8-2 16,0-5-2-16,0 5 1 15,0-12-2-15,0 4-1 16,0-1 7-16,0-3 5 16,0 1 7-16,-5-9 3 15,1 1 4-15,4-12 1 16,0 0-6-16,0-19-2 15,0 5-3-15,0-20 0 16,0-30-2-16,4 0 1 16,5-7-4-16,4-5 1 15,8 1-9-15,17 8-4 16,5-1-5-16,7 15-1 16,-7 12-16-16,-5 26-5 15,-8 4-15-15,12 4-5 16,13 11-21-16,-8 11-6 0,-13 12-61 31</inkml:trace>
  <inkml:trace contextRef="#ctx0" brushRef="#br0" timeOffset="108725.2642">22708 9077 272 0,'21'0'104'0,"0"0"-56"0,26-4-23 0,-43 4 31 16,22-4-24-16,16-3-5 15,5-1-25-15,4 4-11 16,-4 1 4-16,4-1-82 0,-5 0-36 16,-8-15-3-1</inkml:trace>
  <inkml:trace contextRef="#ctx0" brushRef="#br0" timeOffset="109746.0802">17381 10710 132 0,'0'-45'52'0,"-4"33"-28"0,4-6 3 0,-4 10 23 16,-1-3-2-16,5-4-1 16,0 0-15-16,0 3-5 15,0 8-16-15,0-3 2 0,0 18 3 16,0 8-8-16,0 11-4 15,5 8-6-15,-1 11 1 0,0 0 1 16,0 19 2-16,0-12 1 16,-4 9 3-1,0-1-3-15,0-27 0 0,0-6-6 16,-4 6-2-16,0-3-27 16,0 0-11-16,0-15-22 15,-1-11-8-15,1-8-24 16</inkml:trace>
  <inkml:trace contextRef="#ctx0" brushRef="#br0" timeOffset="109944.1674">17389 10548 236 0,'5'-12'88'0,"-5"12"-48"0,8 0-20 0,-4 0 24 15,9-7-13-15,8 3-4 16,9-3-15-16,8-1-5 15,-8 4-5-15,-4 1 1 0,12-1 0 16,-9 0-23-16,10 4-12 16,-10 0-34-16,5 4-16 15,-4 0-25 1</inkml:trace>
  <inkml:trace contextRef="#ctx0" brushRef="#br0" timeOffset="110133.5527">17453 10861 304 0,'38'-8'115'0,"-25"5"-62"0,8-5-42 16,-12 8 28-16,4-4-23 16,-1 4-6-16,1 0-9 15,-4 0-4-15,3 4 2 16,1 4-44-16,8-5-17 0,-4 5-75 15</inkml:trace>
  <inkml:trace contextRef="#ctx0" brushRef="#br0" timeOffset="111093.2011">17882 10974 204 0,'-4'26'77'0,"4"-26"-42"0,-9 12-26 0,5-12 22 15,0 11-4-15,-1 0 4 16,1 4-4-16,0 1-2 0,0 6-13 15,4-3-1-15,-5 4 2 16,1 11-3-16,0 0 0 16,0-4-6-16,-1-4-1 15,1-3 1-15,0-8 2 0,0-4-1 16,-1 0 0-16,5 1 5 16,0-8 6-16,0 3 1 15,0-7 1-15,0 0-5 16,0-11-3-16,0-1-1 15,5 1-1-15,-1-8-2 16,4 0 1-16,-3 1-6 16,3-5-3-16,-4 4 1 15,1 0 0-15,-1 8 3 16,0 0 1-16,0-1-4 16,1 1 1-16,-1 3 0 0,-4 1 0 15,0 3-3-15,4 0 2 16,-4 1 1-16,0 3 2 15,0 0-1-15,4 3 2 16,-4 1-4-16,0 0-2 16,0 0 2-16,0-1 2 15,0 5 2-15,0-8 3 16,0 0-3-16,0 0 0 16,0 0-1-16,0 0 1 15,0 0-4-15,0 0 0 16,0-8 1-16,0 1 2 15,0 3-3-15,-4-7 0 16,4 3 1-16,-4-3 2 0,4 3-3 16,-4 1 0-16,4 3 1 15,0-3 2-15,0 3-1 16,0 0-1-16,0 0-2 16,4 8 1-16,0 0 1 15,5 11 2-15,8 7-3 16,0 9-2-16,4 6 2 15,4-3 0-15,1 0 1 16,-1 0 2-16,1 0-1 16,-9-11-1-16,-5-1 7 15,5-7 3-15,9 8 6 16,-9-12 4-16,-4 1-4 0,-1-8-1 16,10-4-7-16,-6-8-3 15,-3-7 2-15,-9 0 0 16,1 3-1-16,-5-14 1 15,0-4-4-15,-9-15-2 16,1-19-11-16,3 7-4 16,-3 4-22-16,8 15-9 15,4 4-16-15,5 19-5 16,-5-3-10-16,13 6-3 16,-4 1-56-1</inkml:trace>
  <inkml:trace contextRef="#ctx0" brushRef="#br0" timeOffset="111575.3189">18357 11057 80 0,'13'4'30'0,"-13"-4"-16"0,0 4-17 0,0-1 8 16,0 1-4-1,0 0 2-15,0 0-2 16,0-1-1-16,0 1 1 0,0 0-1 15,0 0 33-15,0-4 15 16,0 0-2-16,0 0 0 16,0 0-2-16,0 0 2 15,0 0-25-15,0 0 6 0,0 0 1 16,0 0-4-16,0 3 0 16,0 1-11-16,0 8-3 15,0-1-6-15,0 8-3 16,0 0 0-16,8 3-1 15,-8 1 0-15,0-1 2 16,0 1-12-16,0 0-3 16,0-4-27-16,0-1-9 0,0 5-8 15,0-12 0-15,0 1-46 32</inkml:trace>
  <inkml:trace contextRef="#ctx0" brushRef="#br0" timeOffset="111771.249">18421 11076 176 0,'-4'-27'68'0,"4"27"-36"0,-5-15-7 16,1 15 27-16,4 0-8 15,0-7-4-15,0-5-9 16,0 1-3-16,4 0-15 16,1 0-1-16,7-1-1 0,1 5-4 0,13-5-2 15,-5 5-7-15,9-1-1 16,-5 1-23-16,5-1-11 15,-5 4-40-15,1 1-16 16</inkml:trace>
  <inkml:trace contextRef="#ctx0" brushRef="#br0" timeOffset="111966.3577">18485 11151 256 0,'0'0'96'0,"0"0"-52"0,8-7-25 0,-8 7 26 0,4-4-17 16,1 4-5-1,3 0-19-15,-4-8-5 16,13 5 0-16,-4 3-53 0,4 0-21 0,0 0-50 16</inkml:trace>
  <inkml:trace contextRef="#ctx0" brushRef="#br0" timeOffset="112143.5867">18451 11366 252 0,'-5'8'96'0,"5"-8"-52"0,5 0-16 16,-5 0 30-16,4 0-17 16,0 0-6-16,5-4-20 15,-1 0-8-15,1 0-4 0,-1 4-18 0,13-3-5 16,-4-1-43-16,9 0-19 15,20-11-50 1</inkml:trace>
  <inkml:trace contextRef="#ctx0" brushRef="#br0" timeOffset="112403.8343">18969 10883 228 0,'-17'8'88'0,"17"-8"-48"0,-9 15-27 0,5-11 24 0,0 11-10 16,-1 0-3-16,1 8-6 15,0-4-1 1,0 11-9-16,-1-4-5 0,1 19 0 16,0-7-2-16,4 4 2 0,0-8-22 15,-4 7-9-15,4 8-24 16,0-11-7-16,0-8-33 31,0-15-34-31,0-4 48 0</inkml:trace>
  <inkml:trace contextRef="#ctx0" brushRef="#br0" timeOffset="112611.8419">18794 11034 220 0,'-4'-11'85'0,"4"11"-46"0,-4 0-13 15,4 4 29-15,0-4-12 0,0 0-2 16,4 0-8-16,0 0-3 16,9 0-17-16,0 0-3 0,4 0 0 15,0 0-8-15,8-4-3 16,-3-4-31-16,16 8-14 16,-8 0-49-16,20 0-22 15,23-3 0 1</inkml:trace>
  <inkml:trace contextRef="#ctx0" brushRef="#br0" timeOffset="112960.1834">19431 10951 268 0,'-8'4'101'0,"8"-4"-54"0,-5 19-28 15,5-15 26-15,0 0-10 16,0 3-1-16,5-7-8 15,-1 0-2-15,13-11-13 0,-4 7-4 0,12-4-3 16,-4 1-5-16,5-4-1 16,-5 3-39-16,9-3-15 15,-5 3-58-15,9 1-25 16,-4-1 30 0</inkml:trace>
  <inkml:trace contextRef="#ctx0" brushRef="#br0" timeOffset="113152.1775">19499 11200 284 0,'0'19'107'0,"0"-19"-58"0,13 0-11 16,-13 0 39 0,4 0-16-16,0 0-3 0,9-4-27 15,0 1-11-15,8-5-12 16,-4 4-17-16,13 1-4 0,-5-5-56 15,9 4-24-15,17-15-82 16</inkml:trace>
  <inkml:trace contextRef="#ctx0" brushRef="#br0" timeOffset="114504.1448">23447 8854 132 0,'8'-11'52'0,"-4"11"-28"0,1 0-15 16,-5 0 14-16,0 0 0 15,0 0 3-15,0 0-3 16,0 0 0-16,0 0-12 15,0 0 7-15,0 4 2 0,4 7-6 16,0 8-1-16,0 7-3 0,-4-3 1 16,0-4-8-1,0 19-2-15,0-12-1 0,-4 19 0 16,4-7 2-16,0 7 3 16,0-3-22-16,-4-8-8 15,4 0-19-15,-4-8-7 16,-1-3-46-1</inkml:trace>
  <inkml:trace contextRef="#ctx0" brushRef="#br0" timeOffset="114700.2041">23340 9122 228 0,'-12'-7'88'0,"12"7"-48"0,-4 0-25 16,-1 0 26-1,10 0-15-15,-1 0-3 0,13 0-13 16,-5 0-4-16,18-4-4 16,-4 0-6-16,3 0 0 0,-3 0-44 15,4 1-18-15,-5-1-51 16</inkml:trace>
  <inkml:trace contextRef="#ctx0" brushRef="#br0" timeOffset="115014.121">23922 8541 224 0,'-13'-19'85'0,"1"19"-46"0,-1 8-30 0,9-4 19 16,-5 7-5-16,1 12 0 16,3 11-6-16,5 7-2 15,0 8-9-15,0 0 0 0,0 4 1 16,0-4-1-16,0-8-1 16,0 1-3-16,-4-12-2 0,0-3-35 15,-5 6-14-15,5-10-17 16,0 4-5-16,0-5-23 15</inkml:trace>
  <inkml:trace contextRef="#ctx0" brushRef="#br0" timeOffset="115223.4845">23824 8681 236 0,'9'-45'88'0,"-5"29"-48"0,9 1-18 15,-9 8 26-15,9-1-14 16,8-3-2-16,5-4-19 16,3-4-6-16,1 4-4 15,0 4-3-15,-5-1 1 0,1 1-15 0,-5 3-3 16,0 5-29-16,-4 3-12 16,-4 7-65-1</inkml:trace>
  <inkml:trace contextRef="#ctx0" brushRef="#br0" timeOffset="115403.8876">23926 8832 272 0,'-4'0'101'0,"8"-8"-54"0,9 4-35 0,-5-3 26 15,1 3-18-15,4-7-6 0,-1 3-11 16,5 1-4-1,-4 3 0-15,4 4-42 0,0 4-16 0,4 3-67 16</inkml:trace>
  <inkml:trace contextRef="#ctx0" brushRef="#br0" timeOffset="116017.3472">24058 9016 252 0,'4'-7'93'0,"-4"7"-50"0,0 0-30 0,0 0 22 15,0 0-18-15,-4 7-7 16,4-7-4-16,-4 4 0 15,4 8-3-15,-5-1-2 0,5 0 2 16,0 1-4-16,0 6 0 16,0-3 1-16,-4 8 2 15,4-12 1-15,-4 12 3 16,4 0-3-16,-4-16-2 16,4 5 0-16,0-9 1 15,0 1-1-15,0-11 2 16,0 3-2-16,0-11-1 0,0 3 7 15,0-6 3-15,4-9 3 16,4-3 3-16,1 0-9 16,4 11-4-1,-1 4 2-15,1 11 1 0,0 4-7 16,0 8-4-16,-1 3 3 16,-3 4 0-16,-1-4 4 15,5 8 3-15,0 0-2 16,4 11-2-16,0 0 0 15,4-7-1-15,-4 0 11 16,4-12 5-16,-4 0 5 16,4-11 2-16,-4 0-10 15,-4-11-3-15,0 0-8 0,-5-12-2 16,1-11-18 0,-9-7-8-16,-5-1-8 15,1-3-3-15,0 3-10 0,0 5-3 16,8 3-37-16,4 7-16 15,9 5 3 1</inkml:trace>
  <inkml:trace contextRef="#ctx0" brushRef="#br0" timeOffset="116431.2907">24605 8749 228 0,'0'7'88'0,"-4"5"-48"0,4 6-38 15,0-2 19-15,0 2-11 0,0 5-3 16,0 0-4-16,0 3-3 15,0 0 1-15,0 1-1 0,0-8 0 16,0 0-42-16,-4 3-17 16,0-3-38-1</inkml:trace>
  <inkml:trace contextRef="#ctx0" brushRef="#br0" timeOffset="116619.156">24470 8956 200 0,'8'-4'77'0,"-4"4"-42"0,13-3-23 15,-8 3 19-15,8-4-10 16,4-4-1-16,0 1-17 16,5-1-4-16,3 1 0 15,-3-5-53-15,-1 9-23 0,-3-5-16 16</inkml:trace>
  <inkml:trace contextRef="#ctx0" brushRef="#br0" timeOffset="116891.262">24796 8511 216 0,'0'-11'82'0,"0"11"-44"0,0 0-29 0,0 0 19 16,-4 7-14-16,4-7-3 16,0 12-5-16,0 10-1 15,0 16-3-15,0 7-4 0,0 4 1 16,4 0 3-16,1 4 3 16,-1 4-2-16,0-16-2 15,-4 1-18-15,0-16-9 16,0-3-57-1,-4-1-52-15,0 8 44 16</inkml:trace>
  <inkml:trace contextRef="#ctx0" brushRef="#br0" timeOffset="117143.304">24758 8470 184 0,'0'-15'68'0,"0"11"-36"0,0 4-20 16,0 0 21-16,4 0 1 16,1 0 1-16,3 0-3 0,5 0-2 15,4 0-17 1,0 0 1-16,13-4 0 0,-5 0-7 16,1 4-2-16,-5-4-5 0,0 4-1 15,-4 4-23-15,-4 0-10 16,-5 4-24-16,-4-1-9 15,1 1-41 1</inkml:trace>
  <inkml:trace contextRef="#ctx0" brushRef="#br0" timeOffset="117338.0153">24822 8730 256 0,'0'0'96'0,"0"0"-52"0,4 0-36 0,0 0 24 0,1 0-7 16,3-4 0-16,13-7-11 16,1-1-4-16,3-6-6 15,0 2-5-15,1 5 0 16,-5 0-28-16,0 3-13 0</inkml:trace>
  <inkml:trace contextRef="#ctx0" brushRef="#br0" timeOffset="117879.4023">24996 8994 260 0,'0'-11'99'0,"4"-1"-54"0,-4-7-22 0,0 12 29 16,0-1-23-1,4-3-6-15,5 0-14 0,4-4-4 16,-1-1-3-16,5 9 5 0,0-1 3 16,0 8-10-16,0 4-2 15,-4 4 1-15,-5 7 2 16,-3 0 0-16,-5 4-1 16,-9 0 3-16,-3-4 0 15,3 4-8-15,-12-4-4 16,4 3-11-16,-13-6-2 15,5 3-2-15,3-8-1 16,1 1 10-16,8-8 6 16,1 0 12-16,16-11 6 15,9-12-2-15,4-3-2 16,4 3 4-16,4 4 2 16,1 8 7-16,-5 11 3 15,-4 4 7-15,0 11 3 0,-4 7-11 16,-9 16-2-16,-8 19-4 15,-9 22-1-15,-8 15-5 16,-5-7-3-16,-12 7 0 16,8-34-1-16,5-3 11 15,-9 11 7-15,4-15-7 16,-8 3-3-16,4-3-3 16,-13-19-1-16,-25 8-26 15,4-27-11-15,5-19-40 16,-1-34-19-16,5-30-85 15</inkml:trace>
  <inkml:trace contextRef="#ctx0" brushRef="#br0" timeOffset="122805.7531">24546 8100 200 0,'-4'15'77'0,"-5"4"-42"0,-3 30-30 0,-1-23 19 16,-4 16-2-16,-13 3 4 16,-17 19-8-16,1 15 0 15,-5 12-11-15,0 11 7 0,-4 0 5 0,-5-4-4 16,1 4 0-16,4-1-12 16,-5-3-1-16,1-3-2 15,8-5 0-15,8-22 0 16,9-8 2-16,9-11-1 15,4-11-1-15,8-11-32 16,5-9-14-16,16-10-39 16,17-27-16-16,5-11 10 15</inkml:trace>
  <inkml:trace contextRef="#ctx0" brushRef="#br0" timeOffset="123313.5308">25374 8206 292 0,'0'0'110'0,"0"3"-60"0,0 16-41 16,0-7 25-16,-5 3-19 16,-3 19-6-16,-5-4-3 15,5 0-2-15,-22 38-2 16,-38 60 7-16,-17-4 6 0,-4 1-5 15,4 15-3-15,5-1-4 0,3-11-3 16,5 1-2-16,4-24 1 16,13-3-30-16,8-8-12 15,13-33-106 1</inkml:trace>
  <inkml:trace contextRef="#ctx0" brushRef="#br0" timeOffset="126151.8681">20399 10623 244 0,'-4'4'93'0,"-5"0"-50"0,1 7-33 0,3 0 25 16,-7 1-21-16,-5 10-5 16,4 5-4-16,0 7 1 15,5 7-3-15,-1 12 7 0,5 4 3 16,4-1-4-16,0-11-1 16,0-11-2-16,-4 12 1 0,4-9-4 15,-4 9-2-15,-1-12-20 16,1 3-8-16,0-3-28 15,0-7-10 1,-1-5-50-16</inkml:trace>
  <inkml:trace contextRef="#ctx0" brushRef="#br0" timeOffset="126441.3432">20263 10653 236 0,'-8'0'90'0,"8"0"-48"0,0 0-29 0,0 4 24 16,4-4-6 0,0 8-1-16,9-5-3 0,0 5 0 15,12-16-15-15,18-3-7 0,-10 0-1 16,-3 3-3-16,8-7 2 15,-4 0-2-15,5-4-1 16,-6 4-21-16,6 0-11 16,-10 4-35-16,5-1-12 15,-4 1-41 1</inkml:trace>
  <inkml:trace contextRef="#ctx0" brushRef="#br0" timeOffset="126649.0181">20407 10921 236 0,'5'4'90'0,"-10"0"-48"0,14-4-18 16,-1 0 27 0,1 0-15-16,-1 0-6 0,1 0-15 15,-1 0-7-15,9-4-5 16,0 0 0-16,9 0 0 0,-5 1-41 15,9-1-19-15,-5 0-81 16</inkml:trace>
  <inkml:trace contextRef="#ctx0" brushRef="#br0" timeOffset="127158.7088">20942 11053 240 0,'-12'-15'90'0,"-10"19"-48"0,14 3-29 0,-1 1 24 15,-3 3-17-15,-1 4-6 16,0 8-4-16,0 3 0 16,5-3-5-16,-1 0 6 0,1 3 4 0,-1-3-1 15,1-1 0 1,-1-3-2-16,5 0 2 15,0-4 2-15,0-4 2 16,-1 1-4-16,5-1 2 0,0-11-5 16,5 0-1-16,-5 0-2 15,4-19 0-15,0 4-4 16,5-23-1-16,-1 4 1 16,5-11 2-16,0 0 1 15,4-4 1-15,8-19 2 16,1 15 1-16,-1 12-3 15,-4 7-3-15,-4 11-5 16,0 23 0-16,-4-7-2 16,8 18 0-16,-4 0 2 0,9 27 0 15,-5-4-3 1,4 22 2-16,9 24 1 16,-4-12 2-16,-5-4-14 0,-8-23-5 15,-4-7-13-15,0 11-4 16,-5-7-24-16,1 0-8 15,-1-4-25-15,-3-4-7 16,-1-11-14 0</inkml:trace>
  <inkml:trace contextRef="#ctx0" brushRef="#br0" timeOffset="127385.7966">20904 11280 220 0,'-51'15'82'0,"51"-15"-44"16,-4 18-14-16,4-18 27 0,4 4-9 15,0-4 1-15,18 0-12 16,-5 0-2-16,21-4-16 16,17-3-6-16,-17 3 0 0,-8-3-20 15,8 3-8-15,13-7-66 16,-17 3-31-16,-4 0-10 15</inkml:trace>
  <inkml:trace contextRef="#ctx0" brushRef="#br0" timeOffset="128331.2009">20777 11355 152 0,'4'-4'57'0,"-4"4"-30"0,0-4-18 16,0 4 14-16,0 0 2 15,0 0 2-15,0 0-1 16,0 0-1-16,0 0-14 16,0 0 0-16,0 0 0 0,0 0-4 15,0 0 1-15,0 4-3 16,-4 4 2-16,-1 3 0 0,5 0 1 16,0 1 4-16,-4 7 3 15,0-4-4-15,0 11 1 16,0-3-5-16,-1-1-2 15,1 1 0-15,0 0-1 16,0-5-2-16,-1-3 1 16,1 1-15-16,0-5-5 15,4 0-29-15,0-11-12 16,0 0-65 0</inkml:trace>
  <inkml:trace contextRef="#ctx0" brushRef="#br0" timeOffset="130730.2041">21621 11068 116 0,'0'-3'46'0,"0"6"-24"0,0-6-15 15,0 3 13-15,0 0 3 16,0 0 6-16,-4 3-1 0,0-3 3 15,0 0-17 1,4 0 5-16,-5 0 2 0,5 0-7 16,-8 4-3-16,-1-4 0 0,1 4 3 15,4 0-4-15,-5-1 2 16,5-3-3-16,0 4 0 16,-5 0-3-16,5 0 1 15,0-1 0-15,0 1 1 16,4 0-2-16,4 0-1 15,4 0 3-15,9-4 3 16,4 0 5-16,1-4 2 16,-5 0-7-16,8 0-4 15,1 0-4-15,-1 4-3 16,-4 0-19-16,1 4-8 0,-6 0-114 16,6 0-62-1,-5 0 90 1</inkml:trace>
  <inkml:trace contextRef="#ctx0" brushRef="#br0" timeOffset="131213.6137">22211 10668 264 0,'0'-11'101'0,"0"11"-54"0,-4 0-42 0,0 0 24 16,0 8-14-16,-5 7-1 15,1 4-4-15,-1-4 1 0,1 4-6 16,-1-4-3-16,1 15 1 0,-1-4-2 15,1 20 2-15,-1-9-2 16,5 12-1-16,0-7 1 16,4 7 1-16,0-4-32 15,-4 0-14-15,-1-7-25 16,1-4-9-16,4-4-22 16</inkml:trace>
  <inkml:trace contextRef="#ctx0" brushRef="#br0" timeOffset="131483.6234">22152 10687 204 0,'-17'-19'77'0,"17"19"-42"0,-8 0-17 0,3 0 23 15,5 0-4-15,0 0 3 16,5-3-2-16,-1-1-2 15,9-4-19-15,-1 5 1 0,9-9 0 16,-4 5-10-16,13-5-4 16,-4 1-3-16,3 4-1 15,-3-1-14-15,8-3-5 16,-9 3-17-16,5-3-5 0,-5 0-9 16,1-1-2-1,-5 1-66-15</inkml:trace>
  <inkml:trace contextRef="#ctx0" brushRef="#br0" timeOffset="131752.4564">22177 10883 260 0,'-4'-7'99'0,"4"7"-54"0,-4-4-37 15,0 4 24-15,4 0-9 0,0 0-1 16,4 0-10 0,9 0-3-16,-1 0-5 0,1 0-1 0,13-7 1 15,-5 3-5-15,4-4 1 16,-3 5 0-16,7-5 2 16,-3 4-30-16,-1-7-13 15,-4 11-65 1,18-8-58-16,-5 5 57 15</inkml:trace>
  <inkml:trace contextRef="#ctx0" brushRef="#br0" timeOffset="132217.4591">22543 11098 228 0,'-5'4'85'0,"5"-4"-46"0,-4 12-39 15,0-9 16-15,0 5-11 16,4-1-1-16,0 12 4 16,0 4 3-16,0 7-6 15,0 0 6-15,4-3 4 0,0-1-1 16,-4-7 0-16,0 0-4 0,0-8-1 15,0 8 1-15,0-4 1 16,0-4 3 0,0-3 2-16,0-4 2 0,0-4 1 15,0-4 5-15,-4-4 2 16,4-3 2-16,0-12 0 16,0-18-4-16,0 7-3 15,0 4-5-15,0-15-2 16,0-1-11-16,8-3-1 15,-3 8-2-15,11-8 2 16,1 11-8-16,5 4-1 16,-1 8-7-16,9 3-2 15,-5 4-26-15,5 8-13 16,-5 0-37-16,1 11-15 16,-5 0-33-1</inkml:trace>
  <inkml:trace contextRef="#ctx0" brushRef="#br0" timeOffset="132461.8232">22339 11215 268 0,'-4'4'101'0,"-1"-8"-54"0,18 8-24 15,-5-4 29-15,1-4-12 0,-5 4-1 16,17-7-13 0,-4 3-7-16,9-3-10 15,-1-1-6-15,14 4 0 0,-5-3-40 0,8 3-16 16,-8 4-111 0</inkml:trace>
  <inkml:trace contextRef="#ctx0" brushRef="#br0" timeOffset="135207.089">17343 12320 224 0,'13'-33'85'0,"-9"25"-46"0,4 4-24 16,-8 4 26-16,0 0-11 16,0 0 0-16,0 12-13 15,0 14-3-15,0 0-8 16,0-3-4-16,0 7 1 0,0-3-2 15,0 10-1-15,0-3 1 0,0 19 1 16,0-15-3-16,-4 11-2 16,0-8-36-16,0 5-16 15,-1-16-52 1,1-4-43-16,4-3 59 16</inkml:trace>
  <inkml:trace contextRef="#ctx0" brushRef="#br0" timeOffset="135388.2195">17373 12471 208 0,'4'-68'79'0,"-4"68"-42"0,4-37-17 0,-4 33 27 16,0-7-7-16,8-12 1 0,5 4-19 15,-4 4-5-15,16-4-11 16,18-15-4-16,-9 15 1 0,-5 4-2 16,10-4-1-16,-6 4 1 15,6 4-1-15,16-4-44 16,-25 15-18-16,-5 0-70 15</inkml:trace>
  <inkml:trace contextRef="#ctx0" brushRef="#br0" timeOffset="135580.8951">17504 12498 300 0,'-4'-12'112'0,"4"12"-60"0,8-7-47 0,-8 7 22 16,13-4-13-16,0 0-3 16,12-7-6-16,13-4-4 15,-8 7 0-15,-4-3-23 0,3 11-10 16,14-7-108 0</inkml:trace>
  <inkml:trace contextRef="#ctx0" brushRef="#br0" timeOffset="136134.6111">18111 12449 272 0,'-42'-19'104'0,"42"19"-56"0,-43-11-32 15,35 11 29 1,-1 7-24-16,1-3-8 0,-1 7-12 15,1-3-1-15,-1 11 0 16,1-4 0-16,4 11 0 0,-1-3 0 16,1 11 2-16,0-12-1 15,0 5-1-15,-1-1 1 16,5-3 1-16,0-4 1 16,0-8 1-16,0 0 0 15,0-11 2-15,0-7 6 16,0-5 2-16,0 1-5 15,0-12-1-15,0 5 2 0,5-5 1 16,-5 4-5-16,4 4-2 16,0 4-7-16,9 3-2 15,-5 4-1-15,9 8 4 16,0 4 3-16,9 3 2 16,12 15-4-16,0 5 1 15,0-5 0-15,-12-7 0 16,-5-4 4-16,4 0 5 15,-3-4 10-15,-1-3 6 16,-4-8-2-16,0-11-2 16,-4 3-9-16,-1-7-5 0,1-23-2 15,0 4-1 1,-5-7-11-16,-3 3-3 16,-1-7-19-16,-4 22-7 0,0 0-21 15,4 8-9-15,4-3-17 16,1 6-8-16,-1 1-31 15</inkml:trace>
  <inkml:trace contextRef="#ctx0" brushRef="#br0" timeOffset="136586.5755">18603 12460 312 0,'-4'-4'118'0,"4"4"-64"0,-17 15-48 0,13-11 25 15,0 4-15-15,0-1-4 16,-1 8-7-16,1-3-4 16,-4 14 0-16,3-3-1 0,1 7 0 15,0 0-3-15,0 4 2 16,-1 0-1-16,1-8-2 15,0 1-30-15,4-1-13 16,0-3-22-16,-4-4-8 16,4-4-31-1,0-8 147 1,0-33 8 0,0 3 15-1,0-7-7-15,0 4-7 16,4-1-15-16,0-3-8 0,5 0-14 15,-1 7-5-15,13-3-2 0,-4 7 0 16,13-11 0-16,17-4-5 16,-18 15 1-16,-3 0-2 15,4 0-2-15,-5 4-44 16,0 4-17-16,-3 0-72 16</inkml:trace>
  <inkml:trace contextRef="#ctx0" brushRef="#br0" timeOffset="136782.5454">18714 12577 252 0,'-13'0'93'0,"13"0"-50"0,4 0-28 0,-4 0 26 16,5 0-9-16,-1 0-1 15,13 0-15-15,4-11-5 16,4 3-7-16,1 4-3 0,-1-3 0 15,-3 3-41-15,-5 4-18 16,0 4-78 0</inkml:trace>
  <inkml:trace contextRef="#ctx0" brushRef="#br0" timeOffset="136981.7932">18710 12867 328 0,'0'0'123'0,"0"0"-66"0,4 0-47 16,-4 0 30-16,4 0-15 16,0 0-5-16,5-7-11 15,-1 3-6-15,5 4-2 16,0-11-17-16,8 11-6 0,-4-8-55 16,13 4-25-16,-5 1-35 15</inkml:trace>
  <inkml:trace contextRef="#ctx0" brushRef="#br0" timeOffset="137219.841">19104 12498 300 0,'-4'-8'112'0,"4"8"-60"0,-4 0-39 0,4 0 30 16,0 4-24-16,0-4-5 15,-4 8-7-15,4-1 0 16,0 12-4-16,0-4-4 0,0 19-2 16,0 7 2-16,0-7 0 15,0-3-10-15,0 6-3 16,-5 12-42-16,1-19-15 16,0-3-61-1</inkml:trace>
  <inkml:trace contextRef="#ctx0" brushRef="#br0" timeOffset="137381.9779">18990 12588 312 0,'0'-34'115'0,"0"34"-62"0,8-19-40 16,-4 16 30-16,5-1-20 16,4 0-4-16,-1 0-12 15,1 1-5-15,17-1-1 16,-5 4-1-16,18 0 0 0,-9 0-47 15,8 0-18-15</inkml:trace>
  <inkml:trace contextRef="#ctx0" brushRef="#br0" timeOffset="137760.2098">19673 12339 224 0,'4'4'85'0,"-4"-4"-46"0,0 8-17 0,0-5 28 0,0 1-8 16,0-4 0-16,17 0-20 15,-4 0-8-15,21-4-8 16,-4 1 0-16,16-5 0 0,-7 1-5 16,16-5 0-16,-13 1-25 15,5 3-12-15,-9 5-76 16,0 3-70-1,-4 0 62-15</inkml:trace>
  <inkml:trace contextRef="#ctx0" brushRef="#br0" timeOffset="137981.3932">19856 12667 324 0,'-13'4'123'0,"9"0"-66"0,-1-4-40 0,5 0 33 16,0 0-17-16,0 0-1 16,13-4-21-16,8 0-7 15,-4 4-3-15,5 0-4 0,7-3 2 0,-3-1-26 16,12 0-11 0,-4 4-61-16,21 4-25 15,30 0-9 1</inkml:trace>
  <inkml:trace contextRef="#ctx0" brushRef="#br0" timeOffset="138792.2114">20781 11992 212 0,'-21'4'79'0,"8"0"-42"0,0 0-12 15,9-1 27-15,0-3-13 16,0 0-2 0,-1 0-16-16,5 0-3 0,0 0-10 15,0 0 1-15,9 0 2 0,-1 0 0 16,9-3 3-16,-4-1-7 16,17 4-2-16,-5 0-5 15,9 7-3-15,-4 1 2 16,-5 7 2-16,1 11 2 15,-13-3 3-15,-5-8-3 16,-12 15-2-16,4-11 0 16,-17 11-1-16,4-3-7 15,-4 7 0-15,-8 7 1 16,3-7 3-16,5-4 2 16,5 1 1-16,3-20-3 0,9 0 0 15,0 0 2-15,9 1 0 16,-1-8 1-16,13 3 2 15,1 4-1-15,7-7-1 16,-3 4 3-16,-1-1 2 16,5 8 4-16,-13 0 5 15,-9 4-2-15,-8-4 1 16,0-3-10-16,-12 10-1 16,-18 5-2-16,9-5 2 15,4-3-6-15,-4 4 1 16,-1-4-19-16,1-12-8 15,4 1-11-15,4-12-4 16,1 0-29-16,12-11-13 0,0 0-24 31</inkml:trace>
  <inkml:trace contextRef="#ctx0" brushRef="#br0" timeOffset="139233.1481">21575 11970 228 0,'-26'3'88'0,"26"-3"-48"0,-51 8-18 15,43-4 26-15,-5 0-8 0,0-1 2 16,1 5-20-16,-1-1-8 16,0 9-8-16,-4-5 0 0,4 23 0 15,1-8-2-15,-1 19-3 16,0-7 0-16,1 15 1 15,-1 26-3-15,9-30-2 16,-1-4 2-16,10 1 0 16,-5-5 3-16,12 1 3 15,5 7-2-15,13-15 0 16,8-19-3-16,-17-8-1 16,1-3 1-16,-1-11 0 15,-4 3 2-15,-4-11 3 16,-5-8 2-16,-4 8 1 0,-16-8-4 15,-1 12-1-15,0-4 1 16,-8-4 2-16,-9-7-3 16,13 11 0-1,-4-1-10-15,8 1-5 16,0 4-30-16,5 0-12 0,4 3-27 16,12 4-12-16,1-3-23 15</inkml:trace>
  <inkml:trace contextRef="#ctx0" brushRef="#br0" timeOffset="139738.3591">21766 12517 288 0,'-13'-4'107'0,"9"0"-58"0,-9 0-22 0,9 1 34 16,0-9-6-16,-1-3 0 15,1 0-19-15,0 4-8 16,4-12-16-16,0 4-1 0,4-15 0 15,-4 8-6-15,4-8-3 16,1 4-4-16,7 0-1 16,1 7-1-16,4-3 0 0,17 3-2 15,-9 19 1-15,-3 0 3 16,3 23 1-16,-4-4 1 16,-4 23 0-16,0-8-3 15,-8 12 2-15,-1 14 1 16,-8-14 2-16,0-12-1 15,-8 8-1-15,-5 11 7 16,5-15 3-16,-1-12-5 16,-4-7-3-16,-8 0-1 15,4-7 1-15,4-4-10 16,-8-16-4-16,0-14-21 16,8-12-6-16,5-18-26 0,8 10-9 15,0 9-87 1</inkml:trace>
  <inkml:trace contextRef="#ctx0" brushRef="#br0" timeOffset="140323.3683">22398 12370 296 0,'0'0'110'0,"0"0"-60"0,0 11-28 0,0-11 33 16,0 0-9-16,0 0-2 16,-4 0-12-16,4 0-5 15,0 4-15-15,0-4-5 0,4 7-1 16,0-7-1-16,9 4 0 15,13 3-3-15,3-7-2 16,10 4 3-16,-14 4 0 16,-4-8-19-16,9 0-7 0,-5 0-48 15,5-12-19-15,-4 12-79 16</inkml:trace>
  <inkml:trace contextRef="#ctx0" brushRef="#br0" timeOffset="141588.317">23009 12053 172 0,'-4'3'66'0,"4"-3"-36"16,-17 4-4-16,13 4 25 0,-5-8-3 16,1 4-1-16,4-4-9 15,4 0-3-15,0 0-20 16,0 0 2-16,4 0 3 0,0 0 0 16,9-4 3-16,-5 4-7 0,14-12 1 15,-5 5-12 1,12 3-6-16,-3 0 1 15,-1 4 1-15,1 0 2 0,-5 8 1 16,-4-4-5-16,-4 11 1 16,-5 7 2-16,-16 1 3 15,-5 7-4-15,0-7-1 16,5-4 0-16,-9 11 2 16,0-4-3-16,0 8-2 15,-4 0-1-15,8-11 3 16,4-4 0-16,9-8 3 15,9 0-3-15,4-3-2 16,-5 3-1-16,18-7 3 16,-5 3-2-16,8 9 1 0,-3-5 4 15,-5 4 1-15,-4 0 1 16,-8 4 0 0,-5 0 0-16,-13 3 2 0,-8 12 3 15,0-19 2-15,5 4-1 16,-10 0-1-16,1-4-3 15,-4 0-1-15,4-3-6 16,-1-9 1-16,5 1-16 16,-4-8-4-16,4 1-30 15,4-12-10-15,5-8-24 16,12-19-10-16,9 1-37 16</inkml:trace>
  <inkml:trace contextRef="#ctx0" brushRef="#br0" timeOffset="142022.5628">23421 11989 264 0,'13'-27'101'0,"-13"27"-54"0,8-22-24 0,-3 14 31 16,-1 4-6-16,0 4-1 15,0-7-15-15,1 7-5 16,-5 7-16-16,0-7 0 0,4 12 0 16,0 14-2-16,-4-7 2 0,0 0-6 15,-4 11-1-15,4-4 2 16,-4 8 1-16,-1-4-1 15,-3 4-1-15,4-4-3 16,-1 4 1-16,1 8-2 16,4-8-1-16,4-8 1 15,1-11-1-15,-1 0 0 16,9-11 0-16,8-8 0 16,-4 1 2-16,0-1-28 0,4-7-11 15,-4 3-31-15,0-7-12 16,0 4-23-1,0-8-9-15,-4 4-3 16</inkml:trace>
  <inkml:trace contextRef="#ctx0" brushRef="#br0" timeOffset="142231.5514">23718 11962 252 0,'0'-22'96'0,"0"22"-52"0,-4 0-32 0,0 0 26 15,4 0-5-15,0 0 3 16,0 3-9-16,0 5-2 15,-4 7-14-15,4-4 2 0,-5 23 1 16,5-7-1-16,0 18 0 16,0-4-10-16,0 12-1 15,0 26-2-15,0-26 2 16,0-8-36-16,0 16-17 16,0-8-29-16,0-4-13 0,0-8-34 15</inkml:trace>
  <inkml:trace contextRef="#ctx0" brushRef="#br0" timeOffset="142667.7073">23901 12396 348 0,'-9'-11'129'0,"9"11"-70"0,-12-27-42 16,7 23 33-16,1-14-21 16,4 2-4-16,4-6-11 0,1-1-4 15,7-7-5-15,1 4-2 0,8-5 1 16,-4 5 0-16,9 0 0 16,-5 3-2-16,4 4 1 15,-3 4-2-15,3 8-1 16,-4 3 1-16,1 15-1 15,-5-7 0-15,-5 26 2 16,1-4-1-16,-9 23-1 16,-4 19 3-16,-4-7 0 15,0-5 5-15,-5-3 3 16,-3-15 7-16,3-12 3 16,1-3-4-16,-5-8-2 0,-13 0-9 15,5-15-4 1,4 0-15-16,-13-23-4 0,5 8-18 15,-9-26-7-15,-4-42-38 16,25 0-14-16,17-15-78 16</inkml:trace>
  <inkml:trace contextRef="#ctx0" brushRef="#br0" timeOffset="146915.9213">17322 13452 204 0,'4'-8'77'0,"-4"8"-42"0,0 0-19 0,0 0 24 16,0 8-6-16,0 0 3 16,4 7-10-16,0 3-2 15,1 5-14-15,-1 0 0 0,0 11 0 16,0-4-4-16,1 11-2 16,-1-14-2-16,0 14 0 0,0 1 0 15,-4-1 3-15,0-3-12 16,-4 3-5-16,4-7-37 15,-4 4-16-15,0-15-16 16,-1-4-5-16,1-4-9 16</inkml:trace>
  <inkml:trace contextRef="#ctx0" brushRef="#br0" timeOffset="147111.91">17402 13505 240 0,'4'-19'90'0,"-4"19"-48"0,0-4-29 15,0 4 24-15,5 0-8 0,-5 0 0 16,8-7-7-16,1 3-4 16,12-4-10-16,-4 5-7 0,17-9-4 15,-4 1 4-15,12 0 1 16,-8 3-7-16,4-3-4 16,-4 3-57-16,0 4-24 15,-4 1-33 1</inkml:trace>
  <inkml:trace contextRef="#ctx0" brushRef="#br0" timeOffset="147354.0124">17381 13769 244 0,'4'-4'90'0,"-4"4"-48"0,9 0-31 15,-9 0 23-15,8 0-7 16,-4 0 1-16,13 0-11 16,0 0-5-16,9 0-7 15,-5 0-4-15,9 0 2 0,-5 0-4 16,9 0-2-16,-4 0-53 16,8 0-23-16,-8 0-46 15</inkml:trace>
  <inkml:trace contextRef="#ctx0" brushRef="#br0" timeOffset="147933.6062">17852 13784 264 0,'-4'-8'101'0,"4"8"-54"0,0 0-39 0,0 0 21 15,0 8-15-15,0-4-5 16,0 15-6-16,0-8-3 16,0 15 1-16,0-3-1 0,0 11 2 15,0-8-1-15,0 4 2 16,0-3-2-16,0-5-1 16,0-3 3-16,0-4 0 0,0-3 1 15,0-5 0-15,0 1-2 16,0-12 1-16,0 0 7 15,0-11 3-15,0 0 7 16,-4-15 2-16,-1 3-5 16,5 1-2-16,0 3-5 15,0 1-1-15,0 3-5 16,5 8-3-16,-1-1-3 16,9 12-1-16,-5 0 2 0,9 15 0 15,-4-3 1-15,12 14 2 16,-3-3-1-16,7 11 2 15,-3-12-2 1,3 9-1-16,-3-9 1 0,-1 5-1 16,-3-1 2-16,-1-11 1 15,0 4 7-15,-4-8 4 16,-4-3-1-16,-1-12 0 16,1 0-3-16,-4-15-1 15,-1 4-8-15,-4-19-2 16,1 4-3-16,-1-8 3 15,0 4-24-15,5 1-11 16,-1 2-21-16,1 1-7 16,-1 8-19-16,1-1-5 0,-1 8-28 31</inkml:trace>
  <inkml:trace contextRef="#ctx0" brushRef="#br0" timeOffset="148236.4305">18353 13829 228 0,'-17'-7'88'0,"17"7"-48"0,13 0-25 15,-13 0 26-15,0 7-13 16,0-7-1-16,4 15-18 15,-4-3-6-15,0 6-2 0,0 1-1 0,0 8 2 16,0-1 1-16,0-3 1 16,0-1-5-16,0 1-1 15,0 0 3-15,0-5 1 16,0 1-36-16,-4-4-16 16,0-3-46-1,-1-5-48-15,1 5 48 16</inkml:trace>
  <inkml:trace contextRef="#ctx0" brushRef="#br0" timeOffset="148418.4505">18323 13969 196 0,'13'-34'74'0,"-13"34"-40"0,13-19-11 0,-13 19 26 15,4-11-3-15,0-1 0 16,5-3-14-16,3 4-5 16,5-4-16-16,-4 3-4 0,8 1-3 0,-4 0 0 15,13 0 0-15,-4-1-5 16,-1 1-1-16,-4 0-30 15,1 7-12-15,-6 0-34 16,-3 0-16-16,0 0-14 16</inkml:trace>
  <inkml:trace contextRef="#ctx0" brushRef="#br0" timeOffset="148612.5258">18459 13837 284 0,'0'3'107'0,"0"-3"-58"0,9 0-35 16,-9 0 26-16,4 0-16 0,0 0-3 15,5-3-15-15,-1-1-3 16,9 0-3-16,-4 4-14 0,8 0-3 16,-4 0-48-16,0 0-23 15,0 0-36 1</inkml:trace>
  <inkml:trace contextRef="#ctx0" brushRef="#br0" timeOffset="148824.1326">18451 14214 288 0,'-9'15'110'0,"9"-15"-60"0,0-15-28 15,0 15 31-15,0-8-17 16,0 1-6-16,9-1-15 15,-5 1-7-15,9-1-5 16,-1 1-5-16,14-1 1 0,-5 1-15 16,5-5-6-16,-1 5-44 15,5-5-20-15,-5 1-52 16</inkml:trace>
  <inkml:trace contextRef="#ctx0" brushRef="#br0" timeOffset="149067.0489">18879 13784 280 0,'-4'0'104'0,"4"0"-56"0,-8 0-32 0,3 4 27 16,1 3-12-16,0-7-1 16,0 12-13-16,-1-9-3 15,1 16-8-15,4 0-6 0,0 11-1 16,0-3 1-16,0 7 0 15,0-4-9-15,4 7-2 16,-4-6-21-16,0 3-6 16,0-4-43-16,-4 0-17 15,4-4-15 1</inkml:trace>
  <inkml:trace contextRef="#ctx0" brushRef="#br0" timeOffset="149258.9901">18697 13939 288 0,'-9'-46'110'0,"9"46"-60"0,9-26-30 16,-9 22 32-16,4 0-17 15,0 1-3-15,13-5-18 16,-4 0-7-16,13 1-4 16,-5 3-3-16,8-7 3 0,-3 3-13 15,4 5-3-15,-5-5-62 16,13 4-26-16,-4 4-41 15</inkml:trace>
  <inkml:trace contextRef="#ctx0" brushRef="#br0" timeOffset="149619.6745">19270 13686 248 0,'-4'-8'93'0,"4"8"-50"0,-9 0-22 0,5 0 28 15,0 0-11-15,-1 0-2 0,5 0-7 16,0 0-1-16,0 0-16 15,0 0 9-15,5 0 5 0,-1 0-8 16,9 0 0-16,12 0-6 16,5-7-2-16,0 3-6 15,3 4-3-15,1-8-5 16,-4 5 0-16,0-5-47 16,0-7-18-16,-5 4-29 15,-8-1-12-15,0 5-20 16</inkml:trace>
  <inkml:trace contextRef="#ctx0" brushRef="#br0" timeOffset="149861.013">19283 13890 304 0,'-9'-27'115'0,"9"27"-62"0,4-15-38 0,-4 15 29 16,5-4-15-16,-1 4-5 16,13-4-2-16,-4 1-2 15,16-1-11-15,-3 0-3 0,8 4-2 16,-5-7-2-16,5 3 1 16,17 4-42-16,9 0-18 0,3 4-110 31</inkml:trace>
  <inkml:trace contextRef="#ctx0" brushRef="#br0" timeOffset="150849.2407">20144 13452 228 0,'-8'0'88'0,"8"0"-48"0,-4-8-18 0,-1 8 26 16,5 0-5-16,0-7 1 16,0-1-7-16,0 1 0 15,5-8-21-15,-1 3 6 0,9-6 5 0,-1-1-13 16,5 4-2-16,9-8-8 15,-1 12-3-15,-4-1-3 16,-8 16 1 0,0 4 1-16,-9 7 2 0,0 19-1 15,-4-4-1-15,0-4 1 16,-12 16 1-16,-1-5 8 16,-13 9 3-16,5-5 0 15,-4 16 0-15,3-12 4 16,1 4 3-16,4-4-4 15,5-3 1-15,3-8-10 16,5-4-4-16,4-4-2 16,13 1-1-16,-1-12 0 15,18-4 0-15,-5 0-42 16,26-3-17-16,-8-8-87 16,25 0-38-16,-9-8 30 15</inkml:trace>
  <inkml:trace contextRef="#ctx0" brushRef="#br0" timeOffset="151328.3427">20862 13859 284 0,'-30'-30'107'0,"30"30"-58"0,-13-7-26 0,9 7 31 0,0-4-8 16,-1 4-2 0,1-11-8-16,0 3-2 0,0-7-19 15,-1-4 0-15,5-15 1 0,0 11-6 16,5-14-1-16,7-24-7 16,5-6-2-16,5 6 0 15,7 8 2-15,1 8-3 16,0 15-2-16,-1 0-3 15,-7 26-1-15,-1-7 4 16,4 33 1-16,-3-7 2 16,-10 31 2-16,1-5-1 15,-13 19-1-15,0-14 3 0,-8 14 0 16,3-3-1 0,-7-5-2-16,3 1 3 15,-8-7 2-15,4-9-9 0,-12-7-2 16,-5 1-10-16,9-20-5 15,4 0-3-15,-4-26 3 16,4 4 2-16,4-23 4 16,0 7-22-16,13-18-8 15,22-42-41-15,12 12-17 16,4 11-19 0</inkml:trace>
  <inkml:trace contextRef="#ctx0" brushRef="#br0" timeOffset="152006.3195">21443 13516 316 0,'-17'-11'121'0,"17"11"-66"0,-13 0-44 16,9 4 26-16,0 3-18 0,0-3-3 16,-1 15-6-1,1-4 1-15,0 4-6 0,0 0-5 0,-1 11-1 16,1-8 1-16,0 5 2 15,4-1-1-15,0 12-1 16,0-4 1-16,0 4 1 16,0-16-1-16,0 1-1 15,0-4 1-15,0-8-1 16,0-3 2-16,0-20 3 16,0 5-2-16,0-16 0 15,0 4 5-15,-4-22 3 16,4 7 7-16,0-12 3 0,4-6-6 15,4-1-4 1,1 19-4-16,4 11-2 16,16 20-6-16,-7 6-1 15,-5 1 1-15,12 15 0 0,18 11 1 16,-17-7 0-16,-5-1 0 16,5 1 2-16,-5 0 10 15,1-1 4-15,-5-3 4 16,0 4 2-16,-4-8 1 15,0-8 1-15,-4 1-13 16,0-8-4-16,-5-8-5 16,1-7-2-16,-5-4-2 15,0-15 1-15,0 8-15 0,-4-23-4 16,0 8-12 0,5-16-5-16,-1 8-24 15,9-4-9-15,-1 8-12 16,5 11-1-16,0 0-61 15</inkml:trace>
  <inkml:trace contextRef="#ctx0" brushRef="#br0" timeOffset="152709.5272">22619 13169 204 0,'0'-11'77'0,"-21"3"-42"0,8 1-10 0,9 7 27 15,-1-4-8-15,1 0-2 16,-4 0-1-16,-5-3-1 15,5 3-22-15,-1 0 5 0,-4 1 1 16,1-1-1-16,-5 0-2 16,4 4-3-16,-4 0-1 15,4 0-5-15,-4 0 0 16,-8 0 2-16,3 4 1 16,1 0-6-16,4 3-3 15,5 8-3-15,3 8-3 16,1-12-4-16,3 27 0 15,1-8 2-15,0 23 1 16,0-8 1-16,-1 12 0 16,5-8 2-16,0 15 3 15,0-15 4-15,0 11 2 16,0-7 1-16,0 7 2 16,0-3-3-16,5-8 1 0,-1-4-5 15,0-3-2-15,-4-5-2 16,9-14 0-16,-5 0 0 15,4-12 1-15,1-3-5 16,3-12 1-16,-3 0-24 16,4-11-10-16,-1 4-44 15,5-16-17-15,0 5-61 16,9-9-70 0,-1 5 79-16</inkml:trace>
  <inkml:trace contextRef="#ctx0" brushRef="#br0" timeOffset="153057.2578">22759 13365 292 0,'8'-22'110'0,"-3"14"-60"0,-5-3-30 0,0 11 32 16,0 0-13-16,0 0-2 16,0 7-15-16,-5 5-4 0,5-1-10 15,0 0-1-15,-4 19 0 0,0-3-6 16,-5 11 0-16,5-5-1 16,0 5 0-16,0-4 0 15,0 8 0-15,4-5-5 16,-5-3-1-16,5 0-24 15,-4-4-10-15,4 1-21 16,0-9-7-16,0-7-21 16,-4-15-7-16,4 0-3 15</inkml:trace>
  <inkml:trace contextRef="#ctx0" brushRef="#br0" timeOffset="153236.1987">22729 13531 228 0,'5'-49'88'0,"-5"49"-48"0,8-38-9 16,-8 27 32-16,4 0-7 0,0 3 2 15,9-11-17-15,-4 4-5 16,8 0-21-16,0-4-2 0,4 4-2 16,-4-7-6-16,8 3-3 15,-3 4-4-15,3 0 1 16,5 0-19-16,-5 3-7 16,5 1-41-16,-5 7-17 15,-3 0-70 1</inkml:trace>
  <inkml:trace contextRef="#ctx0" brushRef="#br0" timeOffset="153464.0102">22827 13550 328 0,'8'-4'123'0,"1"-3"-66"0,8-1-49 15,-17 8 29-15,8-4-17 16,1 1-1-16,8-5-16 16,-4 1-4-16,4 3 0 15,-1-4-31-15,1 4-11 0,-4 4-49 16,0 0-18-16,0 0-7 16</inkml:trace>
  <inkml:trace contextRef="#ctx0" brushRef="#br0" timeOffset="153655.3881">22852 13776 292 0,'-25'19'110'0,"25"-19"-60"0,-4 12-30 0,-1-12 30 16,10 0-7-16,-5 0-1 16,12 0-15-16,1 0-4 15,4-8-13-15,13-7-6 0,0 0-3 16,3 0-4-16,-3 0 0 15,-4 3-64-15,-9 5-28 16,0 3-69 0</inkml:trace>
  <inkml:trace contextRef="#ctx0" brushRef="#br0" timeOffset="154271.306">23290 13113 204 0,'0'-19'77'0,"0"19"-42"0,-9-19-19 16,5 19 24-16,0-4-12 15,-1 0-1-15,-3 4-10 16,-1 0-2-16,1 0-9 15,-1 0 7-15,-3 4 6 0,3 0 3 0,1 0 4 16,-1-1-5-16,5 1-1 16,0 0-2-16,4-4 0 15,0 0 0-15,12 0-2 16,1 0 0-16,4-4 3 16,-4 4-5-16,12-4 0 15,-3 1-8-15,7-1-2 16,-3 0-2-16,-1 4 1 15,-4 0 0-15,1 4 3 16,-1 0-5-16,-4 7-3 16,0 0 1-16,-4 8 0 15,-1-4 1-15,1 12 0 16,0-5 0-16,0 16 0 16,-1-8-3-16,5 15 2 0,-4-7 3 15,4 15 3-15,-4-8-2 16,4 15-2-16,8 35-3 15,-4-5 1-15,-4-3 7 16,-4-12 4-16,-4-10 14 16,-5-1 8-16,-4-15-4 15,-4-4 0-15,-5-11-4 16,-4-11-3-16,5-1-9 16,-13-10-5-16,4-1-7 15,-13-11-2-15,4 0-28 0,-12-15-12 16,-17-23-63-16,8-7-25 15,9-19-77 1</inkml:trace>
  <inkml:trace contextRef="#ctx0" brushRef="#br0" timeOffset="174795.555">9061 17318 208 0,'-16'-11'77'0,"16"11"-42"0,-13 3-12 15,9-3 24-15,-1 0-4 16,1 0-1-16,0 0-8 15,0 0-4-15,4-3-16 16,0-1-2-16,4-7 1 0,0-1-5 16,5-7 0-16,-1 4-4 15,9-11-3-15,-4 3 0 16,4-3-1-16,-5 3-3 16,5 4 0-16,0 4-7 0,0 12-4 15,0-1 1-15,-4 15 0 16,-4-3 3-16,-5 14 4 15,0-3 3-15,-8 19 4 16,4-12 2-16,-4 12 1 16,-1-8 0-16,-7 4 2 15,3 0-3-15,-8-8 0 16,4-3 1-16,-8-4 2 16,4 0-3-16,-4-8-2 15,4-3-11-15,4-8-6 16,5 0-14-16,4-12-4 15,4 5-9-15,4-20 0 16,0 5-10-16,5-5-4 0,-1-3-33 31</inkml:trace>
  <inkml:trace contextRef="#ctx0" brushRef="#br0" timeOffset="174991.5692">9197 17107 196 0,'5'-4'74'0,"-5"4"-40"0,0 15-11 16,0-11 26-16,0 0-7 15,0-1 0-15,0 9-13 16,0-5-5-16,0 16-14 16,0-1-4-16,0 12-2 0,0-7-2 0,4 14-2 15,0-7 1 1,0 15 1-16,1-19-23 0,-1 8-11 16,0-8-43-16,0 12-17 15,1-8-20 1</inkml:trace>
  <inkml:trace contextRef="#ctx0" brushRef="#br0" timeOffset="175305.8459">8887 16639 272 0,'-12'-4'101'0,"12"4"-54"0,-9 0-28 0,5 0 29 0,0 4-19 16,4 0-6-16,0 0-10 16,0-1-1-16,12 5-7 15,-3-1-3-15,16-3 1 0,-3 0-2 16,7-4-1-16,-3 0-8 15,12-8-3-15,-8 1-21 16,16-4-6-16,-7 3-45 16,12-7-17-16,-5-4-9 15</inkml:trace>
  <inkml:trace contextRef="#ctx0" brushRef="#br0" timeOffset="175710.1614">9248 16571 244 0,'-17'-4'90'0,"17"4"-48"0,-17 0-23 0,13 0 26 15,0 0-10-15,0 0-1 16,-1 0-13-16,1 0-3 15,4 0-10-15,0 0-3 0,9 0 1 16,-1 0-3-16,13 4 0 16,-4-4-1-16,21 8-2 15,-8-8 1-15,8 3 1 16,-4 5 3-16,0-4 2 0,-4 3 1 16,-5-3 2-16,1 4 4 15,-9 3 3-15,-4 0-7 16,-13 8-1-16,0-4-3 15,-9 4-1-15,1-4-6 16,-14 12 1-16,5-12-16 16,-4 7-6-16,0-3-16 15,4 0-4-15,0 0-15 0,9 0-6 16,3-4-72 0</inkml:trace>
  <inkml:trace contextRef="#ctx0" brushRef="#br0" timeOffset="176073.1511">9715 17322 220 0,'-13'15'85'0,"9"-8"-46"16,0-14-19-16,4 7 44 15,0 7-16-15,4-7-15 16,5-7-8-16,-1 3-16 15,-4 4-3-15,13-4 0 0,0 1-1 16,22-1 0-16,-10 0-21 16,18-7-9-16,-9 3-51 15,9-3-21-15,-9 3-25 16</inkml:trace>
  <inkml:trace contextRef="#ctx0" brushRef="#br0" timeOffset="176297.2645">9758 17669 300 0,'0'22'112'0,"4"-29"-60"0,0 7-41 0,-4 0 26 16,4-4-16-16,1 4-4 15,12-11-10-15,-5 11-5 16,22-8-1-16,-4 4-28 0,17-7-11 0,-9 4-109 31</inkml:trace>
  <inkml:trace contextRef="#ctx0" brushRef="#br0" timeOffset="176897.6456">10619 17254 252 0,'-4'-4'96'0,"4"4"-52"0,-4-11-29 0,4 11 24 15,0 0-10-15,0-8-2 16,4 4-9-16,0-7-3 16,5 0-9-16,-1 3-4 0,5 4-1 15,0-7-4-15,4 7 2 16,-5 1 3-16,1 3 1 0,0 0 3 16,-9 3 3-1,0 1 0-15,-8 7 2 0,0 1-2 16,-9 10 0-16,0-6-3 15,-4 10 1-15,0-3 0 16,-4 7 3 0,4-8 1-16,-4 12 1 0,4-11-4 15,9 3 0-15,-1-3-1 16,9 0 1-16,0-5-2 16,13-2-1-16,0-1-6 0,12-8 1 15,-4 4-20-15,9-11-9 16,-5 0-56-16,14-7-24 15,-5 3-43 1</inkml:trace>
  <inkml:trace contextRef="#ctx0" brushRef="#br0" timeOffset="177330.9367">11086 17416 332 0,'-21'-23'126'0,"21"23"-68"0,-4-45-37 15,-1 41 35 1,5-7-19-16,0 0-4 16,0-8-13-16,0 4-5 0,5-4-8 15,-5 0-5-15,12 0-1 0,1 4-4 16,8 4 2-16,-4-1-4 15,9-3 1-15,-5 8-3 16,5 3 2-16,-5 4-8 16,0 8-4-16,-4-5 2 15,-4 12 4-15,-5 1 4 16,-8 14 4-16,0-11 2 16,-4 11 3-16,0-4 1 15,-5 4 3-15,1-7-1 16,-5 0 2-16,5-12-4 15,-9 0 0-15,0-3-8 16,-9-8-2-16,5 0-7 0,4-15-2 16,0 0-26-16,13 3-13 15,-1-10-48-15,22 10-22 16,-4-6 15 0</inkml:trace>
  <inkml:trace contextRef="#ctx0" brushRef="#br0" timeOffset="177947.9664">11494 17144 256 0,'4'-37'96'0,"-4"37"-52"0,0-19-23 16,0 11 30-16,0 8-14 16,0 0-3-16,0 8-18 15,0-1-5-15,0 9-7 16,0-5-3-16,0 15 2 0,0-3-7 16,0 11-1-16,0 0-3 0,0-4 0 15,0 0-2 1,0-3 1-16,0-5-4 15,0 1-2-15,0-4 0 0,0-8 1 16,0-7 8 0,0-8 5-16,0 4 13 15,0-23 4-15,0 12 8 0,0-19 5 16,0 11-5-16,0-4-2 16,0 4-6-16,4 4-2 15,0 4-6-15,9 7-3 16,-4 1-2-16,8 10 0 15,-5 1-4-15,14 7 0 16,-1 0 1-16,9 7 2 16,-4-3-3-16,4 0 0 0,-4 0 1 15,4-4 2 1,-5-4 3-16,-3-3 2 16,-5-8 8-16,-4-11 2 0,-4 3-4 15,-5-18 0-15,1 3-6 16,-5-15 1-16,0 4-5 15,-4-11-2 1,0 7-16-16,0-11-7 0,0 8-25 16,4-4-7-16,1 7-32 15,-1 8-12-15,0 3-41 16</inkml:trace>
  <inkml:trace contextRef="#ctx0" brushRef="#br0" timeOffset="178564.2346">12449 16722 268 0,'-5'-8'101'0,"5"8"-54"0,-8-7-31 0,4 7 29 16,-1 0-9-16,1 0-1 15,0-4-2-15,0 4 1 0,-5-4-18 16,5 1 2-16,-4 3 0 0,-1 0 1 16,1 3 3-16,-1-3-8 15,1 4-1-15,-1 0 2 16,-4 3 0-16,1 1-4 16,-1 3 1-16,4-3-5 15,-8 15-2-15,5-1-2 16,-1 20-3-16,4-8 1 15,-3 18-1-15,3-14 0 0,1 15 0 16,-1-4 0-16,1 0 0 16,4-4 4-16,-1 12 2 15,1-19 0-15,4 7 1 16,0-7-2-16,4 3 0 16,1-15-3-16,7 5 1 15,1-5-2-15,0-7 2 16,-1-4-9-16,1-8-3 15,0 1-20-15,0-12-8 16,4 0-30-16,0-7-10 16,-5 4-27-16,10-12-13 15,-5 4-22 1</inkml:trace>
  <inkml:trace contextRef="#ctx0" brushRef="#br0" timeOffset="179116.948">12589 16990 248 0,'21'-27'93'0,"-21"27"-50"0,13-34-26 16,-13 31 25-16,0-9-11 16,0 5-1-16,4-8-13 15,0 3-3-15,5-6-8 16,-5 3-8-16,9-1-2 0,-5 1-9 16,5 0-2-16,0 4-36 15,-1 0-14-15,-3 7-60 16</inkml:trace>
  <inkml:trace contextRef="#ctx0" brushRef="#br0" timeOffset="179373.3383">12593 17099 240 0,'-25'38'90'0,"25"-38"-48"0,0 7-27 0,0-3 26 16,4 0-7-16,0 0 3 15,5-4-12-15,-5 0-6 16,4-4-10-16,1 0-6 0,8-11 0 16,-5 4-11-16,5-4-4 0,-4 3-36 15,4-3-14-15,-4 4-72 31</inkml:trace>
  <inkml:trace contextRef="#ctx0" brushRef="#br0" timeOffset="179551.8842">12661 17220 272 0,'0'-4'101'0,"0"4"-54"0,4-11-44 15,-4 11 21-15,4-8-19 0,1 4-4 16,3 4-32-16,-4-7-15 16,9-4-69-16,-4 3-30 15</inkml:trace>
  <inkml:trace contextRef="#ctx0" brushRef="#br0" timeOffset="180094.2144">13022 16567 260 0,'-13'12'96'0,"13"-12"-52"0,-13 0-21 0,9 0 29 16,0 0-5-16,0 0-1 15,-1 0-10-15,1 0-5 0,4 0-17 16,0 0-2-16,4 0-1 15,1 3 2-15,3-3 5 16,1 0-8-16,8 0-3 16,-5 0 0-16,5-3 0 0,-4 3 3 15,4 0 1-15,-4-8 1 16,-1 4 0-16,1 4-9 16,0 0-1-16,-5 0-2 15,1 0 0-15,-1 4-3 16,1 7 2-16,-5 1 1 15,0 10 0-15,1-3-7 16,3 19-3-16,-4-8-1 16,5 19 1-16,-1-11 4 0,1 19 3 15,-1-8 6-15,-4 15 3 16,1-12 0-16,-1 16-1 16,0-7-3-1,-4 7 1-15,0-12 4 0,-4 1 6 16,0-1-1-16,-5-18 1 15,5 0-5-15,-9-8 0 16,1-4-7-16,-18-7-3 16,4-8-10-16,-12-11-5 15,4 0-24-15,-12-11-9 16,3 11-40-16,1-7-15 16,3 3-62-1</inkml:trace>
  <inkml:trace contextRef="#ctx0" brushRef="#br0" timeOffset="180919.6468">10619 17959 256 0,'-12'0'96'0,"3"0"-52"0,5 0-27 0,0-4 27 15,-1 1-10-15,5-1-2 16,0 0-5-16,0 0-2 16,0 1-14-16,0-1 2 0,9 0 1 0,4-4-5 15,8 1-1-15,4-1-6 16,9 5-2-16,4-1 0 16,1 0 2-16,12 4 5 15,4 0 4-15,17 0-4 16,13 0 1-16,0-4-3 15,-30 0 0-15,-8 1-3 16,12-1 1-16,-8 0-2 16,21 0-1-16,-13 1-2 15,18-1 1-15,-9 4 3 16,4-8 1-16,-8 5-1 16,8-5-2-16,-13 4 1 0,22-7-1 15,-13 3 0-15,8 5 0 16,-8-9 0-16,4 5 2 15,-12-1-1-15,8 1-1 16,-13-1 3-16,8 1 0 16,-12-1-4-16,13 0-1 15,-13 1-4-15,4 3 1 16,-8 4-10-16,4 0-6 16,-9 0 1-16,1 0 1 15,-9 0 6-15,4 0 4 16,-4 0 0-16,-4 0 1 15,-5 0-11-15,0 0-3 16,-3 0-45-16,-5 4-19 16,-5 0-40-1</inkml:trace>
  <inkml:trace contextRef="#ctx0" brushRef="#br0" timeOffset="182601.732">11549 18193 232 0,'4'-8'88'0,"-4"8"-48"0,0-3-25 16,0 3 24-16,-4 0-1 15,4 0 4-15,-4-4-1 16,-1 4-1-16,1-8-21 16,0 5 4-16,0 3 4 0,-1-8 0 15,1 4 2-15,0 4-5 16,-5-11-1-16,5 11-6 16,-4-8-2-16,3 5-5 0,-3 3 1 15,4 0-4 1,-5 11 1-16,1-11-5 15,-1 11 0-15,5 1-1 0,-5-1-2 16,1 0-2-16,-5 8 1 16,5 0 1-16,-1 4 0 15,1-1 0-15,-1 1 2 16,1-12-1-16,4 4-1 16,-1 0 1-16,1-3-1 15,0-1 0-15,4-4 0 16,0 1-3-16,4 0 2 15,0-5-1-15,9 1-2 16,-4 0-4-16,3 0-2 16,1-1-6-16,0 1-1 15,-1 0 5-15,1 4 5 16,0-1 6-16,-5 4 5 16,1 1-3-16,-5 10-1 15,0-3-2-15,-4 11 0 0,0-7 11 16,-4 7 5-16,0 12 7 15,0-12 2-15,-1-11-6 16,-7 3-2-16,-5 5-9 16,4-12-4-16,0-4-10 15,1 0-5-15,-1-7-40 16,4 4-15-16,5-8-29 0,8-8-12 16,1 4-58-1</inkml:trace>
  <inkml:trace contextRef="#ctx0" brushRef="#br0" timeOffset="183021.6652">11808 18747 316 0,'-26'23'118'0,"26"-23"-64"0,-25-7-21 0,21 7 36 15,-9-12-12-15,0 1-1 16,0-16-19-16,1 5-8 16,3-12-16-16,1 8-6 0,8-20-1 0,0 12-1 15,12-3 0 1,1 3-6-16,13 0-1 16,-5 7 1-16,9 8 2 0,-5 4-2 15,5 8-2-15,-5-1 4 16,1 16 1-16,-5-4-3 15,-4 14 1-15,0-2 0 16,-4 14 0-16,-5-4 2 16,-4 12 1-16,1-4 3 15,-14 7 1-15,1-7-1 16,-9 0-1-16,4-4-3 16,-13-3 1-16,5-5-15 15,-4-7-7-15,3-11-39 16,10-15-15-16,-1 3-35 15,9-29-12-15,8-27-33 16</inkml:trace>
  <inkml:trace contextRef="#ctx0" brushRef="#br0" timeOffset="184295.964">14843 17458 304 0,'-9'-23'112'0,"9"23"-60"0,-8-30-34 0,3 26 28 16,1-7-11-16,4-1-1 0,0-10-15 15,0 10-6 1,4-14-8-16,1 3-2 0,7 1 1 15,-3-1-5-15,8 0-1 0,-4 1 1 16,8-1 0-16,-4 8-4 16,0 11 1-16,0 1-3 15,-9 10 0-15,1-3-7 16,-9 18-2-16,0 1 0 16,-9 15 2-16,5-4-1 15,-13 11 2-15,4 0-2 16,-4-11 2-16,5-4 0 15,3-11 3-15,1-4 6 16,8-18 4-16,0-1 1 16,4-19-1-16,0 1-2 0,5-1 1 15,-5 0-1-15,4-7 0 16,1 8 0-16,-1 6 0 16,-3 1 6-16,3 8 2 15,1-1 4-15,-1 12 1 16,1 0-3-16,3 15-3 15,-3 0-11-15,-1 22-4 16,1-18-33-16,-1 14-11 16,1-3-70-1</inkml:trace>
  <inkml:trace contextRef="#ctx0" brushRef="#br0" timeOffset="184614.1295">14660 16699 280 0,'-25'8'104'0,"25"-8"-56"0,-9 11-25 16,5-7 31-16,4 4-6 15,0-8-1-15,4 3-15 0,0 5-5 16,9-8-16-16,0 0-2 16,12 0-2-16,1 0-3 0,8-8-3 15,-4 5 2 1,8 3 0-16,-9-8-23 0,14 4-12 16,-5 0-45-16,9 1-18 15,-9-1-61 1</inkml:trace>
  <inkml:trace contextRef="#ctx0" brushRef="#br0" timeOffset="185033.5581">15055 16594 296 0,'-9'-12'110'0,"9"12"-60"0,-8-3-36 0,4 3 28 0,-1 0-12 16,1 0 0-16,-4 3-11 16,3-3-1-16,1 8-11 15,0-8 2-15,4 11 2 0,0-7-4 16,4 4 1-16,0-5-5 16,9 5 0-16,-4-8 3 15,16 4 1-15,-4 0-1 16,5-1-1-16,-5 1-6 15,0 4 1-15,-4-1 6 16,0 4 4-16,-4-3 3 16,-9 3 3-16,0 1-7 0,-12-1-1 15,0 0-6 1,-9 4-4-16,0 4-6 0,0-7 0 16,0 3-7-16,0 0-3 15,4-4-17-15,4 0-7 16,1-3-22-16,8-1-8 15,0 1-38 1,21-4-57-16,-4 0 49 16</inkml:trace>
  <inkml:trace contextRef="#ctx0" brushRef="#br0" timeOffset="185321.5431">15471 16937 276 0,'-4'0'104'0,"4"0"-56"0,4 11-30 16,-4-7 28-16,0 0-9 15,0 0 1-15,4-1-7 16,0 1 1-16,1 0-18 15,-1 0-4-15,9-4 1 0,-1 0-9 16,10-4-3-16,-5 0-9 16,12-3-4-16,-3-1-36 0,3 4-15 15,-3 1-97 1</inkml:trace>
  <inkml:trace contextRef="#ctx0" brushRef="#br0" timeOffset="185529.177">15539 17220 308 0,'-9'7'115'0,"9"-7"-62"0,0 0-27 0,0 0 34 16,5 0-17-16,-1 0-4 15,9-7-21-15,-5 3-9 16,9 4-5-16,0-7-10 0,13 3-4 15,-5 4-60-15,5-8-27 0,-5 8-65 16</inkml:trace>
  <inkml:trace contextRef="#ctx0" brushRef="#br0" timeOffset="186731.1071">10339 17107 192 0,'0'34'71'0,"0"-34"-38"0,-4-15-12 0,4 15 25 16,0 0-9-16,0 0-1 15,0 0-3-15,0 0 1 16,0-12-18-16,0 5 4 0,0-1 1 16,0 1 0-16,4 3 2 0,0-4-11 15,5 5-2-15,-1-9-8 16,9 1-2-16,-4 0 0 16,8-1 2-16,-4 1-3 15,9 0 0-15,-1 3 1 16,1 4 2-16,-5 1-1 15,0 6 2-15,-4 1-2 16,0 7 2-16,-4 1 0 16,-5 7 3-16,1-4-1 15,-5 7 2-15,0-3 0 0,-4 11 1 16,0-3 2 0,-4 3 1-16,4 0 1 0,-8-3 2 15,3-1 2 1,-12 8-1-16,5-4-3 0,-5 8 0 15,4-8-3-15,-4 4 0 16,4-4-1-16,-4 4 2 16,4-4 1-16,1-7 1 15,-1-1-4-15,4 1 0 16,1-4-3-16,4-4 2 16,0-4-4-16,4 4 0 15,0-11-1-15,12 4-2 16,-3 3 1-16,16-11-1 15,1 4 0-15,8-8 0 16,-5 4 0-16,10-11 0 16,-10 11 2-16,5-12 1 0,-4-3-19 15,-5 0-7 1,-3 4-41-16,-5 0-16 0,4-1-120 16,-13 1-65-1,-3-8 126-15</inkml:trace>
  <inkml:trace contextRef="#ctx0" brushRef="#br0" timeOffset="190587.1174">12512 16937 228 0,'9'-11'85'0,"-9"11"-46"0,8-19-13 0,-8 19 29 16,0-4-14-16,0-3-1 16,0 3-10-16,0 4-4 15,5-8-14-15,-5 4 1 0,4 4 1 0,0-7 1 16,0 3 1-16,-4 0 3 15,5 4 2-15,-5 0-7 16,4 4-1-16,0 0-5 16,0 7-3-16,1 1 0 15,-1 10 1-15,0-3 3 16,0 15 5-16,1-4-8 16,-1 4-1-16,0-4-3 15,0 8 1-15,-4-8 0 16,0 4 1-16,0-4-2 15,0 0 1-15,0-3-4 0,0-16 0 16,0 0-17 0,0-7-5-16,0 0-20 0,-8-15-5 15,4 3-17-15,-1-14-6 16,1-1 7-16,4-11 6 16,0 8 17-16,4-12 11 15,1 4 15-15,-1-8 9 16,0 8 10-16,-4-7 8 15,0 7 11-15,0 4 6 16,0 3 4-16,0 5 3 16,0 3-3-16,0 8 2 15,0-1 3-15,-4 9 1 16,0-1-6-16,4 4 0 16,0 0-6-16,0 0 1 15,0 0-7-15,4 0-1 16,0 0-7-16,9-4-3 15,-5 0-5-15,9-3-4 0,13-5 0 16,-9 5-1-16,-4-4-16 16,13-1-4-16,-5 1-19 15,5 0-7 1,-4-1-25-16,-5 1-7 0,0 3-80 16</inkml:trace>
  <inkml:trace contextRef="#ctx0" brushRef="#br0" timeOffset="190919.6866">12652 17046 324 0,'-4'8'123'0,"4"-8"-66"0,-4 0-40 0,4 0 30 16,0 4-8-16,0 3 2 15,0-7-14-15,0 0-5 16,0 4-12-16,0 4 2 0,4 3 4 16,0-7-4-16,5-1 1 0,-1 1-8 15,9-8-3 1,5-3-1-16,-5-1 1 15,0 5-19-15,8-9-6 0,-4 5-30 16,5-5-14 0,-5 1-33-16,0 0-14 15</inkml:trace>
  <inkml:trace contextRef="#ctx0" brushRef="#br0" timeOffset="191173.8493">12733 17261 308 0,'-8'15'115'0,"8"-15"-62"0,-5 8-22 0,1-4 37 15,4 0-12 1,0-1-2-16,0 1-14 0,0 0-5 16,4 0-19-16,1-1-3 0,7 1 0 15,-3 0-5-15,12-4 0 16,0 0-6-16,9-4-4 15,-5 0-57-15,14-7-25 16,16-12-56-16,4-14-23 16,1-9 19-1</inkml:trace>
  <inkml:trace contextRef="#ctx0" brushRef="#br0" timeOffset="192313.69">16205 17216 228 0,'0'-11'88'0,"0"11"-48"0,0 0-16 0,0 0 27 0,-4-8-2 15,0 4 1-15,0-3-2 16,4-1 0 0,-5-10-26-16,5 2 5 0,0-17 1 15,0 10-7-15,5-22-1 0,-1 11-8 16,8-8-2-16,1 4-6 16,8 1-1-16,1 3-3 15,7 4-1-15,-3 3-1 16,8 12 0-16,-4 4 2 15,-1 11 0-15,-3 0-3 16,-9 22 0-16,0 24 4 16,-9 7 3-16,-8-1-1 0,-8-3-2 15,-5-3 2 1,0-12 2-16,0-12 0 16,-4 5 2-16,5-5-2 0,-14-7 0 15,5-3-3-15,-4-9-2 16,3 1-6-16,-3-8-1 15,4 1-24-15,4-12-9 16,0-1-32-16,4 1-12 16,4-7-35-16,9 7-15 15,22 3 14 1</inkml:trace>
  <inkml:trace contextRef="#ctx0" brushRef="#br0" timeOffset="192648.2021">16664 17103 288 0,'12'-38'110'0,"-12"38"-60"0,0 0-32 16,0 0 31-16,0 0-7 15,0 0 0-15,0 12-6 16,0-1-2-16,0-4-19 16,0 5 6-16,0 3 3 0,0-4-10 0,0 8-3 15,0-4-7 1,0 4-3-16,0 0-3 0,0-8-1 16,0 4-25-16,0 0-11 15,0-3-20-15,0-5-6 16,0-3-29-1,5-8-13-15,-1-7-19 16</inkml:trace>
  <inkml:trace contextRef="#ctx0" brushRef="#br0" timeOffset="193021.7312">16795 16567 348 0,'0'-15'129'0,"0"15"-70"0,0-15-45 0,0 15 33 15,0 0-13-15,0 0-2 16,0 4-7-16,0 0-4 16,0 3-11-16,0 8 2 0,0-3 2 0,0-9-1 15,0 16 0-15,0-4-1 16,-4 8 0-16,0 19-4 16,4-5 0-16,0 1-5 15,4 3 0-15,0-3-1 16,0 0-2-16,1-4 1 15,3-4 1-15,9-4 3 16,-4-7 2-16,-5-4 1 16,14-7 0-16,-10-1-2 15,10-7 1-15,-1 0-4 16,4-7 0-16,-3 3-6 16,-1-7-2-16,-4 0-31 15,4-8-14-15,-4 4-12 16,0-4-4-16,0 7-17 0,4-18-5 15,-4 8-65 1</inkml:trace>
  <inkml:trace contextRef="#ctx0" brushRef="#br0" timeOffset="193261.8299">17275 16601 316 0,'-13'0'118'0,"13"0"-64"0,-8 0-43 0,3 4 28 15,-7 4-12-15,3-5-1 16,-4 13-4-16,5-5 1 16,-5 11-13-16,5-3-3 0,-1 19-1 0,5-4-3 15,0 19 0-15,4-12-3 16,-4 16-3-16,4 26-18 16,-5-8-9-16,5-7-26 15,-4-8-12-15,4-10-17 16,0-9-7-16,0-11-16 15</inkml:trace>
  <inkml:trace contextRef="#ctx0" brushRef="#br0" timeOffset="193893.6993">17317 17243 240 0,'5'-23'90'0,"-5"8"-48"0,4-8-34 0,-4 8 24 16,4-4-14-16,0 4-2 15,1 0-7-15,-1 4-1 16,0-1-5-16,-4 5-2 0,0 7 2 15,0-8-2-15,4 5-1 0,1-9 1 16,-1 5 1-16,-4 3-1 16,4-7 2-1,0-8 7-15,1 7 3 16,-1 1 2-16,-4 4 4 16,0-1 2-16,0-3 2 15,0 3-1-15,4-7 1 0,0-11-7 16,5 3 1-16,3-7-1 15,5 4-1-15,5-1-1 16,-1 1-1-16,4 7-3 16,-8 8-1-16,0-1-3 15,5 5 1-15,-5 3-4 0,8 15 0 16,-4-7 1 0,-4 26 0-16,0-3-2 0,-4 14-2 15,-5 23 1 1,-8-22 1-16,0-8-1 15,-8 7 2-15,-9 16-2 0,-4-8-1 16,-5-8-2-16,-3-7-1 16,-5-11-3-16,8-4 1 15,1-8 1-15,8-7-1 16,0-1 1-16,4-10 3 16,0-12-22-16,5 8-7 15,3-1-20-15,10-22-9 16,-1 8-15-16,13-12-6 15,13-22-58 1</inkml:trace>
  <inkml:trace contextRef="#ctx0" brushRef="#br0" timeOffset="194730.5795">17933 16937 288 0,'4'-11'107'0,"-4"11"-58"0,0 11-44 0,0-7 22 15,0 7-9-15,0 4 0 16,0 4-4-16,0 15-1 16,0 0-7-16,0-8 0 0,-4 5 1 15,0-1 3-15,-1-8 4 16,5-3-4-16,0 4 2 16,0-12-3-16,0 0 2 0,0 1-2 15,0-8 2 1,0-1 0-16,5-10 3 0,-1-1-1 15,0-14 2-15,0 6-4 16,5-17 1-16,-1 6-1 16,9-7 3-16,-4 12-5 15,0-9-3-15,-1 9-6 16,1 10 0-16,-4 1-2 16,-1 19-2-16,1-5-4 15,-1 16 0-15,-4 4 2 16,5 0 1-16,-5-8 3 15,5 7 1-15,-1-3 1 16,5 0 2-16,-5-4-1 0,5-7 2 16,0-1 0-16,0-11 1 15,-1 1 2-15,1-12 3 16,0-1 0-16,4-6 0 16,-5 3 1-16,5-4 1 15,0 8-3-15,0-4 0 16,-4 8-5-16,0 7 0 15,0 4-3-15,-5 15-1 16,1 4-8-16,-5 4-2 16,0 7-12-16,5 4-5 15,-1-4-16-15,1 4-5 16,-1-7-16-16,5 3-6 16,-5-11-15-16,1 3-4 0,-1-14-26 15</inkml:trace>
  <inkml:trace contextRef="#ctx0" brushRef="#br0" timeOffset="195107.638">18553 16767 236 0,'0'0'90'0,"0"0"-48"0,4-15-23 16,-4 15 48-16,17-7-18 16,0 3-6-16,0 4-8 15,0-8-20-15,-5 8 9 0,1 8 3 16,-4-4-1-16,-5 7-1 16,-8 12-5-16,-9 11-2 15,0 7-8-15,-4 8-2 16,0 0-4-16,0 0-1 15,5 4-1-15,-1-8 1 16,4 0-4-16,1-7 0 16,-1-4-10-16,5-11-5 0,0-4-25 15,0-4-9 1,4-4-18-16,0-7-8 0,4-8-11 16,9-4-6-16,12 1-20 15</inkml:trace>
  <inkml:trace contextRef="#ctx0" brushRef="#br0" timeOffset="195498.8693">19070 16858 308 0,'9'-11'115'0,"-9"18"-62"0,0-11-40 15,0 4 28-15,-4 4-8 16,-5 0 1-16,1 0-15 0,-5 3-4 15,0 4-9-15,-4 5-4 0,0 2 1 16,0 5-2-16,0-4 2 16,5 4-4-16,3-5-2 15,9 1 2 1,0 0 2-16,4-11-2 0,5 14-2 16,4 1-1-16,3-8 0 15,6 4 5-15,-5-4 1 16,-5 0 2-16,1 4 2 15,0-4 6-15,-5 4 4 16,-3-4-6-16,-5 4-1 16,0-8-3-16,-5 8 1 15,1-4-11-15,-9 4-2 16,1-4-21-16,-14-4-10 0,5 4-21 16,-4-22-6-1,-9-4-10-15,8-8-4 16,13-15-39-16</inkml:trace>
  <inkml:trace contextRef="#ctx0" brushRef="#br0" timeOffset="196038.2444">19372 16383 212 0,'-9'3'82'0,"14"5"-44"0,-5-8-29 0,0 0 22 15,0 4 3-15,0-1 4 16,0 1-1-16,4 0 0 15,0-4-20-15,0 0 10 0,0 0 5 16,1 0-1-16,7 0 2 16,-3 0-8-16,4-4-1 15,-1 0-11-15,1 4-5 16,0 0-5-16,-5 8-3 16,1 0 1-16,-5 14 1 15,0 1 1-15,-4-1 3 16,0-3-1-16,-4 8 2 15,0-5-2-15,-5 8 0 0,5-7-1 16,-4 7 0-16,3-3 9 16,1 3 6-16,0-4 1 15,0 1 0-15,4-5-2 16,4-3-1-16,-4 0-9 16,8-8-5-16,1 1-2 15,8-9 1-15,-4 1-8 16,12-8-3-16,-4 4-50 15,1-15-24-15,11-7-98 16,10 3-88 0,-9-23 100-16</inkml:trace>
  <inkml:trace contextRef="#ctx0" brushRef="#br0" timeOffset="197147.4784">20242 16428 220 0,'8'-8'82'0,"-8"16"-44"0,5-19-29 15,-5 11 19-15,0 0-3 16,0 0 2-16,0 0-6 15,0 0-3-15,0 0-10 16,0 0 1-16,0-8 2 0,0 8-4 0,0-4 1 16,-5 4 1-16,-3 4 5 15,-1 4 3-15,-3-8 4 16,-5 3 2-16,0 5 3 16,0-8-1-16,4 4 2 15,0 3-2-15,-8-3 0 16,4 3-3-16,-4-3-2 15,0 4-4-15,-1-1-2 16,1-3-6-16,0 7-3 16,0-3 0-16,0 3 1 15,4 1-3-15,-5 6-2 16,5 1-3-16,0 11 1 16,0 23 1-16,0 4 0 0,5 7 0 15,-1 8 0-15,-4-4 0 16,4-1 2-1,-4 5-3-15,4-8 0 16,1 0 7-16,3 4 4 0,5-7-3 16,4-9 1-16,0-6-5 15,13-9-2 1,4-10 0-16,4-12-1 16,4-11 2-16,9-4-3 15,0-12-2-15,5 1-7 16,-5-12-2-16,-9-3-39 15,5-4-19-15,-5-4-46 16,1 4-17-16</inkml:trace>
  <inkml:trace contextRef="#ctx0" brushRef="#br0" timeOffset="197450.5354">20255 16767 292 0,'8'-56'110'0,"-8"44"-60"0,4-3-30 0,-4 12 30 16,0 3-10-16,0 0 0 16,0 0-15-16,0 7-2 15,0 4-14-15,0 12-1 0,0 11-1 0,0 7-6 16,0 9 0-1,0 6-1-15,0-7 0 0,0 0-3 16,0 4 0 0,-4-12-16-16,0-3-5 0,0-8-37 15,-5 0-13-15,1-14-80 16</inkml:trace>
  <inkml:trace contextRef="#ctx0" brushRef="#br0" timeOffset="197646.5102">20331 16892 244 0,'30'-49'90'0,"-26"34"-48"0,4-8-16 16,-3 12 31-16,3-1-4 15,5 5 2-15,4-12-20 16,4 4-7-16,0-8-16 0,1 1-3 0,-5 7-2 16,-5 3-3-16,5 1-3 15,13-4-25-15,-5 4-11 16,-3 3-22-16,-1 8-9 15,-4 0-84 1</inkml:trace>
  <inkml:trace contextRef="#ctx0" brushRef="#br0" timeOffset="197888.3438">20429 16941 304 0,'-5'19'112'0,"1"-12"-60"0,8-3-34 0,-4-4 31 16,0 4-14-16,5 0-2 0,3-1-19 15,5 1-7-15,0 0-4 16,-5-4-5-16,13 0 1 16,13-8-1-16,0-3 0 0,-4 0-25 15,0-4-11-15,-5-1-30 16,-4 5-12-16,-4 0-52 15</inkml:trace>
  <inkml:trace contextRef="#ctx0" brushRef="#br0" timeOffset="198126.8651">20378 17258 296 0,'-5'15'112'0,"10"-15"-60"0,-5-4-34 0,0 4 28 15,4-4-2-15,0 0 1 16,5-3-10-16,8-1-2 16,0 1-18-16,-5 7-5 0,14-12-2 15,-5 5-2-15,9 3 1 16,12-15-15-16,-4 4-7 16,-4-11-41-16,-4-1-16 15,-4-3-36-15,-5 0-14 16,-4 4-6-1</inkml:trace>
  <inkml:trace contextRef="#ctx0" brushRef="#br0" timeOffset="198905.943">20794 16375 268 0,'-9'-4'101'0,"5"4"-54"0,0 4-26 0,4-4 28 16,0 0-6-16,0 0-1 16,0 0-10-16,0 0-3 0,4 0-16 15,0 0 5-15,5-4 5 0,16-7-3 16,-8 0 0 0,0 3-9-16,9-7-2 0,12-8-1 15,0 8 2-15,-8-7-1 16,-1-1 0-16,-7 12-3 15,-5-1-1-15,-5 12-3 16,1 0 1-16,0 15 0 16,-5 16-4-1,1 3 1-15,-1 11-2 16,-3 8 0-16,-1 3 0 0,4 8 0 16,1-3 2-16,4 10 0 15,-5 9 0 1,5 3 0-16,-5-4 0 0,5-8 2 15,-5 1-1-15,1 0 2 16,-9-4 0-16,0-4 1 16,-4-8 6-16,-1-3 6 15,-7 0-4-15,-5-15 1 16,-9-8-8-16,-8-8-3 16,-4-6 1-16,-13-13 0 15,-4-3-6-15,0-3 0 16,0-9-37-16,-9 1-13 15,-4-12-35-15,0-14-14 16,9-5-85 0</inkml:trace>
  <inkml:trace contextRef="#ctx0" brushRef="#br0" timeOffset="199699.8402">14367 16209 236 0,'-25'-34'90'0,"4"19"-48"0,-1-4-40 0,14 15 17 16,-5-7 3-1,0-8 6-15,1 4 5 0,-5 0 2 16,4 4-19-16,4-1 4 0,-3 5 3 16,3 3-8-16,-3 12-1 15,-1 11-8-15,4 26-2 16,5 15-4-16,0 23-3 16,4 15 2-16,4 19 2 15,5 11 4-15,-1 12 2 16,1-8 1-16,-1 11 0 15,1-7-2-15,-1-8-1 16,-4-7-3-16,0-27 1 0,1-15-4 16,-1-18 0-16,-4-16-50 15,0-11-20-15,0-26-93 16</inkml:trace>
  <inkml:trace contextRef="#ctx0" brushRef="#br0" timeOffset="200735.0201">14575 15696 388 0,'-46'27'145'0,"37"-12"-78"0,1 11-78 16,3-15 24-16,1 1-12 15,0 3-1-15,4-4 1 0,13 0-1 16,8-7 0 0,13 4-5-16,12-8 1 0,14 0 2 0,8-8 1 15,17 4 3-15,29-7 1 16,9 0-1-16,9-1 1 16,29 5-4-16,9-1 0 15,0 1 3-15,25-1 1 16,0-3 1-16,13 3 2 15,13 1-3-15,-13-4 0 0,30-5 3 16,-17 5 1 0,3-11 1-16,10 3 2 0,-18 4-5 15,14-8-1-15,-14 0-2 16,-4 4 1 0,5 1-2-16,-22-5-1 0,-12 12 1 15,8-1-1-15,-17 1 4 16,-17 0 5-16,-17-1 1 15,0 5 2-15,-17-1-2 16,-13 1-1-16,-8-1-3 16,-13 1 1-16,-12-1-4 15,-9 4-2-15,-5 1 2 16,1-1 0-16,21 0-1 16,-13 0-2-16,-4 4-2 0,-9 0 1 15,-8 4 5-15,0 0 5 16,-8-4-5-1,-1 0 0-15,-4 4-4 16,-4-1-1-16,-4 1 3 0,0-4 1 16,-1 4-1-16,5 0-2 15,0 3-2-15,-4 1 1 16,12 3 1-16,1 4 2 16,-5 4-1-16,-4-8-1 15,-4 4 5-15,-1-3 4 16,-7-1-3-16,-1 4 2 15,-4 0-5-15,0 0-2 16,0 4 0-16,-4 8 1 0,-1-5 1 16,1 12 3-1,0-4-3-15,-5 12 0 16,5 3-1-16,-4 0 1 0,-1 8-2 16,1 4 2-16,7 3 0 15,1 8 3-15,-4 7-1 16,0 5 0-16,0 6-6 15,-1 5 1-15,5-4 0 16,0 14 2-16,0 5-1 16,0 3-1-16,0-11 5 15,0 1 4-15,-4-1-1 16,0-8 1-16,-5-3-5 16,1-8-1-16,-5-11 1 15,0-8 0-15,-4-3-2 16,0-16 1-16,0-7-2 0,0-7 2 15,0-5-2 1,0 1-1-16,-4-4 1 16,4 3-1-16,-4-3-5 0,-1 0 1 15,1-4-5-15,0-3-1 16,-5-1-33-16,-3-22-14 16,-5-31-100-16,-26-7-46 15,-8 0 33 1</inkml:trace>
  <inkml:trace contextRef="#ctx0" brushRef="#br0" timeOffset="202088.2153">14053 17714 324 0,'-21'11'121'0,"4"-7"-66"0,4 0-58 16,13-4 22-16,0 0-17 16,-4 7 0-1,13 5-2-15,3 7 0 16,1-1 0-16,0 5 0 0,-1 7 0 16,5 4 0-16,5 4-3 15,3 7 2-15,1 4 3 16,3-4 1-16,1 1 1 15,4-1 2-15,-4-7-3 16,4-4-2-16,0-8 0 0,4 0-1 16,17-10 2-16,4-5 3 15,5 0 0-15,0-11 0 16,4 0-3-16,4 0 1 16,13-11 0-16,12 0 3 15,9-1-3-15,1-7-2 16,3 8 0-16,22 3-1 15,3 1 0-15,1-1 0 16,0 1 0-16,21 3 2 16,0 0 1-16,-4 4 1 15,17 4 4-15,-1 4 5 16,-7 3-3-16,16 4 0 0,0 0-4 16,-12 4-1-1,-5 0-6-15,17-4 1 0,-4 4 2 16,-12-8 1-16,12 8 3 15,34 4 3-15,-21-8 5 16,-18-4 1-16,14-3-4 16,-13-5 1-16,-18-3-3 15,-3 0 0-15,4 4-8 16,-5-4-2-16,-16 0 0 16,-5-4 2-16,1 4 0 15,-10 0 2-15,-3-3 4 16,-9-5 4-16,-12 0-4 15,-5-3 1-15,8 0-3 0,1-1 2 16,-9 1-4 0,0 0-2-16,-4 3 0 0,-8 1-1 15,-1-5 0 1,-4-6 2-16,5 6 1 0,-10 1 3 16,6 0-1-16,-14-4 0 15,-4 7-1-15,-8-3 0 16,-5-1-5-16,1-3 1 15,-9 0 0-15,-5 4 0 16,1-8 0-16,0 4 2 16,0 4 3-16,-5-1 4 0,-4 1-2 15,1 0-2-15,-6-1-2 16,10-3-3-16,-9 4 1 16,4 0 1-16,0-8-1 15,-4 4 2-15,-4 3 0 16,-4-6 1-16,-1 2-2 15,-4 5 1-15,1-4-2 16,-1 0-1-16,-4 0 1 16,0-8-1-16,0-3-9 15,0-4-2-15,-4-12-27 16,-13-7-13-16,-13-15-72 16,-4-4-33-16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7:48:21.31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4231 3729 264 0,'-21'-31'101'0,"21"20"-54"0,-4 4-55 0,-5 3 16 16,1 4-11-16,-9 4 0 16,-9 11 4-16,-8 7 1 15,-12 12 0-15,-18 15-6 0,-8 19-2 16,-5 11 0-16,14-3 4 16,7-8-1-16,18-12 1 15,4-10 4-15,9-13 1 0,12-10 1 16,5-15 2-1,20-8 6-15,10-12 2 16,20-14-5-16,5-12-3 16,4-11-6-16,4 0 0 0,8 0-2 15,18 4 0-15,-9 7 2 16,9 4 0-16,-13 8 0 16,-9 3 2-16,-12 1-1 15,-9 3 2-15,-12 11 2 16,-9 4 2-16,-17 8-3 15,-13 11-3-15,-13 8 0 16,-12-1-1-16,0 16-3 0,-4 0 2 16,3 3 1-16,10-3 0 15,3-8 0-15,13-3 2 16,1-8-1 0,7-4-1-16,10-8-2 0,16-7 1 15,4-11-1-15,14-4 0 16,12-8 2-16,-1-3 0 15,-3-1-3-15,0 5 2 16,-5-5 3-16,-3 8 1 16,-10 8-1-16,-8 4-2 15,-8 7 3-15,-13 11 0 16,-4 15-1-16,-17 16-2 16,-13 7 1-16,-13 7 1 15,-17-3-1-15,9-8 2 16,4-3-2-16,9-8 2 15,4-4 0-15,8-15 1 0,13-4 0 16,13-3 2-16,8-8-5 16,9-11-1-16,21-12-2 15,17-18 0-15,12-12 2 16,-3-4 0-16,3-7 2 16,1 4 1-16,-9 11 1 15,-8 7 2-15,-13 12-1 16,-17 19 0-1,-17 18-1-15,-13 20-2 16,-8 14-2-16,0 16 1 16,-22 3-1-16,1-3 0 15,-1-5 0-15,5-6 0 0,8-5 0 16,5-7 0-16,8-4 0 16,13-11 0-16,16-11 0 15,14-12 0-15,8-4 2 16,8-18-3-16,13-19-2 15,18-8 6-15,-5 0 3 16,16 8-1-16,-16 0 0 16,-8 11-3-16,-14 7 1 15,-12 16 0-15,-8 3 1 16,-18 24-2-16,-16 17-2 16,-18 16 1-16,-16 1 1 0,-9 2-3 15,0 12 0 1,0-7 3-16,13-8 1 15,4-4-1-15,13-11-2 0,8-11 1 16,17-16 1-16,13-14-3 16,30-16 0-16,17-11 3 15,8-15 3-15,0-19-2 16,13-11 0-16,8 8 3 16,1-5 1-16,-5 16-1 15,-13 11-1-15,-16 11-3 16,-18 15 1-16,-12 12-2 15,-18 11-1-15,-16 15 1 16,-9 8-1-16,-25 22 0 0,0 4 0 16,-4 8 0-16,-5-1 2 15,4-7-1 1,5-4-1-16,9 1 1 16,7-20-1-16,18-15 2 15,8-11-1-15,18-11 2 16,20-15-4-16,17-23-2 15,9-8 2-15,-4 4 0 16,-9 1 1-16,-4 6 2 16,-13 12-1-16,-8 12 2 15,-9 10-4-15,-8 12-2 16,-9 23 2-16,-12 11 0 16,-9 7 1-16,-17 8 0 15,0-7 0-15,0-4 0 16,0-1 0-16,9-6 2 0,12-9-1 15,4-3-1-15,14-15 1 16,12 3 1-16,16-18-1 16,6-27 2-16,3-14-4 15,13-9 0-15,5-10 1 16,8 6 0-16,0 9-3 16,-9 14 2-16,-12 12 1 15,-18 8 0-15,-12 10 0 16,-12 20 2-16,-18 14-3 15,-13 16 0-15,-3 11 1 16,-5 8 2-16,0-1-1 16,4-7 2-16,5-7-4 0,3-8 0 15,5-8 3-15,9-7 1 16,8-8-1-16,13-14 1 16,8-20 0-16,17-19 1 15,21-14-5-15,14-12 1 16,-5 0-2-16,-5 8-2 15,-3 3 5-15,-5 12 3 16,-4 7-3-16,-17 8-1 16,-13 15 0-16,-13 15 2 15,-12 11 1-15,-9 16 1 16,-8 25-5-16,-13 1-1 16,-12 15 1-16,3-4 0 15,9-15 3-15,0 0 3 16,13-7-2-16,4-12-2 15,26-11 2 1,16-15-2-16,9-23-1 0,4-26 1 16,13-8 1-16,9-4-1 15,-5 4-1-15,-9 12 1 16,-12 11-1-16,-17 15-3 16,-17 15 2-16,-21 34-65 15,-17 33-28-15,-22 24-68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7:48:26.84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8972 4969 156 0,'22'-11'57'0,"-14"-8"-30"0,9-18-16 15,-8 22 18-15,-1-12-6 16,5-3-1-16,-5-12-8 16,5 1-1-16,-5 3-8 15,-3 8 6-15,-5 11 4 0,-5 8-1 16,-3 7 2-16,-5 15-11 16,1 1-3-16,-5 18-2 0,-9 8 2 15,1 3-1 1,-9 1-1-16,-5-8 1 15,5 3-1-15,5-3 0 16,3 0 0-16,9-7 0 0,5-5 0 16,7-7 0-16,5-7 0 15,17-12 0-15,9-7 0 16,8-4 4-16,8-4 2 16,5-23 2-1,-5-3 2-15,1-4-3 0,-1-8-2 16,1 5-2-16,-1 3 0 15,-8 11-2-15,-4 11 2 16,-9 5-2-16,0 18-1 16,-12 23 1-16,-9 22-1 15,-9 20 0-15,-12 7 0 16,0 3 0-16,0 9 0 16,-5 3 0-16,5-1 2 15,4-10-1-15,4-15-1 0,5-4 3 16,-1-27 0-16,9-7 1 15,4-15 0-15,1-20-2 16,3-17-2-16,9-20-2 16,13-8 1-16,4 1 1 15,17-12 2-15,0 4-3 16,-5 8 0-16,-3 11 1 16,-9 23 0-16,-9 22-3 0,-8 8 0 15,-8 15 2 1,-18 7 2-16,-16 15 0 15,-1 8-1-15,1 1-2 16,-1 6 1-16,1 1 5 0,4-5 2 16,4-10-2-16,8-8-3 15,5-11-3-15,8-12-1 16,5-11 4-16,16-23 1 16,13-11 0-16,9-11-2 15,4-4 1-15,0 4-1 16,-9-4 0-16,-3 0 0 15,-5 11 0-15,-9 12 0 16,-4-1 2-16,-8 16 3 16,-5 18-2-16,-8 12-2 15,-8 15 0-15,-9 11-1 16,-13 20 0-16,-4 10 2 16,0-3-3-16,9-12 0 0,4-11 1 15,12-11 2-15,9-12-1 16,13-15-1-16,12-18 1 15,9-23-1-15,5-23 0 16,11-19 0-16,18-3 2 16,13-16 1-16,4 1-1 15,-9 7 1-15,-16 19-2 16,-14 18 2-16,-12 24-2 16,-12 22 2-16,-18 22-4 15,-17 12 0-15,-12 15 1 16,-18 16 0-16,5-1-3 15,4 4 2-15,9-4 1 0,3-19 2 16,14-11-1-16,8-15-1 16,21-19 1-16,22-19-1 15,12-15 0-15,0-11 0 16,4-16-3-16,9-10 0 16,13-12 4-16,4 3 3 15,-9 16-1-15,-16 15-2 16,-14 23 0-16,-12 18-1 15,-21 23-3-15,-13 31 0 16,-25 3 2-16,-14 22 2 16,-3 16-2-16,-5 11 0 15,5 4 1-15,4-11 2 16,8-20-1-16,4-7-1 16,9-15 1-16,5-15 1 15,12-15-1-15,8-15-1 0,18-23-2 16,16-19 1-16,22-26 1 15,12-7 0-15,-4-5 0 16,-4 1 0-16,-4 14-3 16,-5 9 2-16,-12 21 1 15,-13 16 2-15,-13 12-1 16,-12 14-1-16,-14 19 3 16,-3 15 0-16,-13 16-4 15,-5 7 1-15,-3-4 2 16,-1-8 1-16,0-10-1 15,17-13-2-15,13-10 1 0,13-12 1 16,8-33-3-16,5-20-2 16,16-18 2-16,18-16 2 15,12 1 0-15,8-4-1 16,1 7 1-16,-17 12 1 16,-13 15-3-16,-13 14 0 15,-8 20 3-15,-9 19 1 16,-13 11-1-16,-12 14-2 15,-13 16 1-15,-13 12-1 16,-4 10 2-16,-8 1 1 16,8-15-1-16,4-4 1 15,9-23 0-15,13-11 1 0,20-19 0 16,18-19 0 0,13-11-2-16,3-27-2 15,5-3-2-15,4-8 1 16,5 0 1-16,-1 7 0 15,-8 9 2-15,-4 14 1 0,-18 15-1 16,-7 16 1-16,-18 11-2 16,-8 14-1-16,-9 5-2 15,-12 11-1-15,-1 7 4 16,1-3 3-16,-1 4-3 16,9-5-1-16,4-14 0 15,5-12 0-15,12-11 0 16,9-7 0-16,12-16 0 15,18-7 2-15,3-4-1 16,14-11-1-16,4-12-2 0,-9 1 1 16,-4-1 1-16,-9 8 0 15,-4 8 0-15,-4 22 0 16,-8 19-3-16,-9 15 0 16,-9 22-1-16,-8 16 3 15,-12 4 0-15,-10 15 3 16,-12 7-1-16,5 4-1 15,-1-19 1-15,4-11 1 16,9-8 3-16,9-19 2 16,12-11-8-16,9-15-4 15,12-15 3-15,5-19 0 16,8-11-1-16,13-8 2 0,13-3 1 16,4-8 2-16,4-1-3 15,-4 5-2-15,0 11 2 16,-21 19 2-1,-14 7-2-15,-7 27 0 16,-13 15 1-16,-18 11 0 0,-12 12-3 16,-8 14 2-16,-13 1 1 15,0 7 0-15,8-8 0 16,0-3 2-16,13-11-3 16,9-12 0-16,8-7 3 15,17-23 3-15,17-12-2 16,8-18-2-16,9-11 0 15,4-12-1-15,5-8 0 16,3-6 0-16,9-1 0 16,1 4 0-16,-10 14 0 0,-8 20 0 15,-12 11-5-15,-13 27 1 16,-18 15 0-16,-16 11 2 16,-13 15-1-16,-8 7 1 15,-5 12 2-15,4 4 0 16,5-8-3-16,9-8 2 15,7-10 5-15,10-12 5 16,12-16-7-16,16-18-1 16,14-18-1-16,13-16 0 15,-1-19 0-15,9-7 2 16,13-5-1-16,8-6-1 16,0 3 1-16,-9 4-1 15,-16 18 0-15,-13 20 0 0,-17 22-3 16,-13 16 0-16,-16 10 2 15,-14 12 0 1,-8 11 1-16,-4 4 0 0,-13 1 0 16,8-5 2-16,5-11 1 15,4-8 1-15,21-15-2 16,9-3-2 0,8-16 1-16,9-7-1 15,4-7 2-15,4-12-3 16,0-4 0-16,1 4 1 15,3 0 2-15,-4 4-1 16,-8 11-1-16,-9 8 1 0,-8 15 1 16,-13 7 1-1,-8 12 3-15,-9 3 3 16,-9 12 2-16,1-1 1 0,-1 1 2 16,5-4-7-16,8 4-4 15,5 3-9-15,12 1-1 16,9-1-32-16,12-18-14 15,13-8-72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7:48:49.463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14571 7315 272 0,'9'-37'101'0,"8"18"-54"0,-5-8-33 16,-12 24 28-16,4-9-12 15,1-6-2-15,-1-1-5 16,0 4-3-16,0 11-10 15,1 4-4-15,-5 7 0 0,0 1-8 16,0 15 0-16,0-5 2 0,-5 31 2 16,1-15 0-16,-4 34-2 15,-1-7-2-15,1 7 1 16,4-12 3-16,-1 8 1 16,1-7-26-16,0-1-9 15,0-10-19-15,-1-12-9 16,1 0-36-1,0-16-55-15,0 1 43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T" name="resolution" value="1" units="1/dev"/>
        </inkml:channelProperties>
      </inkml:inkSource>
      <inkml:timestamp xml:id="ts0" timeString="2017-07-07T17:47:42.73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7-07-07T17:47:43.229"/>
    </inkml:context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10449 11163 0</inkml:trace>
  <inkml:trace contextRef="#ctx1" brushRef="#br0">4367 7334 228 0,'-4'12'85'0,"4"3"-46"0,4 11-35 0,-4-18 19 16,0 14-13-16,0-10-3 15,4 29-4-15,5 27 0 16,-5-15-2-16,0-15-1 0,0 14 1 16,1 31 1-16,-1-7 3 15,-4-1-2-15,0-11-2 16,-4 0-18-16,-1-30-6 15,1-7-49 1,0-5-57-16,-5-14 30 16</inkml:trace>
  <inkml:trace contextRef="#ctx1" brushRef="#br0" timeOffset="225.9157">4299 7315 220 0,'-4'-11'85'0,"4"11"-46"0,0-4-17 16,0 4 26-16,4 0-16 16,4-7-4-16,1 7-10 15,-1 0-1-15,18-4-10 16,12-7-2-16,0-8-1 0,5 4-5 16,8 0 1-16,0-4-7 0,12 4-3 15,5 3-69 1,0 1-30-16,-8 4-9 15</inkml:trace>
  <inkml:trace contextRef="#ctx1" brushRef="#br0" timeOffset="433.8843">4358 7591 256 0,'-8'-8'96'0,"12"4"-52"0,9 4-38 0,-5 0 20 16,9 0-8-16,9-7 0 15,-1 3-10-15,9-3-3 16,9 3-3-16,12 4-43 0,17 4-18 16,9 3-60-16</inkml:trace>
  <inkml:trace contextRef="#ctx1" brushRef="#br0" timeOffset="854.0485">5076 7629 236 0,'0'11'90'0,"-4"8"-48"0,4 3-31 0,-5-10 21 15,1 3-8 1,4-4-2-16,-4 12-1 16,0-8-1-16,-1 7-11 0,1 9 1 0,0-9 3 15,0-3-1-15,-5 0 1 16,1-4-3-16,-1 4-1 16,1-8-3-16,-1-11 1 15,5 0-4-15,4-19-2 16,0 8 0-16,4-19-1 15,9-19-3-15,0 7 2 16,4 8-1-16,-5 4-2 16,1 19-4-16,0 11 0 15,-1 11 6-15,-3 8 3 16,-1-4-2-16,1 15 1 16,-1-11 0-16,5 15 2 0,0-4-6 15,4 4 1-15,8 23-43 16,5-16-19-16,8-3-75 15</inkml:trace>
  <inkml:trace contextRef="#ctx1" brushRef="#br0" timeOffset="1213.5494">5827 7968 340 0,'-13'15'126'0,"13"-15"-68"0,-25 4-30 16,12 0 35-16,0-4-20 16,5 0-7-16,-9 0-17 0,4 0-5 15,-17-8-8-15,5 1-2 0,-13-9 0 16,4 1-5-16,-4-4 1 16,-5-11-13-16,22 0-5 15,12-4-14-15,18 0-6 16,8 0 8-16,8 0 2 15,1 0 17-15,-1 12 8 16,-3 7 1-16,-5 11 1 16,-5 4 1-16,-7 7 0 15,-1 1 0-15,0 11 2 16,-4-4-3-16,-4 11-2 16,0-11-16-16,-5 8-7 15,1-4-45-15,-5 4-18 16,0-5-34-1</inkml:trace>
  <inkml:trace contextRef="#ctx1" brushRef="#br0" timeOffset="1473.9647">6052 7221 288 0,'-17'15'110'0,"17"-15"-60"0,-4 8-52 16,4-1 20-16,-4 12-11 15,4 11-2-15,4 8-5 0,4 15 0 16,1 11 0-16,4 4 0 0,-5-19 0 16,0-8 2-16,-3 8 1 15,-1-7-41-15,-4 7-17 16,0-15-67-1</inkml:trace>
  <inkml:trace contextRef="#ctx1" brushRef="#br0" timeOffset="1636.1439">5785 7546 260 0,'-13'-16'96'0,"9"16"-52"0,8 0-40 0,0 0 21 0,13-7-10 16,26-1 2-16,16-3-10 15,13-4-4 1,0 0-2-16,5 4-50 0,3 3-19 0,14 19-48 16</inkml:trace>
  <inkml:trace contextRef="#ctx1" brushRef="#br0" timeOffset="2041.7193">6595 7568 212 0,'5'0'79'0,"-1"0"-42"0,9 0-28 0,-5 0 22 0,9 0-15 16,13-7-3-16,4 3-11 16,4-7-3-16,13-1 0 15,0 12-18-15,17-11-4 0,0 11-82 16</inkml:trace>
  <inkml:trace contextRef="#ctx1" brushRef="#br0" timeOffset="2255.3758">6570 7893 220 0,'0'-23'85'0,"13"15"-46"0,12 1-28 0,-8 3 23 15,13 0-16-15,8-3-2 16,-8 7-10-16,-5 0-4 15,13 0-1-15,22 4-10 0,12 3-2 16,0 4-104 0</inkml:trace>
  <inkml:trace contextRef="#ctx1" brushRef="#br0" timeOffset="2823.0323">7274 7353 228 0,'-21'-15'88'0,"13"19"-48"0,8 7-31 15,0 0 22-15,0 5-15 16,4 6-1-16,0 5-3 16,1-1 2-16,3 12-7 15,0-4-6-15,1 11-2 0,-1 12 3 16,-3-24 1-16,-1-2-1 15,0-1 1-15,0 4 0 16,1-15 3-16,-1-4-3 0,0-12 0 16,0-3-1-16,1-18 1 15,3-35-2-15,-4 19-1 16,1 4-4-16,3-4 0 16,1-8 2-16,-5 20 1 15,0 3 1-15,0 4 2 16,1 3-1-16,3 16-1 15,-4 0-2-15,5 19 1 16,-1-1 1-16,5 5 0 16,4 18 2-16,-8-15 3 15,-1-7-2-15,0-1-2 16,5 5 4-16,-9-16 4 16,1 0-1-16,3-18 3 15,5-8-2-15,-5-8 2 16,1 4-4-16,4-15-2 0,-1 4-5 15,5 7 0-15,-4 1-2 16,13 3 0 0,-5 8 2-16,4 29 2 0,9 16-1 15,-13-7-1-15,1-1-13 16,3 8-6-16,-8-4-32 16,4-3-15-16,-4-5-62 15</inkml:trace>
  <inkml:trace contextRef="#ctx1" brushRef="#br0" timeOffset="3273.6067">8111 7719 360 0,'-5'-23'134'0,"5"23"-72"0,0-30-52 0,0 26 30 16,5-14-20-16,-1 3-6 15,9-12-11-15,-5 4-2 16,18-3-1-16,-5 3 0 0,13 8 0 16,-9 0-3-16,5 12 2 15,-5-1 1-15,-3 15 0 16,-5 0 0-16,-13 16 0 16,-4-1 0-16,-17 8 0 15,4-11-25-15,-17 14-8 16,5-6-12-16,-5 6-2 15,5-14-15-15,8 0-3 0,0-12 13 16,8-34 8-16,5 4 15 16,8-30 5-16,1 8 8 15,16-8 2-15,9-15 37 16,-9 34 16-16,-4 3-1 16,4 20 0-16,-4-1-6 15,8 27-2-15,-3-4-13 16,3 23-5-16,-4-8-3 15,1 15-1-15,-5-7-18 16,-9 0-5-16,1-1-53 16,-5-3-20-16,-4-7-4 15</inkml:trace>
  <inkml:trace contextRef="#ctx1" brushRef="#br0" timeOffset="3571.5552">8034 6825 208 0,'-12'0'79'0,"12"0"-42"0,-13 4-17 0,9 3 24 16,-1-7-13-16,1 4-4 15,4 4-6-15,0-8-2 16,4 4-10-16,1-1 1 0,12-3 3 16,0 0-7-16,29-3-1 15,-8 3-3-15,30-4-2 0,-12-4-10 16,11-3-4-16,-7 7-39 16,8-7-18-16,25-8-54 15</inkml:trace>
  <inkml:trace contextRef="#ctx1" brushRef="#br0" timeOffset="3919.8815">8607 6655 228 0,'5'0'85'0,"-5"0"-46"0,4 8-21 0,-4-4 25 16,4 3-4-16,5-7 1 16,3 4-7-16,9 4-3 15,5-8-16-15,8 3 2 0,4 5 2 16,0 3-2-16,-16-3 1 16,-5-1 4-16,-5 8 1 15,1 0-3-15,-13 8-1 16,0-4-6-16,-17 11-2 15,4-3-9-15,-12 6 0 16,4-6-8-16,-5-1 0 16,1 1-50-16,3-12-19 15,1 4-66-15,-4-19-68 16,-9 0 69 0</inkml:trace>
  <inkml:trace contextRef="#ctx1" brushRef="#br0" timeOffset="5513.5101">4146 9016 256 0,'4'-11'96'0,"-4"11"-52"0,0 0-36 0,0 4 21 16,0 7-11-16,0 8 0 15,0 0-5-15,0 0 2 16,0 19-8-16,5 29-4 0,-5-18 0 16,0-3-2-16,0 7 2 0,0-8-2 15,0 8 2-15,0-8-2 16,-5 4 2-16,1-8-33 15,0-7-12-15,4-7-32 16,-4-8-11-16,4-12-17 16</inkml:trace>
  <inkml:trace contextRef="#ctx1" brushRef="#br0" timeOffset="5677.2257">4116 9103 268 0,'13'-19'101'0,"-4"8"-54"0,8-4-39 0,-5 7 24 15,14 1-16 1,4-1-3-16,8 5-8 0,4-1-4 16,5 0 0-16,-5 4-17 0,1 0-6 15,-13 4-60-15,-1 3-26 16,-3 5 7 0</inkml:trace>
  <inkml:trace contextRef="#ctx1" brushRef="#br0" timeOffset="5855.4208">4146 9420 292 0,'0'8'110'0,"4"-12"-60"0,5-7-23 0,-5 3 34 16,5-3-25-16,8-4-10 0,4-1-19 16,9 1-4-1,4 4-3-15,8 4-3 0,5-1 2 0,-1 4-54 16,1 4-23-16,0 0-73 15</inkml:trace>
  <inkml:trace contextRef="#ctx1" brushRef="#br0" timeOffset="6231.4648">4796 9311 288 0,'-47'-4'110'0,"38"-7"-60"0,5 11-43 0,-4 0 26 15,-1 3-21 1,1 16-6-16,3 0 2 16,1 7 2-16,0-3-5 0,-5-4 1 0,9 11 4 15,0-3 3-15,0 3 2 16,0-8 3-16,0 5 1 16,0-5-6-16,-4 1-3 15,4-12-1-15,0-7 1 16,0 4-5-16,0-20-1 15,0 5-4-15,4-23-1 16,9-19 1-16,0 7 0 16,0 1-5-16,-1 14 1 15,5 8 0-15,-4 16 2 16,0 14-1-16,4 12-1 16,0 10 0-16,0-10 3 15,-4 0-38-15,12 7-15 16,-4-4-26-16,5 1-11 0,16 7-34 15</inkml:trace>
  <inkml:trace contextRef="#ctx1" brushRef="#br0" timeOffset="6575.9072">5428 9631 344 0,'-13'0'129'0,"13"0"-70"0,-38 0-34 15,30 0 38-15,-5 0-23 16,0 0-7-16,-8 0-12 0,0-7-1 16,-9-5-11-16,5 9-3 0,-9-20 0 15,-17-7-8-15,8-4 0 16,9 0-2-16,13-8-1 16,13-3-3-16,12 4-2 15,9-8-6-15,3 3-3 16,10 5 4-16,-9 22 4 15,0 0 6-15,0 12 3 16,4 7 2-16,-12 7 2 16,-5 5-3-16,-4 10 0 15,0 12-1-15,-4 0 0 16,-1 0-31-16,1 4-13 16,-9 3-30-16,5 4-10 15,-13 1-49 1</inkml:trace>
  <inkml:trace contextRef="#ctx1" brushRef="#br0" timeOffset="6846.6495">5691 8786 272 0,'0'-11'104'0,"-8"15"-56"0,3 3-32 0,1 1 29 15,0 7-15 1,0 8-5-16,-5 3-8 16,1 8-1-16,4 4-9 0,4 7-4 0,0 8 0 15,4 11-2-15,0 11-1 16,0 16-2-16,-4-31-1 16,0-15-31-16,-8 12-13 15,4-8-27-15,-5-4-11 16,1-7-31-1</inkml:trace>
  <inkml:trace contextRef="#ctx1" brushRef="#br0" timeOffset="7009.6816">5487 9213 340 0,'-25'-34'126'0,"21"34"-68"0,8-12-48 0,-4 12 28 15,9 0-23-15,12 0-8 0,8 0-8 16,10 4 0-16,3 4 1 15,5-1-31-15,8 1-12 0,13 3-53 16,4 4-21-16,-8-4 1 16</inkml:trace>
  <inkml:trace contextRef="#ctx1" brushRef="#br0" timeOffset="7387.7453">6370 9156 264 0,'-29'15'101'0,"16"-7"-54"0,-4-1-26 0,8-3 28 16,5 0-15-16,0-4-2 0,0 4-17 15,4-4-4 1,12 0-7-16,14-4-5 0,8-4-2 15,21 1-3-15,-12-1 1 0,-5 4-52 16,13-3-24-16,-9 3-58 16</inkml:trace>
  <inkml:trace contextRef="#ctx1" brushRef="#br0" timeOffset="7581.8198">6345 9480 360 0,'-4'0'134'0,"8"4"-72"0,13-8-55 0,-9 4 29 15,9-7-21-15,13 3-3 16,13-7-17-16,7 11-4 16,-11 0 4-16,-5 0-64 0,12-8-27 15,-3 4-51 1</inkml:trace>
  <inkml:trace contextRef="#ctx1" brushRef="#br0" timeOffset="8107.7299">7453 8613 304 0,'-17'11'112'0,"8"16"-60"0,-3 18-36 0,-1-15 29 16,-8 19-15-16,-5 8-3 16,5-8-13-16,4-8-6 15,0 35-5-15,4 48 4 0,17-22 5 16,9 4-2-16,0-46 2 16,0-4-7-16,4 12-3 15,12 30-8-15,-3-45-4 16,-5-8-65-16,21-14-27 15,31-12-55-15</inkml:trace>
  <inkml:trace contextRef="#ctx1" brushRef="#br0" timeOffset="9470.3578">13281 3348 224 0,'4'-23'85'0,"-8"12"-46"0,-9-12-15 0,0 16 29 16,-4-1-14-16,-4-11-5 15,-21 4-8-15,-26-4-5 16,-17 4-11-16,-9 15-4 0,-16 8 0 16,-22 18-8-16,-8 27 0 15,9 26 0-15,-9 12 1 16,12-1-2-16,14-3 0 15,25 11 2-15,29 0 0 16,30 0 3-16,35-4 3 16,24-18-4-16,18-1-1 15,38-7 4-15,42 4 2 0,18-16-2 16,41 1-1 0,-3-19-3-16,8-16-1 0,-4-18 3 15,-17-15 3-15,-26-12-2 16,-21-3 0-16,-21-8 1 15,-17-4 2-15,-17-7-1 16,-17-8 0-16,-9-4-1 16,-21-3 0-16,-8-8-2 15,-13 4-2-15,-9-23 3 16,-8-11 0-16,-8-7-8 16,0 3-4-16,-1 19-22 0,5 7-10 15,0 12-29-15,-1 4-11 16,1 15-47-1</inkml:trace>
  <inkml:trace contextRef="#ctx1" brushRef="#br0" timeOffset="10328.2639">14372 2729 188 0,'0'-19'71'0,"-5"12"-38"0,1-1-17 0,4 8 22 15,-4 8-18-15,0 7-6 16,-1 7-6-16,1 16-1 16,0 11-4-16,-5 8 3 0,5 3 3 15,-4-7 1-15,-1-8 4 16,1-3-5-16,3-1-1 15,1-11-4-15,-4-3-3 16,3-5 2-16,1-7 2 16,0-3 4-16,4-12 5 0,0-12-4 15,4-6 2 1,5-16-5-16,-1-8 1 0,5-3-10 16,4-12 0-16,4 12 2 15,5 7 2-15,-5 8 0 16,0 11-2-16,-4 12-2 15,0 14 1-15,-4 8 1 16,-5 8 2-16,1 0 1 16,-1-1 1-16,-4-3 0 15,1-4 0-15,3-3 4 16,1-1 5-16,3-7-9 16,5-4-2-16,0-12 2 15,5-3 2-15,3-7-2 16,5-1-1-16,-1 0-1 15,5 1 1-15,-4 7 0 0,0 7 1 16,-5 4-5-16,-4 16 1 16,1 14-2-16,-1 8 0 15,-4 4 2-15,0 7 2 16,-4 0-19-16,-1-11-8 16,-3 4-34-16,-1-4-14 15,-8 0-61 1</inkml:trace>
  <inkml:trace contextRef="#ctx1" brushRef="#br0" timeOffset="11153.6417">7937 9092 208 0,'0'-34'79'0,"0"19"-42"0,0-4-23 0,0 11 20 16,0-3-4-16,0 0 0 16,0 3-6-16,0 5-3 15,0 3-11-15,0 0-2 0,-5 11-1 16,5 0-3-16,0 12-3 16,0 7 2-16,0 8 0 15,0 3-1-15,0 8-2 16,0 4-2-16,0 4 1 15,5-8 1-15,-1 0 2 16,0-8-23-16,0-3-8 16,5-8-32-16,4-15-14 15,4-15-35 1</inkml:trace>
  <inkml:trace contextRef="#ctx1" brushRef="#br0" timeOffset="11528.3007">8259 9318 260 0,'-25'4'96'0,"12"-4"-52"0,0-4-16 16,9-3 32-16,-4-5-18 15,-1-3-6-15,5 0-13 16,0 4-4-16,-1-19-11 16,1 7-7-16,4-3-2 0,0-4-1 15,13 3 0-15,0-3 0 16,12 11-2-16,22 0 0 0,-1 8 3 15,-3 11 0-15,-1 11 1 16,-8 12-3-16,-8 3 0 16,-5 16 4-1,-4 3 1-15,-9 12 8 0,-3-5 4 16,-14 1 4-16,-8-4 3 16,-8-4-7-16,-5-11-3 15,0-11-2-15,-8 0-1 16,4-12-4-16,0-15-1 15,4-11-6-15,1-19-2 16,8-4-36-16,8-22-15 16,9 4-31-16,29-9-11 15,9-14-42 1</inkml:trace>
  <inkml:trace contextRef="#ctx1" brushRef="#br0" timeOffset="12053.9839">8764 8473 184 0,'9'-11'68'0,"-5"7"-36"0,17-3-15 0,-8 7 22 0,4 0-13 15,8 7-3 1,9 8-4-16,9 12-3 16,-1 7-8-16,-3 19 8 0,-5 11 4 0,-5 11 5 15,-12-22 4 1,-4-8-6-16,-9 27-4 0,-4 48-7 15,-17-3-2-15,-13 0-6 16,-12-4-3-16,-13-7 2 16,21-46 0-16,4-3-19 15,-4 3-9-15,5-11-45 16,3-15-17-16,5-30-45 16</inkml:trace>
  <inkml:trace contextRef="#ctx1" brushRef="#br0" timeOffset="13406.6569">7478 4464 232 0,'-13'-19'88'0,"5"12"-48"0,-9-5-34 0,4 9 22 16,-4-5-2-16,-12-7 4 15,-10-4-5-15,-20-4-3 16,-9-3-12-16,-8-4-4 0,-9 0 0 16,-21-4-3-16,-17 0-2 15,-1-11 4-15,-7 3 4 16,-18 4-5-16,1 12-2 0,-1 3-6 16,-8 12 0-16,-17 22 2 15,9 20 1 1,-14 18-2-16,-7 11 2 0,16 8-1 15,13 7-2-15,12 12 0 16,14 7 3-16,16 4-2 16,26-7 1-16,21-1 0 15,21-3-2-15,30 11 0 16,22 4 0-16,29 0 0 16,12-12 0-16,22-7-2 15,47-7 1-15,12-16 1 16,39-11 2-16,21-19 1 15,8-18 3-15,38-12-1 16,-4-12-1-16,26-14 1 16,-4-12-1-16,12-3 0 0,-17-16 2 15,4 1-3 1,-16-1 0-16,-35 0 3 0,-20 5 1 16,-10 6 1-16,-33 1 2 15,-25 4 8-15,-31-1 5 16,-33 1 4-16,-30-5 3 15,-26 1-19-15,-16 4-8 16,-18-20-22-16,-12 1-11 16,-8 0-53-16,-14-16-23 15,1 1-9-15</inkml:trace>
  <inkml:trace contextRef="#ctx1" brushRef="#br0" timeOffset="14516.9029">9732 8534 184 0,'-8'-27'71'0,"3"20"-38"0,1-1-23 16,4 8 20-16,-8 8-7 16,-1 11 1-16,-4 3-4 15,-4 12-1-15,-4 19-10 16,-8 22 6-16,-1-7 4 0,4 15-6 16,1 4-2-16,4 11-4 0,8 0-2 15,9-4-3-15,8-7 1 16,9-11-4-16,8-8 0 15,4-12-8-15,5-11-2 16,4-11-54-16,-9-11-21 16,-3-12-28-1</inkml:trace>
  <inkml:trace contextRef="#ctx1" brushRef="#br0" timeOffset="15059.6287">10114 8956 164 0,'-4'-7'63'0,"4"3"-34"0,8 0-16 0,-3 4 19 16,-1 0-9-1,0 0-4-15,5-4-6 0,-1 4-1 16,5-3-7-16,0 3 1 0,-5 0 1 15,5 3-1-15,-5 5 1 16,1-1 2-16,-5 1 5 16,0 3 3-16,-4 1 4 15,-4 3-2-15,0 3-2 16,-9 5-5-16,-4 7-2 16,0 0-6-16,0 4-3 15,0 4 2-15,0 0 2 16,4 0 9-16,1-1 3 15,3-10-8-15,1-1-3 16,8 0-4-16,4-7 1 16,9-4-2-16,4-3 2 0,8-1-13 15,5-3-6-15,0-1-55 16,4-7-24-16,-1 0-39 16</inkml:trace>
  <inkml:trace contextRef="#ctx1" brushRef="#br0" timeOffset="15257.5112">10479 9330 264 0,'0'0'101'0,"0"0"-54"0,0 0-37 16,0 0 23-16,0 7-16 0,0 1-2 15,0-1-9 1,0 4-2-16,0 1-2 0,0-5-19 0,0-3-9 15,9-8-22-15,12-3-9 16,0-12-54 0</inkml:trace>
  <inkml:trace contextRef="#ctx1" brushRef="#br0" timeOffset="15584.964">10840 8820 324 0,'-13'15'123'0,"-8"4"-66"0,-13 8-60 0,17-12 22 16,-4 4-14-16,0 0-3 16,-1 3-1-16,5 5 1 15,9-5-1-15,4 5 2 0,12-1 0 0,9 0-1 16,9-3-2-16,-1 3-2 16,1-3 1-16,3 0 1 15,-7 3 0-15,-5 0 2 16,-5 5 3-16,-3-5 2 15,-5-3 3-15,-4 3 6 16,-4 0 2-16,-9-3-7 16,-4-4-4-16,-4 0-4 15,-9-4-3-15,0-8-17 16,1-7-9-16,-1-18-13 0,-4-5-3 16,0-19-16-1,4-3-5-15,18 0-54 16</inkml:trace>
  <inkml:trace contextRef="#ctx1" brushRef="#br0" timeOffset="15748.0248">10751 8854 236 0,'4'12'90'0,"0"-9"-48"0,1 1-20 0,-5 4 28 16,0-5-17-16,8 1-4 15,9 4-17-15,-4-4-5 16,4-4-5-16,0 0-4 0,4 0 1 15,9 3-48-15,-1 1-21 0,22 4-60 16</inkml:trace>
  <inkml:trace contextRef="#ctx1" brushRef="#br0" timeOffset="16154.4877">11175 8605 208 0,'-4'-11'77'0,"4"7"-42"0,0 1-17 0,0 3 23 16,4 3-12-16,1 5-5 16,7 7 0-16,5 11-1 15,9 16-12-15,3 7 9 0,1 7 3 16,-4 12 0-16,-1 0-2 16,-8 15-7-16,-4 0-1 15,-5 8-4-15,-12-1 0 16,-9-7-5-16,-8 0-1 15,-9-7 1-15,1-12 0 16,-5-8-31-16,-4-18-14 16,8-19-30-16,13-15-11 15,21-16-53-15</inkml:trace>
  <inkml:trace contextRef="#ctx1" brushRef="#br0" timeOffset="17236.2976">4303 10586 156 0,'0'-23'60'0,"4"23"-32"0,1-4-17 0,-5 4 15 16</inkml:trace>
  <inkml:trace contextRef="#ctx1" brushRef="#br0" timeOffset="17400.5178">4312 10574 339 0,'0'19'37'16,"0"7"-18"-16,0 1-5 0,0 7-3 16,-5 7-6-16,5 5-3 15,-4-1-1-15,4 4-1 0,4-8 0 16,-4 8 0-16,5 0 0 15,-1-11 0-15,0 4-18 16,5-12-5-16,-1-8-40 16,-4-3-14-16,1-19-11 15</inkml:trace>
  <inkml:trace contextRef="#ctx1" brushRef="#br0" timeOffset="17593.4317">4252 10586 184 0,'-12'-12'68'0,"16"16"-36"0,4-12-20 0,-3 8 21 16,7-11-4-16,9 4 3 15,9-5-12-15,8-3-4 16,-4 4-9-16,0-4-5 0,5 3-1 16,-1 5-4-16,-9 3 2 15,-3 0-43-15,8 4-18 16,8 4-44-1</inkml:trace>
  <inkml:trace contextRef="#ctx1" brushRef="#br0" timeOffset="17835.8582">4363 10876 212 0,'0'-4'82'0,"8"-3"-44"0,1 7-29 0,-5 0 22 0,4 0-17 15,5 7-2-15,0-7-10 16,4 4-2-16,-4 3 0 16,4-7 2-16,0 4 1 0,-1 4-19 15,-3-4-9-15,0-1-82 16</inkml:trace>
  <inkml:trace contextRef="#ctx1" brushRef="#br0" timeOffset="18464.8283">4825 10902 192 0,'-38'-7'74'0,"38"7"-40"0,-25 7-31 0,20-3 17 16,1 4-10-16,0 14-1 16,0-3 1-16,4-4 1 0,0 15-5 15,0-7-4-15,0 7-1 16,0-3-1-16,0-1 2 16,0-3 1-16,0 11 1 0,0 0-2 15,0-16-2-15,0 1 1 16,0-4 1-16,0-15-10 15,0 0 5 1,4-7 0-16,0 3 0 16,0-7 2-16,1 3-1 15,-1-3 0-15,-4 0 4 16,0-1 1-16,0 1 3 16,-4 0 3-16,-1-1-2 15,1 1-2-15,4-4 0 16,0 4-1-16,0-1-2 15,0 1 1-15,0 3 2 0,0-3 2 16,0 4 1 0,0-9 2-16,0 1-1 0,0 4 2 15,0 0-4-15,9-1-2 16,-1 1-2-16,5 0 0 16,0 3-4-16,8 4 0 15,-4 1 1-15,4 10 0 16,0-3 2-16,5 11 1 15,-5-4-4-15,4 16 1 16,9 18 0-16,-8-7 2 16,-5 3-1-16,0-7 2 15,-4-4 0-15,-4-3 1 16,0-5-2-16,-5-6 1 16,-4-1-29-16,1-4-9 15,3 8-36-15,1-8-15 0,-9-11-14 31</inkml:trace>
  <inkml:trace contextRef="#ctx1" brushRef="#br0" timeOffset="19004.9776">5190 11336 180 0,'-4'-7'68'0,"4"7"-36"0,-8-38-15 0,3 34 22 16,1-3-11-16,4-1-4 15,0-3-9-15,0-1-2 16,0-3-8-16,0 0 1 0,0-4 1 16,0 4-1-16,0-7 1 15,0 3 0-15,0-8 3 16,0 5 4-16,0-1 1 0,0 4-2 15,0 0 2 1,0 8-4-16,0 0 1 0,0 3-1 16,0 4 3-16,0 4-7 15,0 12-2-15,0-9-3 16,0 16-2-16,0 0 1 16,4 4-1-16,-4-4 0 15,5 3 2-15,3 1-3 16,-8 0 0-16,4-1-39 15,1 5-18-15,-1-5-45 16,4 1-18-16,1-4 18 16</inkml:trace>
  <inkml:trace contextRef="#ctx1" brushRef="#br0" timeOffset="19263.9866">5390 11015 252 0,'-26'-3'96'0,"26"3"-52"0,-4-8-32 0,4 8 26 16,0 8-13-16,0-8-5 16,0 11-9-16,0 0-5 15,0 8-3-15,0-4-3 0,0 12 1 16,0-5 1-16,4 12 1 15,1-11-32-15,-1 7-13 0,0-4-17 16,0 1-6-16,-4-4-39 16</inkml:trace>
  <inkml:trace contextRef="#ctx1" brushRef="#br0" timeOffset="19460.3217">5322 11068 172 0,'-17'-19'66'0,"17"19"-36"0,4-15-13 15,-4 15 22-15,13-7-11 16,-5 3-1-16,14-7-12 16,-5-1-2-16,12 1-7 0,-3 4-4 0,4-1-1 15,-5 0 1-15,5 1 1 16,-5 3-30-16,5 0-14 16,-5 1-43-1,-3-1-41-15,-5 0 41 16</inkml:trace>
  <inkml:trace contextRef="#ctx1" brushRef="#br0" timeOffset="19623.8624">5530 11110 240 0,'-13'4'90'0,"13"-8"-48"0,0-4-29 0,0 8 24 15,4 0-17-15,-4 0-3 16,9 0-16-16,-1 0-3 15,9 0 1-15,-4 0-29 0,0 0-12 16,0 0-75-16</inkml:trace>
  <inkml:trace contextRef="#ctx1" brushRef="#br0" timeOffset="19801.3938">5602 11313 248 0,'0'12'93'0,"0"-12"-50"0,0-8-33 16,0 8 23-16,0 0-16 16,0 0-2-16,9-4-11 0,-1 4-3 15,5 0-1 1,-5 0-27-16,9-11-9 0,-4 11-83 16</inkml:trace>
  <inkml:trace contextRef="#ctx1" brushRef="#br0" timeOffset="20043.9848">5865 10970 252 0,'0'-34'96'0,"0"34"-52"0,0 4-29 0,-4 4 26 16,4 3-18-16,0-4-4 15,0 16-12-15,0-8-3 16,0 15-2-16,0 1-2 0,0 2 1 15,0-2 1-15,4 3 1 0,-4 0-8 16,0-8-2-16,0 0-38 16,0-3-15-16,0 0-36 15,0-5-43 1,0-6 48-16</inkml:trace>
  <inkml:trace contextRef="#ctx1" brushRef="#br0" timeOffset="20194.0187">5742 11076 208 0,'-8'-15'79'0,"8"11"-42"0,4-11-15 16,0 11 26-16,5 0-16 15,-1-3-6-15,9 3-15 16,26-7-7-16,-1 3-3 16,5 8-19-16,8 8-8 0,0-5-96 15</inkml:trace>
  <inkml:trace contextRef="#ctx1" brushRef="#br0" timeOffset="20541.9273">6349 10982 244 0,'-13'18'90'0,"9"-29"-48"0,0 22-29 15,0-11 24-15,4 0-10 16,0 0-3-16,8-7-10 15,5 3-4-15,0 4-5 16,-1-7-4-16,22 7 0 0,30-4-4 16,0-4 2-16,-1 1-48 15,1-5-21-15,-5 1-56 16</inkml:trace>
  <inkml:trace contextRef="#ctx1" brushRef="#br0" timeOffset="20749.5793">6476 11287 332 0,'9'-7'123'0,"-9"7"-66"0,38 0-49 0,-34 0 29 15,18 0-19-15,-5 0-4 16,21-4-9-16,17-4-2 15,9-3-1-15,8-4-32 0,25-4-13 0,5-4-112 32</inkml:trace>
  <inkml:trace contextRef="#ctx1" brushRef="#br0" timeOffset="22187.0747">7499 10608 236 0,'-17'11'90'0,"9"-14"-48"0,4-1-29 0,-1 4 24 16,1-4-12-16,4-3-5 0,4-1-5 15,5-7-2-15,8-4-7 16,4 0-2-16,9 4 0 0,8 0-2 15,0 8 1-15,1 7-4 16,-6 7 0-16,-3 12 5 16,-9 4 2-16,-8-5 2 15,-17 16 2-15,0-7 6 0,-26 22 4 16,4-8-1 0,-12 27 0-16,4-7-1 15,-4 6 0-15,-13 39-5 16,13-23 0-16,4-15 1 0,13-15 1 15,8-16-4-15,5-6-1 16,8-13-6-16,4-6-1 16,4-1-1-16,9-11-2 15,-4 0-28-15,29 0-11 16,-3 0-45-16,24-11-19 16,-7-1-55-1</inkml:trace>
  <inkml:trace contextRef="#ctx1" brushRef="#br0" timeOffset="22942.359">8667 10503 196 0,'0'0'74'0,"-5"-4"-40"0,1 0-13 15,0 0 25-15,0 4-4 16,-5 0 0-16,1-4-12 0,-1-3-4 15,1-1-15 1,-1 5 9-16,1-1 3 0,-5 0 0 16,0 4 0-16,-8-4-1 0,4 1-2 15,-4 3 1-15,4 0-1 16,4 0-9-16,-8 3-2 16,-9 5-1-16,1-1 0 15,-1 5-4-15,-4 3-1 16,4 4-3-16,0 3-3 15,5 8 4-15,8-18 3 16,4 3-3-16,5 4-3 16,-1 0-2-16,5-1 3 15,0-3 0-15,8 4 1 16,0-4 0-16,13 4 0 16,-4-11-3-16,12 7 2 0,-3-4-8 15,7 1-2-15,-3-1-5 16,8-4-3-16,-9 1 2 15,5-1 2-15,-5-3 9 16,1 4 3-16,-1-4 5 16,1 7 1-16,-5 0-4 15,-4 4 1-15,0 4 2 16,-8 4 1-16,-1-1 7 16,-8 12 6-16,0-3 12 15,-4 10 6-15,0-11 0 16,-9 8 2-16,0-4-14 0,-17-4-5 15,5 0-10-15,-22-11-5 16,9 0-4-16,-9-4-1 16,9-4-38-16,4-11-15 15,4 0-34-15,18-15-11 16,24-11-67 0,14-8-39-16,8 0 99 15</inkml:trace>
  <inkml:trace contextRef="#ctx1" brushRef="#br0" timeOffset="26811.2284">9117 10883 172 0,'0'-11'66'0,"-5"11"-36"0,1-7-31 16,4 7 12-16,0 0 1 15,0-4 5-15,0 4-5 16,0 0 1-16,0 0-8 16,0 0 8-16,0 11 4 0,0 4 6 0,-4 12 3 15,4 10-9-15,-4 12-3 16,-1 4-8-16,1 4-2 15,0-1-4-15,-5 1-1 16,1-4 3-16,-1 0 1 16,1-8 1-16,4-4 0 15,-5-3-9-15,5-15-4 16,0-8-13-16,4-4-6 16,0-11-7-16,0-11-2 15,4-4 10-15,5-16 6 16,-1-14-6-16,0-8 0 15,5-14-7 1,-4-1-17-16,-1 7 16 0,1-3 50 16,-5 11 23-16,0 12 12 15,-4 7 3 1,0 8-10-16,0 7-3 0,0 4-15 16,0 3-2-16,4 8-14 15,1 4 1-15,-1 4 1 0,4 11-4 16,5 8 1-16,-4-4-3 15,12 26 2-15,-4-11-2 16,17 26 0-16,0-14-3 16,12 22 1-16,-7-19-2 15,7 7-1-15,-7-11 3 16,3-3 2-16,9 7 13 16,-21-23 8-16,-5-11 7 0,-4-7 2 15,-4-8-11 1,-4-11-1-16,0-8-10 0,-5-15 0 15,1 4-4-15,-9-27 0 16,0 1-5-16,-5-20-3 16,1 12-3-16,0-8 1 15,0-33-17-15,0 18-8 16,4 19-48-16,0 19-22 16,0 15-58-1</inkml:trace>
  <inkml:trace contextRef="#ctx1" brushRef="#br0" timeOffset="27711.7385">3751 9880 208 0,'-25'-22'79'0,"16"22"-42"0,-3 0-32 0,3 7 19 16,5 12-11-16,-4 11-2 15,-9 12-4-15,17 3 0 16,0 19-4-16,0 19 0 0,4 15 1 15,9 11 0-15,-9 8 0 0,0 8-2 16,0 7 1-16,0 4 2 16,1-8 4-1,-1-4-2-15,0-3 1 16,0-4-3-16,1-8 0 0,-1-14-6 16,0-12 1-16,0-23-33 15,1-11-15-15</inkml:trace>
  <inkml:trace contextRef="#ctx1" brushRef="#br0" timeOffset="28865.9611">3679 9858 200 0,'9'3'77'0,"-5"5"-42"0,4 3-39 0,1 1 13 16,4 6 6-16,4-6 5 15,8 10-4-15,5-7 1 16,8 4-10-16,-8-4 2 0,8 0 4 16,4 1-1-16,9-5 1 15,13 4-1-15,12-4 0 16,1-11 0-16,-1 0 0 15,-12-7-6-15,8 3-2 16,4-4-2-16,18 1-2 0,3 3 1 16,1 0 1-16,-13-3-1 15,0 3-1-15,8 0-2 16,9 4 1-16,4 0 1 16,-12 0 0-1,-5 0 0-15,0 0 0 0,9 4 0 16,3 0 0-16,1 0 4 15,-8-1 2-15,-9-3-2 16,4 0-1-16,0 0-1 16,13 0 1-16,-5 4-4 15,1-4 0-15,-9 0 1 16,0 0 2-16,-4 0-1 16,9 4-1-16,-1 3 1 15,0 1-1-15,-8-8 0 0,-13 0 0 16,5 0 2-16,-1 0 1 15,5 0-4-15,8 4 1 16,4 3 0-16,13-7 2 16,-8 0-1-16,-5 0-1 15,-3 4-2-15,7 4 1 16,-3-8 1-16,-1 0 2 16,-12-12-1-16,-5 12-1 15,5-7 3-15,-1 3 2 16,5 4 0-16,4 0 0 15,-4 0-3-15,-8 0-2 16,-14 4 1-16,1 3 1 16,0-7-1-16,-1 0-1 15,14 0-2-15,-9 0 1 16,-5 0 7-16,1-7 6 16,-9-5 0-16,-4 1 1 0,-8 0-7 15,-5-1-2-15,-9 1 0 16,-3 0 2-16,-5 3-1 15,-4 4 2-15,-4 1-2 16,0-1 0-16,-5 4-1 16,-4-4 0-16,1 0 0 15,-1 4 2-15,-4-3 1 16,0 3 1-16,0 0-4 16,0-8-3-16,4 8 0 15,-4-4-1-15,4 4 0 16,1 0 2-16,-1 0-3 0,4 0 0 15,5 0-1-15,0 0-2 16,0 0 3-16,-1 0 2 16,1 0-2-16,0 0 0 15,-1 0 1-15,1 0 2 16,-4 0-1-16,3 0-1 16,-3 0-2-16,-1 0 1 15,-3 0 1-15,-1 0 2 16,0 4-1-16,5-4 2 15,-9 8-4-15,8-8 0 16,1 0 3-16,-5 0 1 16,0 0-4-16,0 0 1 15,1 0 0-15,-1 0 2 0,-4 0-1 16,0 0 2-16,4 0-2 16,-4 0-1-16,0 0 1 15,0 0 1-15,4 3-28 16,1 5-9-16,-1-1-25 15,4-3-10-15,1 4-83 16</inkml:trace>
  <inkml:trace contextRef="#ctx1" brushRef="#br0" timeOffset="29499.5101">10063 10024 192 0,'0'-4'71'0,"4"4"-38"0,9-4-28 0,-9 4 17 0,1 0 1 16,3 4 3-16,1 3-5 16,-1 5-2-16,1 10-11 15,-1 1 8-15,-4 7 6 0,1 8 2 16,-1 3 3-16,0 12-4 16,0-8-2-16,1 19-7 15,-1 1-1-15,0 2-2 16,0 5 1-16,1 0-4 0,-1 18-3 15,0 1 0-15,0 7 1 16,-4-4 6 0,-4 4 4-16,0-3 1 15,4-9 1-15,0 5-7 0,0-1-2 16,-4-10-3-16,-1-5 1 16,1-11-4-16,4-7 0 15,-4-8-1-15,0-19 1 16,-1-4-40-16,-3-7-14 15,-1-23-57-15,-3-15-23 16,-5-11-15 0</inkml:trace>
  <inkml:trace contextRef="#ctx1" brushRef="#br0" timeOffset="30777.5653">3870 11932 148 0,'-8'8'57'0,"-1"-8"-30"0,5-8-12 15,4 8 18-15,0 0-5 16,0-4-2-16,0 4-10 16,9-7-5-16,-1 3-6 15,1-4-4-15,3 5 2 0,5 6-2 0,0 5-1 16,9-4-2-1,12 3-1-15,4 5 4 16,22 3 3-16,8-4 8 0,5-4 4 16,-5-7-2-1,8 0 0-15,14 0-6 16,12 4-3-16,4 0-2 0,-12 0 0 16,-1 3-2-16,5 8 2 15,13 1-2-15,0 2 2 16,-9-3 2-16,-4 1 4 15,-1-5-2-15,18 0-2 16,4 8 2-16,-12-15 0 16,-5 3-1-16,8-7-1 15,10 4-1-15,-6-4 2 16,-7 0-3-16,-9 0 0 16,0 4-1-16,4 0 1 15,0 3-2-15,0-3 2 16,-13 4 0-16,-12-1 1 15,0-11 2-15,-5 1 3 16,5-1 2-16,3 0 3 0,18-4-5 16,-8 1-1-16,-5-1-4 15,-17 8-1-15,0-7-1 16,-4 3 1-16,4 4 0 16,0 0 1-16,-4 0-2 15,4 0-2-15,-4 0 3 16,-4-8 2-16,-9 5 0 15,0 3 2-15,1-12-4 16,-1 5 0-16,-4 3 1 0,12 4 0 16,-16 0-2-16,17 0 1 15,-18 0-4 1,14 0 0-16,-9 0 3 0,-4 0 1 16,-14 0-4-16,18 0-1 15,0 0 5-15,0 4 3 16,13-4 1-16,-5 0 1 15,1-4 0-15,-1 4 2 16,-4-7-3-16,-4 3-2 16,-4-4-2-16,0 1-3 15,4-5 3-15,0 1 0 16,0 0-1-16,8-1 1 16,0 1 0-16,-3 0 1 15,-1-1-2-15,-9 1-2 0,-7 0 1 16,-5 0 1-16,-5 3-12 15,-7 4-6-15,-6 4-31 16,1-11-85 0,-12 11 0-16,-14-15-15 15</inkml:trace>
  <inkml:trace contextRef="#ctx1" brushRef="#br0" timeOffset="68773.3122">14788 6901 168 0,'4'-27'66'0,"-4"27"-36"0,-9 0-22 0,5 0 18 16,0 4-2-16,-5 3 3 16,1 5-6-16,-1-1-1 15,5 0-11-15,0 1 10 0,0-1 4 16,-1 4-5-16,1 4 0 15,0 4-7-15,-5-1-1 16,1 12-4-16,-1-4-1 16,5-7-1-16,-4 11 0 15,-1-4 0-15,1 19 2 16,-5 30 3-16,0 4 5 0,-4 0-6 16,9-26-2-16,-1-12-3 15,1 12-3-15,4-20 5 16,-9 12 1-16,4-7-16 15,-3-1-5-15,3-7-26 16,-4-3-9-16,5-5-25 16,-5-7-8-16,5-4-21 15</inkml:trace>
  <inkml:trace contextRef="#ctx1" brushRef="#br0" timeOffset="69233.3335">14622 6885 276 0,'4'0'104'0,"0"0"-56"0,1 0-27 0,-1 4 28 15,4-4-6-15,1 4-1 16,4-4-8-16,8 0-4 15,-4 0-16-15,0 0-4 0,8 0 0 16,1 0-6-16,16-8 0 0,-8 5-2 16,26-9 1-16,33-6-18 15,-29 6-6-15,-13 1-48 16,4 0-17 0,-9 7-75-16</inkml:trace>
  <inkml:trace contextRef="#ctx1" brushRef="#br0" timeOffset="69613.3472">14664 7304 312 0,'0'0'118'0,"0"0"-64"0,-4 8-32 15,4-5 31-15,-4 1-11 0,4 4 1 16,4-4-14-16,5 3-3 16,8-3-15-16,8 0 0 0,-4-4 0 15,1 0-6-15,7 0-3 16,-3 0-32-16,16 0-15 16,-8 0-72-16,30 7-32 15,33 1 1 1</inkml:trace>
  <inkml:trace contextRef="#ctx1" brushRef="#br0" timeOffset="71729.7967">15369 7757 96 0,'4'0'35'0,"-4"0"-18"0,0 0-2 0,0 0 13 0,0 0 2 16,0 0 4-16,0-4-3 15,0 4 1-15,0 0-18 16,0-8 1-16,0 8 1 0,0 0-2 16,-4 8 2-16,4 3-7 15,-4 4-1-15,0 0 7 16,-1 4 2-16,1 0 0 15,-4 4 0-15,3-4-1 16,-7 3 3-16,7-3-7 16,-3 4 1-16,-1-12-6 0,1 4-2 15,-1-3 6 1,5-5 3-16,0-3 1 0,4-12 1 16,0 1-4-16,8-16 0 15,1 4-7-15,8-15-1 16,17-22 2-16,-9 7 3 15,1 11 5-15,-5 0 1 16,-4 19-8-16,0 12-2 16,-4 14-3-16,-5 8-2 15,-4-3 1-15,1 22-1 16,-1-8-3-16,-4 27 2 16,4 26-1-16,0-30-2 15,1-4-22-15,3 4-10 16,-4-7-32-16,9-8-14 15,0-4-70 1</inkml:trace>
  <inkml:trace contextRef="#ctx1" brushRef="#br0" timeOffset="72138.1443">16180 8055 368 0,'-26'15'140'0,"26"-15"-76"0,-29 22-55 16,20-18 30-16,-4 0-11 15,1 0 0-15,-5 3-6 0,0-3-2 16,-9-4-11-16,5 0 3 0,-9-11 4 16,5 3-6-16,-1-18-3 15,5 3-7-15,8-11 0 16,1 8-2-16,12-16-2 15,12-22-2-15,1 23 1 16,0 7-2-16,4 4 2 16,0-4-6-16,0 11-1 15,4 4 2-15,-13 15 1 16,1 1-1-16,-9 18 1 16,0-4-2-16,-13 15 0 15,1-3-5-15,-5 11-1 16,0-8-14-16,0 5-6 15,4-5-7-15,4-7-2 16,1 3-17-16,12-18-5 0,0 4-43 16</inkml:trace>
  <inkml:trace contextRef="#ctx1" brushRef="#br0" timeOffset="72362.1843">16477 7319 300 0,'-9'-7'112'0,"5"7"-60"0,-4 0-28 16,3 0 33-16,1 7-22 15,0 8-7-15,4 8-15 0,0 7-4 16,0 12-5-16,0 14-3 0,0-11 0 16,0-7-1-16,0 19 0 15,0-8-31-15,-4 22-14 16,-1-10-46-16,1 14-17 15,0-11-20 1</inkml:trace>
  <inkml:trace contextRef="#ctx1" brushRef="#br0" timeOffset="72798.0773">16957 7463 320 0,'-22'7'121'0,"14"-3"-66"0,16 0-31 0,-8-4 33 16,5 3-18-16,-5-3-5 15,17 0-15-15,16-3-7 16,-7-1-7-16,-1 0-4 0,14-3 0 16,20-12-41-16,-4 7-15 15,13 9-74-15,-8 3-30 16,-14 3 32 0</inkml:trace>
  <inkml:trace contextRef="#ctx1" brushRef="#br0" timeOffset="72980.4377">17003 7855 324 0,'9'-8'121'0,"-9"8"-66"0,38-15-44 16,-34 15 26-16,13-7-18 16,0 3-5-16,9-4-27 15,-5 1-11-15,9-1 12 16,12 1-74-16,22-1-31 0,-1 1-4 15</inkml:trace>
  <inkml:trace contextRef="#ctx1" brushRef="#br0" timeOffset="73305.9661">17890 7078 300 0,'5'-27'112'0,"-5"27"-60"0,8-30-28 0,-8 23 33 16,0 3-18-16,0 0-5 15,0 12-17-15,0-1-8 16,0 20-6-16,0 22-5 0,-4 7 1 15,0 12 1-15,-1-11 0 16,1-16 0-16,0 27 2 16,0-4 1-16,-1 0 3 0,1-7-34 15,0 3-15 1,0-7-26-16,-1-8-7 0,1-7-65 16</inkml:trace>
  <inkml:trace contextRef="#ctx1" brushRef="#br0" timeOffset="73489.5364">17878 7353 296 0,'0'-53'110'0,"0"31"-60"0,0-24-17 15,0 31 36-15,8-7-21 16,5-8-5-16,4-4-25 16,13-4-9-16,-5 15-6 0,-4 4-5 0,22 4 1 15,-9 0-19-15,8 12-7 16,-4-1-37-16,0 8-14 15,-4-1-76 1</inkml:trace>
  <inkml:trace contextRef="#ctx1" brushRef="#br0" timeOffset="73697.3812">17865 7391 312 0,'-4'4'118'0,"8"-4"-64"0,13 0-34 0,-9 0 30 0,9-4-14 16,9 0-1-16,8-3-18 15,4-5-5-15,-4 5-8 16,-9 3-12-16,14 0-2 0,-10 0-79 16,18 8-35-16,-9 0-28 15</inkml:trace>
  <inkml:trace contextRef="#ctx1" brushRef="#br0" timeOffset="74238.6558">18383 7606 324 0,'8'-27'121'0,"-8"27"-66"0,-4-22-38 0,0 18 30 0,-1 4-19 16,5 0-5-1,-8 8-14-15,4-1-6 16,-5 16-2-16,-3 11-1 0,3-8 0 16,1-3-3-16,-5 7 2 0,0-4 1 15,0-3 2 1,5 0-1-16,-1-5 2 0,1-2 4 16,4-5 4-16,-1-4 0 15,10-7 1-15,-1 0-4 16,9-22-3-16,4-20 4 15,4-11 2-15,0 1-2 16,0 6 2-16,5 5 0 16,-14 18 3-16,1 4-3 15,0 8-1-15,4 4-9 0,0 14-2 16,0 16-3-16,0 14 3 16,0 20-16-1,-4-19-3-15,-1-4-28 0,10 22-11 16,-5-7-27-1,-1 19-8-15,1-11-51 16</inkml:trace>
  <inkml:trace contextRef="#ctx1" brushRef="#br0" timeOffset="74451.8925">18158 7896 324 0,'0'-3'121'0,"0"3"-66"0,34-12-36 0,-17 5 34 0,4 3-27 15,-4 0-8 1,13-7-34-16,16-4-15 0,-7 11 16 16,-1 4-81-16,13 11-32 0,-5 1 3 15</inkml:trace>
  <inkml:trace contextRef="#ctx1" brushRef="#br0" timeOffset="74812.0387">19236 7327 336 0,'-4'-27'126'0,"-1"9"-68"0,-16 6-43 0,13 8 29 15,3 4-18-15,-3 0-4 16,-1 4-18-16,1 8-5 15,8 10 0-15,-4 8-2 0,4 19 1 16,-4 19 2-16,4-22 2 16,0-5-23-16,0 12-11 15,0-8-12-15,-9 8-3 16,5-12-26-16,-5 5-10 16,5-16-29-16</inkml:trace>
  <inkml:trace contextRef="#ctx1" brushRef="#br0" timeOffset="74990.7811">18981 7640 340 0,'0'-15'126'0,"4"7"-68"0,18-7-46 0,-10 8 30 16,14-5-18-1,12-3-3-15,13 0-17 16,8 8-7-16,-20 3 1 15,-5 0-59-15,8 8-26 0,-4 0-66 16</inkml:trace>
  <inkml:trace contextRef="#ctx1" brushRef="#br0" timeOffset="75347.8824">19682 7210 300 0,'12'-38'112'0,"-7"31"-60"0,-1-5-30 16,-4 9 31-16,0 3-15 15,0-8-4-15,0 16-20 16,0-8-7-16,0 18-4 16,0 16-5-16,0 12-1 0,-4 18 2 15,-1 0 0-15,1 11-6 16,4-26 0-16,0-7-17 0,-4 7-7 16,0-8-27-1,-1 5-14-15,1-9-34 16,0 1-44-1,0-8 49-15</inkml:trace>
  <inkml:trace contextRef="#ctx1" brushRef="#br0" timeOffset="75589.4559">19580 7183 264 0,'-5'-11'99'0,"5"11"-54"0,13-4-20 0,0 1 31 15,8-1-4-15,17-15 2 16,18-4-17-16,7-3-8 16,-20 11-16-16,-5 0-9 0,13 0 0 15,-13 3-5-15,4 5-2 16,-3 3-29-16,3 4-12 16,-8 0-23-16,4 8-9 0,-8-1-49 15,-5 4-43 1,-3-3 70-16</inkml:trace>
  <inkml:trace contextRef="#ctx1" brushRef="#br0" timeOffset="75787.4558">19775 7451 300 0,'-21'12'112'0,"21"-1"-60"0,0 0-28 0,0-3 33 16,8-4-14-16,5-1-2 15,8-3-17-15,9-3-7 16,-5-1-10-16,-3 0-7 0,16-4-1 16,-8 5-41-16,12-5-17 15,-4 4-115 1</inkml:trace>
  <inkml:trace contextRef="#ctx1" brushRef="#br0" timeOffset="76220.1869">20407 7651 276 0,'0'-4'104'0,"5"4"-56"0,-5 4-25 0,0 4 31 16,0 3-17-16,-5 4-6 0,1 8-18 15,0 3-6-15,0 4-5 16,-1 4-4-16,1 4-1 0,4 7 2 16,-4-11 2-16,4 0 15 15,0-4 9-15,0-7 1 16,0-4 2-16,0-8 4 16,0 0 4-16,0-11-8 15,0-7-4-15,0 3-8 16,0-19-2-16,0 5-6 15,0-20 0-15,0 4-5 0,8-26-2 16,14-31-3-16,-1 31 1 16,-4 11-1-16,13-8 0 15,21-15 0-15,-1 12-2 16,1 11-13-16,-4 11-4 16,-9 16-31-16,9 7-12 15,-13 11-43-15,-17 11-18 16,0 1-32-1</inkml:trace>
  <inkml:trace contextRef="#ctx1" brushRef="#br0" timeOffset="76401.3231">20229 7859 352 0,'17'-4'132'0,"0"0"-72"0,38-7-37 15,-46 11 37-15,21-8-29 16,-5 4-6-16,17-7-27 16,-8 4-9-16,5-5 5 15,16-3-103-15,-9 8-43 0</inkml:trace>
  <inkml:trace contextRef="#ctx1" brushRef="#br0" timeOffset="86187.4091">10848 11604 96 0,'-12'0'35'0,"3"4"-18"0,1 3 2 0,4-3 16 16,-1 3 0-16,1 5 4 0,4-1 1 16,0 0 0-1,4-3-22-15,1 0 3 0,3-5 2 16,5 1-6-16,-1 0 1 0,5-4-5 16,9 0 2-1,8 0-10-15,13-4-3 0,12 4-2 16,17-4 0-16,1 1 2 15,3-9 1-15,14-3 10 16,20-15 3-16,10 0-1 16,-6-12-1-16,22-3-4 15,9 0-1-15,-5-16 3 16,9-10 5-16,13-16-5 16,3 0 1-16,-7 1-8 15,3-1-1-15,5 4-2 16,-17 0-2-16,-9 0 1 0,5-4 1 15,-9 4-8-15,4 4-1 16,-25 7-16-16,-47 19-5 16,-12 12-8-16,12-12-3 15,25-26-7-15,-20 7-1 16,-14 23-10-16,-20 0-4 16</inkml:trace>
  <inkml:trace contextRef="#ctx1" brushRef="#br0" timeOffset="86532.4693">14261 9892 208 0,'-30'33'77'0,"13"-21"-42"0,5 7-19 0,8-12 24 0,4 1-6 16,0-5 1-16,4 1-5 15,0-4 1-15,13 0-17 16,8-4-1-16,9 1-2 0,5 3-2 16,-1 0 2-16,0 7-4 15,4 1-2-15,-8 3 6 16,-4 4 3-16,-4 0 1 16,-9 8 4-16,-13 0-7 15,-13-1 1-15,-3 1-8 0,-14 15-1 16,-4 3-2-1,1 1 1-15,-1 3-4 0,0 0 0 16,5-7-30-16,8-8-12 16,17-7-31-16,8-20-13 15,18-29-56 1</inkml:trace>
  <inkml:trace contextRef="#ctx1" brushRef="#br0" timeOffset="87058.3913">15411 9284 236 0,'-12'4'90'0,"3"4"-48"0,-8 3-31 16,9-7 23-16,-1 3-5 15,5-3 1-15,4-4-17 16,4 0-6-16,9 0-4 0,4-4 2 15,4 4 1-15,5-7-2 16,-1 3-3-16,1 4 0 0,-5 11-1 16,-8 1 2-16,-5 10 1 15,-8 12 5-15,-8 15 5 16,-9 0 2 0,-9 15 0-16,-4 8-3 0,-4 3 0 15,-4 12-3-15,4-11 2 16,5-9 0-16,7-6 1 15,10-8-4-15,12-8 0 16,12-15-5-16,14-4-2 16,12-7 0-16,0-11-1 15,9-12-40-15,12-11-18 16,18-8-98 0,-1-3-57-16,-4 0 99 15</inkml:trace>
  <inkml:trace contextRef="#ctx1" brushRef="#br0" timeOffset="87436.2971">16184 9473 212 0,'-17'0'82'0,"17"0"-44"0,-30 19-16 16,22-16 26-16,-13 16-14 0,4-4-5 15,-9 8-5-15,5-4-4 16,-5 7-10-16,-3 8 0 0,8 0 1 16,8 0-9-16,9-7 0 15,4-5-4-15,12 5 0 16,-3-5 2-16,16 1 2 16,-4-1-1-16,9 5 2 15,8 14-2-15,-16-14-1 16,-1-5 1-16,-8 12-1 15,-1-7 2-15,-7 3 1 16,-5 4-6-16,-5-19 0 0,1 4-19 16,-9-4-6-1,-12 4-25-15,-5-8-11 16,0-11-19 0,5-11-46-16,8-8 33 15</inkml:trace>
  <inkml:trace contextRef="#ctx1" brushRef="#br0" timeOffset="87660.2719">16001 9556 192 0,'-25'-23'74'0,"12"42"-40"0,5-11-13 16,4-1 25-16,4 1-2 16,0 3 1-16,4-11-5 15,0 0 0-15,13 0-22 0,13 0 3 16,4-15 2-16,4 4-10 15,0-1-4-15,9 5-11 16,-13-1-1-16,-5 4-48 0,10-3-20 16,-5 3-72-1,4-3-43-15,-4 3 88 16</inkml:trace>
  <inkml:trace contextRef="#ctx1" brushRef="#br0" timeOffset="88082.3655">16906 9597 296 0,'-30'0'110'0,"17"4"-60"0,22-4-43 0,-9 0 32 16,17 0-15 0,8 0-10-1,9 0-6-15,-4 0-5 0,-5 0-3 0,18-4 1 16,-5 4-28-16,9-11-11 16,-9-4-96-1,17 4-53-15,17-4 88 16</inkml:trace>
  <inkml:trace contextRef="#ctx1" brushRef="#br0" timeOffset="88310.9302">17020 9899 296 0,'-8'4'112'0,"3"3"-60"0,5-7-43 15,0 0 27-15,5 0-11 16,7 0 0-16,5 0-10 16,-4 0-2-16,17 0-7 15,-5 0-2-15,14 0 0 0,24-7-46 16,5 3-22-16,9-3-88 16</inkml:trace>
  <inkml:trace contextRef="#ctx1" brushRef="#br0" timeOffset="89567.1089">18009 9586 116 0,'0'-26'44'0,"0"26"-24"0,-21-34 5 0,17 30 20 0,-5-4-5 16,1-3 0-16,-1-4 1 16,5 7 3-16,0-3-23 15,0 4 6-15,-5 3 3 0,5 4-7 16,0 11-1-16,-1-11-11 16,-3 23-4-16,-1 14-4 15,1-3-3-15,-1 0 1 16,1 12-1-16,-1-5 0 15,1 16 0-15,4-5 0 16,-5 1 2-16,5 0-1 0,0-8-1 16,-1-3-28-1,1-1-14-15,0-7-14 16,4-7-5-16,0-5-33 16,0-7-39-16,0-3 46 15</inkml:trace>
  <inkml:trace contextRef="#ctx1" brushRef="#br0" timeOffset="89792.2422">17899 9499 220 0,'-17'-19'82'0,"8"8"-44"0,1 4-20 0,4 7 23 16,-1-4-10-16,5-8-3 16,0 5-8-16,0 3-2 15,13-11-10-15,8 0 1 0,5 0 4 16,8 0-3-16,8 3 2 0,5 1-9 15,0 4-2-15,-1-1-6 16,-7 1 1-16,3 7-27 16,-8 0-9-16,-4 0-29 15,-13 0-11-15,0 0-30 16</inkml:trace>
  <inkml:trace contextRef="#ctx1" brushRef="#br0" timeOffset="89986.5571">17912 9631 220 0,'0'4'82'0,"0"-4"-44"0,8 8-9 0,-8-8 28 16,9 0-12 0,-5 0-1-16,21 0-19 0,-3 0-7 15,11 0-11-15,18-8-7 0,0 4-3 16,0 4-60-16,4 0-27 15,-4 0-48 1</inkml:trace>
  <inkml:trace contextRef="#ctx1" brushRef="#br0" timeOffset="90465.3379">18485 9737 220 0,'-13'23'85'0,"13"-23"-46"16,-21 67-28-16,16-55 21 0,-3 14-11 16,-1-3 1-16,1 11 2 15,-1-12 2-15,1 8-13 16,-1-3-1-16,1-1 1 0,4-3-3 15,-1 0 0-15,-3-8 0 16,4-4 1-16,4 0 3 16,0-14 2-16,0 3-3 0,4-23 2 15,4 0-8 1,1-26-4-16,-1 8 0 0,5-16 0 16,8-30-1-16,1 12-2 15,-5 11-2-15,0 11-1 16,0 19 4-16,4 19 1 15,4 15-3-15,1 11 1 16,-1 16 0-16,-4 7 0 16,-4-8-3-16,9 27 2 15,-5-8-10-15,9 19-5 16,-5-11-23-16,5 7-8 16,-5-11 3-16,-3 4 1 15,-5-15-28-15,0-4-14 0,-5 0-13 31</inkml:trace>
  <inkml:trace contextRef="#ctx1" brushRef="#br0" timeOffset="90661.5395">18451 9944 320 0,'4'0'121'0,"-4"0"-66"0,21 0-33 15,-21 0 31-15,17-7-24 16,-4 7-6-16,17-4-16 16,-5 4-8-16,13 0 1 15,-4 0-58-15,4 4-24 0,-4 3-75 16</inkml:trace>
  <inkml:trace contextRef="#ctx1" brushRef="#br0" timeOffset="91382.9535">19575 9397 220 0,'-4'-11'82'0,"0"15"-44"0,0-15-25 0,0 7 24 15,-1 0-6-15,1 0-1 16,0 4-5-16,4 0-4 16,0 4-11-16,0 11-4 0,4 12-2 0,5 10 0 15,-5-7 2 1,0-3-3-16,0 14-2 0,0-3 2 16,-4 19 2-16,0-12-9 15,0 15-2-15,0-15-17 16,0-3-8-16,0-4-5 15,0-1-4-15,0-10-17 16,0-8-6-16,0-1-31 16</inkml:trace>
  <inkml:trace contextRef="#ctx1" brushRef="#br0" timeOffset="91577.956">19384 9631 228 0,'-4'4'88'0,"8"4"-48"0,5-8-12 0,-5 3 30 16,5 1-15-16,-5-4-2 15,13 0-20-15,-4 0-5 16,16 0-10-16,-3 0-6 0,25 0-3 16,-9 0-56-16,13 4-25 15,-8-4-54 1</inkml:trace>
  <inkml:trace contextRef="#ctx1" brushRef="#br0" timeOffset="97494.1813">20772 9058 184 0,'5'0'68'0,"-5"0"-36"0,-5-4-9 0,5 4 26 16,-4-4-12-16,0 1-3 0,-4-1-12 15,-1 0-3 1,1 0-11-16,-1 4 4 0,-4 0 3 0,1-3 2 16,-5-1 1-16,0 0 0 15,0 0 0-15,-5 0-3 16,-3 4 1-16,-1 0-5 15,1 0-1-15,-5 0 0 16,9 0 4-16,0 0-13 16,0 4-2-16,-1 8-2 15,-3 6-2-15,-1 9 1 16,5-1 3-16,4 16-2 0,5-5 1 16,-1 9 2-16,4 3 2 15,1-8-3 1,4-11 0-16,-1-7 1 0,5 7 2 15,0-7-1-15,5-1 2 16,-1 1-4-16,4-12 0 16,-3 1-4-16,7-5 1 15,1 1 0-15,8-4-1 16,-4-1-10-16,9 5-2 16,-5-1-1-16,4 9 1 15,-3-5 5-15,3 11 3 16,-4-3 5-16,-4 8 4 15,0-5 1-15,-8 12 2 16,-1-4 4-16,-8 8 6 0,0-4 4 16,-13 8 2-1,1-8-6-15,-14 7 0 16,5-7-10-16,-13-4-4 0,4 0 2 16,-4-7 1-16,9-4-18 15,0-12-7-15,3 1-21 16,10-16-8-16,-1 5-23 15,30-16-10-15,0 0-25 16</inkml:trace>
  <inkml:trace contextRef="#ctx1" brushRef="#br0" timeOffset="97915.3145">20823 9726 312 0,'-4'-27'115'0,"4"27"-62"0,-4-45-31 0,0 41 33 16,4-22-20-16,8-23-7 16,1-4-17-16,3 0-5 15,10 8-4-15,7 7-4 0,1 12-1 16,8 11-3-16,-12 18 1 15,-1-3 3-15,5 23 3 16,-5-4-2-16,-3 15 0 0,-5 0 1 16,-5 3 2-1,-3-3-1-15,-5 15 2 16,-4-7 0-16,-8 7 3 0,-1-8 1 16,-12 9 1-16,4-13-2 15,-9-3 1-15,5-4-4 16,-9-7-2-16,-12-8 0 15,4-15 1-15,4-15-14 16,8-15-5-16,9-8-26 16,9 4-13-16,8-22-25 15,17 3-12-15,13 0-32 16</inkml:trace>
  <inkml:trace contextRef="#ctx1" brushRef="#br0" timeOffset="98619.6212">21553 9495 228 0,'-8'4'88'0,"8"-4"-48"0,-17 4-25 15,4 0 24-15,5 0-19 16,-1-1-6-16,-3 12-4 15,-5 8-2-15,4-4-4 16,0-4-3-16,0 11 0 0,-4 8-4 16,9 8 2-16,-1-4 1 15,5-4 0-15,0-1 0 16,4-17 2-16,0-1-6 16,0-8-1-16,0-3-1 15,4-23 6-15,0 4 2 16,-4 0 2-16,0-8 2 15,5-11 6 1,-5 0 4-16,4 0 1 16,0 16-1-16,-4-5-4 0,13 15-2 15,8 5-9-15,5-5-2 16,-1 16 0-16,1 3 0 16,3 0 1-16,-8 4 2 15,-4 0-1-15,9 4-1 16,-5 0-10-16,5 8-6 15,-5-5 8-15,0-7 4 16,0 4 9-16,-4-26 5 16,0 7 10-16,-4-15 7 0,0-12-10 15,-1-3-2 1,-7-12-7-16,-5 12-3 0,0 8-5 16,-5-27-2-16,1 11-26 15,4-4-11-15,0 1-20 16,9 3-6-16,-1 4-25 15,13 8-8-15,18 15 9 16</inkml:trace>
  <inkml:trace contextRef="#ctx1" brushRef="#br0" timeOffset="99354.1937">22479 8986 192 0,'0'-3'71'0,"0"3"-38"0,-9-19-10 0,5 19 24 0,0 0-7 15,0 0 2-15,-5 7-13 16,1-7-3-16,-1 4-15 15,1 4 0-15,-5-8 2 0,-8 11 2 16,-1-7 3-16,1 3-4 16,4-3 2-16,5 3-5 15,-5-7-1-15,-13 8-4 16,4 3-1-16,5 8-6 16,0 4 1-16,0 11 0 15,-1 11 0-15,6 15 0 16,3-11 2-16,4-7-1 0,-3 7-1 15,-1 34 1-15,4 0-1 16,1-4 2-16,8-3 3 16,0-20 0-16,4 12 0 15,-4-8-1-15,0-22 0 16,0-12 0-16,0 5 0 16,0-5-2-16,4 0 1 15,-4-3-2-15,5-4 2 16,-5 4 0-16,4-12 1 15,0 0 2-15,0 1 1 16,1-9-3-16,3-3-3 16,-4 0 0-16,9-3-1 15,0 3 0-15,4-12 2 0,0 1-3 16,4 0 0 0,-4-1-17-16,4-7-8 15,-4 8-28-15,0 0-13 0,9-4-34 16,3 3-13-16,1 5-5 31</inkml:trace>
  <inkml:trace contextRef="#ctx1" brushRef="#br0" timeOffset="100032.2584">22623 9356 244 0,'-34'-23'90'0,"30"12"-48"0,4 0-27 0,-4 11 26 15,4 0-18-15,0 0-2 16,0 7-11-16,-5 8-2 0,1 12-4 16,0 7-3-16,0 11 0 0,-1-4-4 15,1 5 2 1,0-1 1-16,0-4 2 15,0-3-1-15,4 7 2 0,-5-7-2 16,5-11 2-16,0-5 0 16,0-7 1-16,0-19-2 15,5-3-2 1,-1-8 3-16,0-4 0 16,9-4 1-16,8 1-7 15,4 3 0-15,1 4-1 0,-1 3 2 16,1 5 1-1,-9 7 1-15,0 0 0 0,0 7 0 16,0-3 0-16,-5 8 0 16,1-5 4-1,-4 8 2-15,-1-4 6 0,-8 8 3 16,0 0-4-16,-8 4 1 16,-9 7-5-16,0-4-2 15,-4 1-2-15,-5-5 0 16,-4-6-9-16,1-9-3 15,3-3-15-15,5-8-5 16,8-3-16-16,5-12-6 16,25-8-9-16,8-3 0 15,5 0-40 1</inkml:trace>
  <inkml:trace contextRef="#ctx1" brushRef="#br0" timeOffset="100677.695">22929 9835 260 0,'-4'0'96'0,"4"0"-52"0,0-19-23 0,0 19 28 16,0-7-11-16,0 3 0 16,0-8-10-16,0 1-5 15,8-11-13-15,5-1-4 0,4 4-2 16,-5 0-5-16,5 4 1 0,9 0-5 16,-5 7-1-1,-4 8-8-15,-4 8-4 0,-5 3 10 16,-3 4 4-1,-5 0 3-15,-9 1 3 0,-4 10-3 16,1-3 0-16,-5-5-10 16,8-2-3-16,1-5 0 15,-1 0 3-15,-4-3-9 16,5-5-2-16,4-10 1 16,4-4 0-16,0-1 5 15,8-7 2-15,5-11 4 16,4 4 1-16,0 3 3 15,0 8 4-15,4 4 1 16,0 3 3-16,-4 8 1 16,0 8 3-16,-4 7-5 0,-5 15-3 15,-3 0-28-15,-1 0-12 16,9 4-54 0</inkml:trace>
  <inkml:trace contextRef="#ctx1" brushRef="#br0" timeOffset="100947.3436">23633 9495 244 0,'-8'0'90'0,"8"0"-48"0,-17 31-29 0,13-24 24 0,-5 8-10 15,1-3-1-15,-9 6-6 16,4 1-3-16,-4 4-9 15,0 0-1-15,4 11 3 0,1-4-4 16,7 0-1 0,1-4 0-16,4 4-1 0,0-3-5 15,9-5-1-15,-5-3-19 16,4-4-9-16,1 1-44 16,4-9-17-16,8-7-28 15</inkml:trace>
  <inkml:trace contextRef="#ctx1" brushRef="#br0" timeOffset="101351.226">23837 9435 192 0,'-4'-45'71'0,"-5"22"-38"0,9 1-19 0,0 18 22 16,-4-4 0-16,0 5 2 16,4-5-7-16,0 4-2 15,0 8-16 1,0-4-1-16,0 15-1 0,0 0-4 0,-9 15-2 15,1 16 0-15,-5 6-1 16,9-3-5-16,-9 0 1 16,5 16-16-16,8-16-6 15,0 0 4-15,0-8 5 16,0-7 3-16,0-8 4 16,12-10-9-16,-3-9 8 15,4-7 5 1,-1-11 11-16,1-4 4 0,4-4 9 15,0-8 6-15,4 5-4 16,-4-1 0 0,-4 1-9-16,8-1-4 0,-4 4-4 15,4-7 0-15,-4 3-4 16,5-3-2-16,-5 3-20 16,0 0-8-16,-5 5-24 15,1 2-10-15,0 5-22 16,-9 4-11-16,0-1 0 15</inkml:trace>
  <inkml:trace contextRef="#ctx1" brushRef="#br0" timeOffset="101518.5834">23981 9643 196 0,'0'0'74'0,"0"0"-40"0,9 7-18 0,-9-3 22 15,4 0-9-15,0-1-2 16,1 5-11-16,-1-4-5 15,4 7-6-15,-3-3-6 0,3 7 0 16,1 0-50-16,8 11-23 16,-5-11-33-1</inkml:trace>
  <inkml:trace contextRef="#ctx1" brushRef="#br0" timeOffset="102147.7833">24194 9047 204 0,'-5'-12'77'0,"1"9"-42"0,4-1-26 16,0 4 19-16,0 0 3 16,0 0 6-16,0 0-9 15,0-4-4-15,4 4-14 16,1-4 2-16,3 0 4 0,1 4 3 0,3-7 1 16,5 3 0-16,5-7 2 15,7 3-8-15,1 5-3 16,0-9-2-16,4 12-1 15,0-7-4-15,-9 7-1 16,1 0-1-16,-5 7 1 16,-4-7-4-16,0 12 0 15,4-1 1-15,-4 4 2 16,-4-4-3-16,-1 12 0 16,1 0 1-16,0 18 2 15,-5-3-3-15,1 11 0 16,-1-4 1-16,1 15 2 15,-1 23-3-15,1-3 0 0,-1-5 1 16,1 8 2-16,-5-4-1 16,0 4 2-16,1 0-2 15,-5-11-1-15,-9-8 3 16,5-4 0-16,-5-7 14 16,1-8 6-16,-5-11 2 15,-4-4 0-15,-8-14-12 16,-9-5-3-16,-5-4-11 15,-7-7-1-15,-5 0-27 16,4-11-10-16,5 0-53 16,4-19-23-16,-9-12-50 15</inkml:trace>
  <inkml:trace contextRef="#ctx1" brushRef="#br0" timeOffset="122427.8224">14851 10917 148 0,'0'-3'55'0,"0"3"-30"15,-4-4-21-15,4 4 13 0,0 0-2 16,0-4 1-16,0 0-4 16,0 4-2-16,0 0-6 0,4 0 4 0,-4 0 2 15,0 0 6 1,0 0 2-16,0 0 6 0,-8 0 5 15,-5 0-3-15,4 0 2 16,-3 0-3-16,-1-3 2 16,-4-1-2-1,-4 0 0-15,0 0-10 0,-1 0-2 16,1-7-3-16,-4 4 1 16,-1 3-4-16,1 4-2 15,-1 0 0-15,5 0-1 16,0 11-2-16,0 0-2 15,4 1 1-15,0 10-1 16,4 9 0-16,0 10 2 16,5 4 1-16,-1 1 1 15,1 3 0-15,3 0 0 16,1 0 2-16,0 0 1 16,0 0-1-16,-1-4-1 15,1-7 1-15,0-4 1 0,4-8-3 16,0-3-1-16,0-8-1 15,4-4 1-15,0-7 0 16,5-4 1-16,4-4-2 16,4-3-2-16,17-1-26 15,4 4-10-15,9-7-66 16,8 11-26-16,-9-8-22 16</inkml:trace>
  <inkml:trace contextRef="#ctx1" brushRef="#br0" timeOffset="122938.6835">15029 11027 192 0,'0'7'74'0,"-4"-3"-40"0,0 11-18 0,4-11 24 15,-4 7-8-15,4 8-1 16,0 4-6-16,0 7-4 0,0 4-11 15,0-4 5-15,0-7 4 0,0-4-1 16,-5 3-1-16,1 12-3 16,4 0-1-16,-4-11-5 15,4-4 0-15,-4-4 4 16,0-8 2-16,4-7 1 16,-5-4 1-16,1 1-6 0,0-20-4 15,-5-22-6 1,5-8 0-16,4-7 0 15,0 22 0-15,0-4-3 16,13-7 2-16,8-19-1 0,-4 31 0 16,-4 7 0-16,16 3 0 15,18-3-20-15,4 15-10 16,-9 11-46-16,1 15-17 16,-5 12-46-1</inkml:trace>
  <inkml:trace contextRef="#ctx1" brushRef="#br0" timeOffset="123154.7096">14932 11155 272 0,'-13'-15'101'0,"13"15"-54"0,0 0-42 0,0 0 22 15,4 0-15-15,9-8-2 0,0 8-8 16,0 0-2-16,16 8 0 16,26-8-18-16,5 11-8 0,-1-11-99 15</inkml:trace>
  <inkml:trace contextRef="#ctx1" brushRef="#br0" timeOffset="123645.295">15428 11230 252 0,'-8'-3'96'0,"8"3"-52"0,-4 3-29 0,-1 1 26 15,5 4-13-15,-4-1-1 16,0 8-7-16,4 1-3 15,0-1-9-15,0 3-3 0,0-2 1 16,4 2-1-16,0 1 0 16,1-4-3-16,3 0 1 15,-4-3 0-15,5-8 1 16,-1-4-2-16,1-8 1 16,-1-3 0-16,-3-4 1 0,-1-12-5 15,0 1 1-15,0 3 0 16,1 4 2-1,-1 4-3-15,-4 4 0 16,4 3-1-16,0 8-2 0,-4 0 0 16,9 12 3-16,-5-5 0 15,9 5 3-15,0-1 1 16,8 4 3-16,-4-4-1 16,8 8 0-16,-4-8 3 15,5-7 3-15,-5 4-4 16,0-5 1-16,-4 1-3 15,0-8 0-15,0 1-3 16,0-9-2-16,-4 1-54 16,4 0-26-16,0-8-84 15</inkml:trace>
  <inkml:trace contextRef="#ctx1" brushRef="#br0" timeOffset="123990.9337">16086 11359 224 0,'9'3'85'0,"-13"-3"-46"0,-1 0-4 0,1 0 34 16,0 0-11-16,4 0-4 15,-4-3-17-15,-1-1-8 16,1-4-17-16,0 1-5 0,4-8-1 16,0-8-3-16,0 4-2 15,0 4-3-15,8-4 1 16,1 4-1-16,4 8 0 15,-1-1 0-15,5 12-2 16,-4 0 3-16,0 11 0 0,-5-4 1 16,-3 8 2-16,-1-4-1 15,-4 11-1-15,0-3 5 16,-4 3 1-16,-1-3-5 16,-3 0 0-16,-1-4-8 15,1-8 0-15,-1-4-30 16,1-14-11-16,-5-12-26 15,0-22-9-15,9-12-50 16</inkml:trace>
  <inkml:trace contextRef="#ctx1" brushRef="#br0" timeOffset="124184.742">16163 10812 264 0,'0'15'99'0,"0"-15"-54"0,0 45-22 0,0-34 31 16,0 12-13-16,0 0-1 15,0 22-23-15,0-7-8 16,0 15-6-16,0-12 0 0,4 16 0 16,-4-8 1-16,4 3 0 15,1-3-35-15,-1-7-14 16,0-1-51-16,9-18-19 16,16-15-3-1</inkml:trace>
  <inkml:trace contextRef="#ctx1" brushRef="#br0" timeOffset="124742.4203">16367 10883 272 0,'-5'0'104'0,"5"0"-56"0,-8-11-36 16,4 11 26-16,4 0-7 15,0-7 2-15,0 3-13 16,0 4-4-16,0-8-9 16,0 5 2-16,4 3 1 0,0-8-1 15,5 4 0-15,-5 4-1 0,9-7 2 16,-1 3-1-16,5 4 2 16,0-8-8-16,9 5-2 15,-5-1-1-15,0 4 2 16,-4 0-1-16,4 0 2 15,-4 0 0 1,5 7 1-16,-6 1 2 0,1-4 1 16,0 3 3-16,0 5 4 15,-4-9-2-15,0 5 3 16,0 3-2-16,-5 0 0 16,1-7-5-16,-1 8 0 15,1-1-3-15,-1 12 0 16,-4-5-3-16,5 13-2 0,-5-1 3 15,0 7 0-15,1-3 5 16,-1 8 3-16,0-4-2 16,-4 7 2-16,0-4 5 15,-8 5 4-15,-1-5-4 16,-8-3 1-16,-4 18-8 16,0-10-3-16,-1-16-1 15,-3-4-1-15,-9-14-22 16,0-16-10-16,0-8-66 15,4-3-28-15,9 0-94 16</inkml:trace>
  <inkml:trace contextRef="#ctx1" brushRef="#br0" timeOffset="132233.7532">12508 13135 224 0,'-21'4'85'0,"8"0"-46"0,0-4-28 16,9 0 21-16,-4 0-8 15,-1 0-2-15,5-4-6 16,4 0-2-16,8-3-8 16,5-1-2-16,8-3 0 0,5 3 0 15,-5-3 2-15,0 3 1 16,-4 5 3-16,-4-1 4 16,4 4 1-16,-4 0-6 0,0 7-3 15,-5 1 8-15,-8 18 5 16,-4 27-1-16,-5-4-1 15,1 11 4-15,-9 5 3 16,-4-1-6-16,-1-8 0 16,-3-3-5-16,4-8 0 15,4-3-3-15,4-1-1 16,9-7-8-16,8-11-2 16,9 0 0-16,8-8 2 15,4 0 0-15,-3-12-1 16,-1-3-61-16,26-11-29 15,37 0-97 1</inkml:trace>
  <inkml:trace contextRef="#ctx1" brushRef="#br0" timeOffset="132999.9192">13395 13056 212 0,'-17'8'82'0,"17"-8"-44"0,0-19-20 0,0 19 23 16,0-4-4-16,0-4 1 15,-4 5-2-15,0 3 0 16,0-8-19-16,-1 4 12 0,-7 4 5 16,3 0-1-16,-8 0 3 15,4 0-7-15,-4 0-1 16,-8 0-9-16,4 0-4 15,4 4-6-15,0 4-4 16,0 3-2-16,4-7-3 0,0 3-2 16,1 5-1-1,3-1 4-15,-4 8 1 16,5 0 0-16,-1 7-2 0,5 4-2 16,0-3 1-16,0 3 1 15,4 4 2-15,0 3-1 16,-5 1 2-16,5-4-4 15,0 0 0-15,0-8 1 16,0-3 0-16,0-4 0 16,5 3 0-16,-1-10 0 15,4 3 0-15,1-8 0 16,4-3 0-16,-1 0-3 16,1 0 2-16,-4 0-6 15,8 3-3-15,0-3 3 16,4 7 4-16,-4 0 2 0,0 1 3 15,0-1-1-15,-5 4-1 16,1-4 1-16,-9 12-1 16,1-4 2-16,-5 4 3 15,0-5 4-15,-9 5 2 16,1 0-3-16,-5-8 0 16,-8 4-5-16,-5-8 0 15,1-3-1-15,-1-16 1 16,5 4-53-16,8-3-23 15,5-5-76-15,8 1-32 16</inkml:trace>
  <inkml:trace contextRef="#ctx1" brushRef="#br0" timeOffset="133779.8221">13968 12641 244 0,'-17'-15'90'0,"17"15"-48"0,-4-11-23 0,4 11 26 0,-4-4-6 16,0 0 2-16,-1-3-8 16,1 3 0-1,-4-4-19-15,-1 8 5 0,-4-7 2 0,5 3 0 16,-5 4-1-16,-8 0-2 15,4 0-1-15,0 0-3 16,-4 4 1-16,8 3-4 16,0 5 1-16,1-1-7 15,-1 4-1-15,-4 4-4 16,4 3-3-16,0 9 4 16,1 3 1-16,-1 7-3 0,0 12 1 15,5 3 0 1,-1-3 0-16,5 8-3 15,4 3 2-15,0 7 1 16,0 12 0-16,0-3 0 0,0-5 2 16,0-7-1-16,0 0-1 15,4-12 3-15,0 5 0 16,-4-16 1-16,0 0 2 16,5-11-3-16,-5 4 0 15,4-15-1-15,0-12 1 16,0 4-4-16,9-15 0 15,4-4 3 1,4-7-63-16,1 0-28 16,-5-1-59-16,25 1-25 15,30-31 38 1</inkml:trace>
  <inkml:trace contextRef="#ctx1" brushRef="#br0" timeOffset="134229.4546">14087 13245 228 0,'-13'-4'85'0,"1"4"-46"0,3 0-15 16,9 0 27-16,-4 7-17 15,0 5-7-15,-1-1-8 0,1 8-2 16,4 11-9-16,0-4 4 0,4 8 1 16,-4 0 2-16,5 0 1 15,-1 0-6-15,0 0-4 16,0-7-3-16,-4-1-3 16,0-3 1-16,0-5 1 15,5-3 3-15,-5-3 4 16,0-12 5-16,-5-4 3 15,1-7-5-15,4-23 1 16,0-15-6-16,0-8 1 16,4-14-3-16,5-5 0 15,4 8-3-15,4 4 1 16,0 0-4-16,4 11-2 0,4 12-3 16,5 7-1-16,0 11-38 15,-9 16-15-15,-4-1-38 16,8 12-14-1,-3 0-22 1</inkml:trace>
  <inkml:trace contextRef="#ctx1" brushRef="#br0" timeOffset="134458.8874">13934 13380 324 0,'-4'-11'123'0,"4"7"-66"0,9-3-51 0,-5 7 25 16,4-4-11-16,14 4-1 15,3-8-11-15,9 8-5 16,4-3-2-16,5 3-1 0,3-8 0 16,1 4-75-16,-13-7-34 15,-4 0-33 1</inkml:trace>
  <inkml:trace contextRef="#ctx1" brushRef="#br0" timeOffset="135100.3199">14490 13173 228 0,'-4'-11'85'0,"4"11"-46"0,-8 7-26 0,3-7 24 16,1 4-10-16,0 3-3 15,0 5-6-15,-1-1 1 16,1 8-10-16,0 0-3 0,4 11 0 16,0-4-1-16,0 8 2 15,0 0-4-15,4-7 0 16,0-5 1-16,1 1 0 15,-1-4-2-15,0-4 1 16,0 0 0-16,1-8 3 16,-1-7-5-16,0-7-1 15,0 3-2-15,5-15 0 16,-1 8 2-16,5-4 2 0,0 4-6 16,0 7 1-1,-5 4 3-15,9 11 2 16,-4-3 8-16,4 11 6 15,0 3 1-15,4-7-1 16,0 4 0-16,5-4 3 0,8 4-2 16,-5-8 1-16,-3-11-5 15,-13 0-3-15,-1 0-3 16,1-11 0-16,0 4-6 16,-5-16-1-16,1 8-35 15,-1-27-15-15,-4 12-36 16,5-8-16-16,4-11-44 15</inkml:trace>
  <inkml:trace contextRef="#ctx1" brushRef="#br0" timeOffset="135701.5916">15119 13493 296 0,'-17'-11'110'0,"17"11"-60"0,-5-11-32 15,5 11 28-15,-4-11-13 16,0 3-2-16,0-7-14 0,-1 0-5 16,5-8-7-1,0 4-2-15,5-3 3 0,-1 7-8 0,9-4 0 16,-1 7 0-16,5 9 1 16,0-9 1-16,0 12 0 15,-4 0-3-15,0 15 2 16,-1-3 3-16,-7 18 1 15,-1-11-1-15,-8 11-2 16,4-4 1-16,-5 5-1 16,1-5-3-16,-13-3 2 15,5-5-17-15,-5-10-5 16,4 0-16-16,-8-16-3 16,4 0-21-16,0-33-10 15,4 7-45 1</inkml:trace>
  <inkml:trace contextRef="#ctx1" brushRef="#br0" timeOffset="135898.5818">15144 12924 240 0,'4'41'90'0,"-4"-41"-48"0,17 53-27 16,-17-49 24-16,5 19-19 15,-5-4-6-15,8 14-6 16,-4-2-1-16,9 10-4 15,-5-7-2-15,5 11 0 0,0-7-15 16,0 7-5-16,-5-7-52 0,1 4-23 16,3 7-10-1</inkml:trace>
  <inkml:trace contextRef="#ctx1" brushRef="#br0" timeOffset="136434.7578">15284 12766 284 0,'-13'-8'107'0,"13"8"-58"0,-12-8-37 0,7 8 26 16,-3-3-13-16,4 3-3 15,-1 0-8-15,1 0-1 16,4 0-8-16,0 0 1 0,4 0 4 0,1 0 0 15,7 0 4 1,-3 0-1-16,16-4 0 0,-3 0-7 16,7-3-2-16,-3 3-4 15,4-4-1-15,-5 5 5 16,9-5 2-16,-4 4 6 16,-1-7 3-16,-3 11-2 15,-5-8 2-15,-4 5-6 16,0 3-1-16,-4 0-2 15,-1 3-1-15,-3 5-6 16,-1 3 1-16,-3 4 0 0,3 19 0 16,-4-4-3-16,5 16 2 15,-5 3 1-15,5 11 0 16,-1-7 2-16,-4 26 1 16,1-11 3-16,-5 15 1 15,0-15 8-15,0 11 4 16,0-11 6-16,-9 0 4 15,1-12-2-15,-9 5 1 16,4-16-12-16,-8-11-2 16,-9 11-6-16,5-15-3 15,-9-11-27-15,0-19-12 16,4 0-58-16,4-11-24 16</inkml:trace>
  <inkml:trace contextRef="#ctx1" brushRef="#br0" timeOffset="139108.7921">21299 10363 168 0,'4'-19'66'0,"-4"23"-36"0,0 0-22 0,-4 18 16 15,4-18-1-15,-4 15 3 0,4-8-5 16,0 1-1-16,0-1 17 16,0 4-20-16,-5-4 3 15,5 1 1-15,0 3-10 16,-4 0-1-16,4 0-2 15,-4 0 2-15,0 4 1 16,-1 3 1-16,1-3 2 16,-4 0 2-16,-1 4-1 15,1-1 1-15,-1 1 0 16,-4-8 3-16,-4 4-7 16,5 0-2-16,-5-4 1 15,0 4 0-15,-4 0-1 16,-1-1-1-16,-3 1-3 0,-1 0 1 15,-3 4-4-15,-1-8 0 16,0 4 1-16,1 0 0 16,-1 3 0-16,0 1 0 15,0-4 0-15,-4 3 2 16,5 1-1-16,-1-4 2 16,-4 7-4-16,-4-3-2 15,0 0 0-15,-5 3-1 16,-4-11 6-16,-3 4 6 15,-1-4-4-15,0 0-2 16,0-4-3-16,17 1-3 16,4-1 5-16,-8 0 1 15,-17 8-2-15,4-4-1 0,0-3-1 16,0-1 1-16,-4-4-2 16,-5 5 2-1,1-8 0-15,4 3 3 0,4 4-1 16,0-7 0-16,4 4-6 15,5-1 1-15,-1 1 2 16,1-4 1-16,-5-4 1 16,-4 0 2-16,-4-4-1 15,-4 0 0-15,3 0-3 16,-3 0 1-16,4 1-2 16,4-1 2-16,4-4-2 0,0 1 2 15,1 3-2 1,-1 4-1-16,0-11-2 0,-4 11 1 15,0-8 1-15,5 4 2 16,3 4-1-16,5-7-1 16,4 3 1-16,0-3 1 15,5-1-3-15,3 1-2 16,5-1-27-16,4 4-10 16,4 0-22-16,5 1-9 15,3 3-16-15,5 0-97 31,5 11-18-31</inkml:trace>
  <inkml:trace contextRef="#ctx1" brushRef="#br0" timeOffset="139662.708">18875 10970 244 0,'-8'-11'93'0,"8"11"-50"0,-5 0-19 0,-3 0 29 15,-1 0-9-15,1-4-4 16,-5 4-11-16,-4 0-6 16,0 0-13-16,-8 4 2 0,-1 0 4 15,-8-1 1-15,5 5-1 16,-5 7-6-16,0-4-4 16,4 1-1-16,0 10 1 15,1 9-5-15,3-5-1 16,1-3 0-16,3 3 0 15,5-3 2-15,5-1 1 16,3-3 1-16,1 4 0 16,3-1-2-16,1-3 1 0,4 4 2 15,0-1 2 1,4 1-1-16,5 3 1 0,4 1 2 16,4-4 5-16,8-5-6 15,1 5-2-15,12-8-3 16,4 4 0-16,1-8-2 15,-1-3 2-15,1 7-18 16,-5 0-4-16,-4 4-51 16,-5 3-19-16,-7 9-69 15,-14-1-55 1,-8-8 84-16</inkml:trace>
  <inkml:trace contextRef="#ctx1" brushRef="#br0" timeOffset="140323.9952">16392 13146 236 0,'-17'4'88'0,"9"4"-48"0,-5-4-20 0,0 3 27 15,9-3-14-15,-5 3-1 16,9 5-6-16,5-12 1 15,3 4-15-15,5 3 0 0,8-7 1 16,9 4-7-16,4 3-1 16,0-7-3-16,0 0-2 15,0 0 1-15,0-7 1 16,-1 3-45-16,1-7-21 0,-4-1-51 16,21 1-60-1,-8-27 56-15</inkml:trace>
  <inkml:trace contextRef="#ctx1" brushRef="#br0" timeOffset="144213.3106">17317 13067 116 0,'5'-3'46'0,"-5"-9"-24"0,8 16-10 15,-8 0 13-15,0-4-2 0,0 0 0 16,4 0-8-16,-4 0-4 15,5 0-6-15,-5 0 1 0,4 0 3 16,-4 0 1-16,4 0 2 16,0 0 5-16,-4 0 1 15,0 0 6-15,0 0 5 16,0 0 1-16,0 0 2 16,0 0-9-16,0 0-1 15,0-4 0-15,-4 0 1 16,-4 4-1-16,-1-7-2 15,1 7 1-15,-5 0-1 16,0 0 0-16,0-4 0 16,1 4-3-16,-1-8 2 0,0 8-4 15,0 0-1 1,5 0-4-16,-1 0-1 0,1 0-1 16,-1 0 2-16,1 0-7 15,0 8-2-15,8-8-3 16,-5 4 0-16,1 11 2 15,0 4 0-15,4 3-3 16,0 5 2-16,0 3 1 16,0-4 2-16,4 4-1 15,0-7-1-15,-4 7 1 16,0-7-1-16,0-1 0 0,0-3 2 16,5-7-3-16,-5-1 0 15,0 0-1 1,0-11-2-16,4 0-4 15,0 0-2-15,0 0-6 0,5-7-3 16,3 14 0-16,5-3 1 16,0 7 5-16,-4 1 6 15,0-5 4-15,0 8 2 16,-5-3 1-16,1 14 0 16,3 8 0-16,-7-11 2 15,-1-5 1-15,-4 5 3 16,0 11 10-16,-4 4 7 15,-5-4 1-15,-4 0 3 16,1-4-9-16,-1-8 0 16,0 1-11-16,0-4-2 15,1-15-3-15,-5-8-2 0,0-4-15 16,4 1-5-16,5-5-43 16,12-3-17-16,4 8-40 15,9-4-17-15,4 3-8 16</inkml:trace>
  <inkml:trace contextRef="#ctx1" brushRef="#br0" timeOffset="144635.3349">17742 13701 396 0,'-26'-11'148'0,"14"3"-80"0,-5-7-64 0,8 7 29 16,-4-3-10-16,1-4-2 16,-1-8-11-16,4-11-4 15,5-7-4-15,4-1-4 0,9-7 1 16,3 8-1-16,10 3-2 16,-1 4 0-16,0 4 0 15,0 7 0-15,5 12 3 16,3 7 0-16,-7 4 1 15,-5 0 2-15,4 23 1 16,-4 0-4-16,-4 22-1 16,-1-11 3-16,-7 7 1 15,-5-7 2-15,-9 8 2 0,-4 7 8 16,1-4 3 0,-5-7-4-16,4-8-3 0,0-4-5 15,-4-7-2-15,-8-7-10 16,-5-12-3-16,0-4-35 15,5-8-13-15,4 1-47 16,8-8-21-16,4-3-21 16</inkml:trace>
  <inkml:trace contextRef="#ctx1" brushRef="#br0" timeOffset="145579.1659">18412 12807 260 0,'-4'-4'99'0,"0"4"-54"0,0-7-22 0,-1 7 29 15,-3-4-3-15,4 4 1 16,-9-4-17-16,5 4-8 16,3-7-14-16,-7 7-1 0,3-4 1 15,-4 0-2-15,-4 0 0 16,0-3-1-16,0 3 2 0,0 0-5 16,5 0-1-16,-1 1 0 15,0 3 0-15,0 0-7 16,5 7 0-16,4 12-1 15,-1 7 2-15,5 12 1 16,0 15 1-16,0-12-3 16,0 16 0-16,0 7 2 15,0-7 2-15,-4 14 0 16,4 5-1-16,0-1 1 16,0-3-1-16,0-4 0 15,4 0 0-15,1-4 0 16,-1-8 2-16,0-10 3 15,0-5 4-15,1-3 2 16,-1-15 1-16,4-8 0 0,1-4 2 16,-1-4-7-16,5-7-2 15,0-3-3-15,0-5-2 16,4-14-30-16,4-1-13 16,4 0-42-16,-8 1-18 15,4 7-67 1</inkml:trace>
  <inkml:trace contextRef="#ctx1" brushRef="#br0" timeOffset="146104.9505">18599 12890 292 0,'-4'-23'110'0,"4"23"-60"0,-9 4-41 15,5 4 25-15,4 3-19 16,0 0-6-16,9 12-5 16,-1 0-1-16,-4 18-2 15,1 1-1-15,-1 7 1 0,0-4-1 16,0 23 2-16,1-19-1 0,-5 7 2 16,0-7 0-1,0-7 1-15,0-8 0 0,0-8 0 16,0-3 6-16,4-19 4 15,0 3-7-15,9-29-4 16,-5 3-2-16,9-8-1 16,-4 5-3-16,8-5 0 15,-4 5 2-15,9 10 0 16,-5-7-2-16,0 16 2 16,0 3-1-16,1 11-2 15,3 15 9-15,-4 8 4 16,-8 0 7-16,-4 0 2 15,-1 11 4-15,-4-14 3 16,-8-1 0-16,-4 0 2 16,-9 0-11-16,0-11-4 15,4-4-5-15,-8-7 0 16,-1 3-2-16,-16-22 0 16,9 3-23-16,-5-18-10 15,4-4-37-15,9-8-14 0,4 8-29 16,29-12-12-16,18-22-6 15</inkml:trace>
  <inkml:trace contextRef="#ctx1" brushRef="#br0" timeOffset="146794.4186">19287 13580 320 0,'-17'-4'121'0,"4"1"-66"0,-8-12-40 0,17 15 31 15,-9-15-16-15,0 3-3 16,0-14-13-16,5-16-4 0,8 12-6 15,0 8-5-15,8-9-2 0,1 5-1 16,12 3 3-16,-4 4-2 16,9 8-1-16,12 4 3 15,-4 7 0-15,-9 15-10 16,-8 7-5-16,-8 12-1 16,-5 4 0-16,-8 3 3 15,-9 8 1-15,-4-15 1 16,0-3 0-16,-4-9-2 15,4-3-1-15,-9-8-6 16,1-18-1-16,-5-12 3 0,13-4 3 16,4 5-3-16,9-20-3 15,0 8-13-15,17-4-2 16,-1 4 10-16,10 3 8 16,-5 8 14-16,4 0 8 15,13 16 14-15,-4 14 9 16,-1 15-2-16,-8 8 0 15,1 4-11-15,-10 3-5 16,1 1-5-16,-4-4 0 16,3-4-11-16,-3-4-2 15,-1-8-46 1,1-3-62-16,-1-4 22 0</inkml:trace>
  <inkml:trace contextRef="#ctx1" brushRef="#br0" timeOffset="147109.3628">19839 13252 248 0,'-5'0'93'0,"5"0"-50"0,-8 8-30 16,4-5 22-16,-9 5-5 15,4-1 0-15,-8 12 0 16,5-4 4-16,-5 8-19 0,0-4 7 15,-4 7 5-15,4-3-4 0,0 7 1 16,4-3-4-16,4 6-3 16,1-10-9-16,4-4-5 15,4 0 2 1,4 0 4-16,0 0-7 0,5-4-1 16,-1 0-3-16,9-4 0 15,0-7-33-15,9 3-15 16,-1 5-45-16,5-24-17 15,-5 12-38 1</inkml:trace>
  <inkml:trace contextRef="#ctx1" brushRef="#br0" timeOffset="147518.0307">19996 13097 308 0,'0'-18'115'0,"0"18"-62"0,-5 0-51 0,5 0 25 0,0 3-9 16,0 1 1-16,5 15-8 15,-5-4-2-15,4 15-5 16,0-7-5-16,0 22-2 0,1 23 4 16,-5-23 1-16,0-3-5 15,0 3-2-15,0-3-20 16,-5-5-9-16,1-3 2 0,0-7 2 15,4-5 12 1,0-7 6-16,0 0 12 16,0-3 7-16,0-9 17 15,4-6 7-15,0 3-3 0,5-19 0 16,-5 8-4-16,9-16-3 16,-5 5-5-1,9-16-2-15,-4 4-8 0,4-8-2 16,0 8-4-16,0 4-1 15,0-4-45-15,0 12-20 16,-4-5-65 0,-5 8-51-16,1 4 74 15</inkml:trace>
  <inkml:trace contextRef="#ctx1" brushRef="#br0" timeOffset="147681.2212">20115 13516 304 0,'0'11'112'0,"0"-11"-60"0,0 12-39 0,0-8 30 0,0-1-17 16,0 1-5-16,4 7-12 16,0-3-6-16,9 3-2 15,-5 1-32-15,5-1-14 0,0 0-54 16,16-3-22-16,-3-5 10 16</inkml:trace>
  <inkml:trace contextRef="#ctx1" brushRef="#br0" timeOffset="148224.5639">20323 12781 232 0,'-39'11'88'0,"35"-15"-48"0,0 4-20 0,4 0 24 16,0 0-5-16,0 0 0 15,0 0-14-15,0 0-5 16,4 0-11-16,5-4-2 0,3-3 3 16,5-4-2-16,5-1 3 15,7 1-6-15,1 0-3 16,0-1 1-16,-9 1 0 16,-4 7-1-16,0-7-2 15,8 0 9-15,-3-1 4 16,-5 5-2-16,-5 7 1 15,-3 0-9-15,3 7-2 16,1 16-1-16,0 0 2 0,0 10 5 16,-1 9 6-16,-3 11-3 15,-1-19 0-15,-3-4 0 16,3 19 1-16,1-8 1 16,-1 16 2-16,1-8-5 15,-5 19-3-15,0-8-1 16,0 8 1-16,1-11 3 15,-5 7 5-15,0-11 5 16,-5-1 3-16,1-6 0 0,-4-5-2 16,-1-7-8-16,-8-4-3 15,4-7-7 1,-16-8-4-16,3-4-24 0,-4-7-10 16,5 0-21-16,4-8-9 15,4 0-38-15,17-3-16 16,0-1-46-1</inkml:trace>
  <inkml:trace contextRef="#ctx1" brushRef="#br0" timeOffset="148690.3182">21312 13173 236 0,'-13'7'88'0,"13"-7"-48"0,-13 12-14 0,9-8 29 16,0 3-12-16,-1-7-2 15,5 4-12-15,0 3-6 16,13-7-13-16,-4 0-4 0,20-11 0 16,-3 11-5-16,20-11-1 15,-3 11-31-15,12-8-14 16,-8 4-59-16,4 4-23 16,-9-7 11-1</inkml:trace>
  <inkml:trace contextRef="#ctx1" brushRef="#br0" timeOffset="148882.1342">21286 13607 360 0,'-17'-4'134'0,"17"4"-72"0,-4-15-55 16,0 15 31-16,8-4-20 15,0 0-2-15,13 0-8 16,-4 1 0-16,21-5-5 15,25 1-4-15,13-5-2 0,1-3-38 16,-23 4-17-16,-7 7-110 16</inkml:trace>
  <inkml:trace contextRef="#ctx1" brushRef="#br0" timeOffset="149183.3849">22190 12675 228 0,'-8'-23'85'0,"8"23"-46"0,0 0-17 0,0 0 28 15,0 8-15-15,4 15-5 0,4 14-15 16,-3 16-5-1,-1-8-6-15,0-3-3 0,0 18 0 0,-4-7-1 16,0 26 2-16,0-18-1 16,-4 10-1-1,0-10-13-15,0 3-6 0,-1-8-26 16,1-10-8-16,0-5-70 31</inkml:trace>
  <inkml:trace contextRef="#ctx1" brushRef="#br0" timeOffset="149394.4436">22114 12815 212 0,'-9'0'79'0,"9"7"-42"0,13-7-17 0,-4 0 24 16,8-4-5-16,8-3 2 15,13-8-19-15,0-8-5 16,-4 4-11-16,5 4-4 0,3 4-1 15,0 0-6-15,-3 22 1 16,7-11-73-16,-3 11-31 16,-9 4-11-1</inkml:trace>
  <inkml:trace contextRef="#ctx1" brushRef="#br0" timeOffset="149637.2729">22144 13192 252 0,'-26'15'93'0,"26"-15"-50"0,0 7-22 0,0-7 28 0,9 0-6 16,-1 0-1-16,22-11-12 15,-5 4-6-15,9-9-14 16,-4 5-6-16,12 0-3 0,-8-1-17 15,13 9-4-15,-5-1-69 16,9 8-29-16,-8-1-15 16</inkml:trace>
  <inkml:trace contextRef="#ctx1" brushRef="#br0" timeOffset="150217.4505">22882 13105 256 0,'0'-19'96'0,"0"19"-52"0,-8 0-36 0,3 0 24 15,1 8-14-15,0-1-2 0,-5 12-5 16,5-4 0-16,-4 19-6 16,-1 0 1-16,1 8 1 15,-1-1-3-15,-4 8-3 0,5-7 6 16,-5-1 3-16,5-7 1 15,-1-4 3-15,1-3 6 16,-1-12 2-16,5-4-5 16,4-19-2-16,0 5-5 15,4-28-1-15,-4 1-5 16,9-19-3-16,-1 8-3 16,9-12-1-16,-4 8-1 0,4-1 3 15,-4 9-2-15,4 7-1 16,0 3 0-16,0 16 0 15,-5 3 0-15,5 16 3 16,0-1-2-16,9 24 1 16,-9-1 4-16,4 11 1 15,-4 1-6-15,0 14 0 16,0-7-17-16,-4 4-4 16,-1-4-10-16,-3-11-2 15,-1 0-9-15,-3-4-2 16,-1-4-78-1</inkml:trace>
  <inkml:trace contextRef="#ctx1" brushRef="#br0" timeOffset="150412.5551">22912 13324 332 0,'4'-15'123'0,"-4"15"-66"0,9 11-66 15,-9-11 20-15,4 11-12 16,0-11 0-16,13 12 1 16,-4-9 2-16,8 5-1 15,-4-4-12-15,8 3-2 0,26-7-126 16</inkml:trace>
  <inkml:trace contextRef="#ctx1" brushRef="#br1" timeOffset="169150.797">16430 14606 324 0,'0'-11'121'0,"-4"-1"-66"0,8 12-42 0,-4 0 28 16,0 0-14-16,0 0-3 16,0 0-3-16,0 12-1 0,0-1-11 15,0 8-1-15,4 11 2 16,1 0-4-16,-1 8 2 16,0 0-5-16,0 7-2 0,1 4 0 15,-1 4-1 1,4 7 0-16,1 8 0 0,-5-8-7 15,0 1-3-15,1-8-25 16,-1-12-10-16,0-7-32 16,-4-8-12-16,0-18-51 15</inkml:trace>
  <inkml:trace contextRef="#ctx1" brushRef="#br1" timeOffset="169378.5367">16235 15085 324 0,'4'-7'121'0,"-4"7"-66"0,13-27-22 0,-13 23 36 15,8-3-19-15,14 3-6 16,7-7-21-16,5 3-7 16,9 1-10-16,-1 3-4 0,1 0-1 15,-5 0-1-15,-8 4 2 16,-5 0-36-16,17-3-15 15,-3-1-79-15,24-7-32 16,-12 3 15 0</inkml:trace>
  <inkml:trace contextRef="#ctx1" brushRef="#br1" timeOffset="171072.7171">18892 14795 244 0,'0'-38'90'0,"-4"27"-48"0,0-1-16 0,4 1 29 16,-5 11-18 0,1-7-8-16,4 18-18 15,0 8-6-15,0 7-7 0,0 8 1 16,0 8 3-16,0 7 3 15,0-8 4-15,4 8 5 16,-4 0 1-16,0-4 0 16,0 1-1-16,0-12 1 15,0-4 7 1,-4-11 1-16,4-19 4 16,0-12-9-16,0-18-3 0,0-11-2 15,4-16 1-15,5-18-5 16,-1-12-1-1,1-7-6-15,4 3-2 16,-1 4-2-16,1 38 0 16,-4 8 2-16,8 3 0 0,-1 4-16 15,10 15-6-15,-1 8-27 16,14 11-9-16,-5 4-35 16,4 18-16-16,-4-3-37 15</inkml:trace>
  <inkml:trace contextRef="#ctx1" brushRef="#br1" timeOffset="171299.8644">18680 14874 312 0,'-13'0'118'0,"17"4"-64"0,5-4-59 0,-1 0 23 16,9 0-12-16,9-4 2 16,12 4-5-16,0 0 0 15,-8 0-1-15,-5 0-59 0,35 0-24 16,-9 4-45 0</inkml:trace>
  <inkml:trace contextRef="#ctx1" brushRef="#br1" timeOffset="171791.336">19321 14772 376 0,'-21'-34'143'0,"21"34"-78"0,-13 19-67 16,9-19 25-16,-1 8-16 15,1-1-2-15,0 16-1 16,0-4 2-16,4 11-3 0,0 0 3 0,4-4 3 16,0 1-3-16,5 3-1 15,-5-7-2 1,4 3 0-16,1-3-2 0,-1-5 2 16,1-3-2-16,-1-7 2 15,1-4-2-15,-1-16-1 16,1 9 1-16,4-20-1 15,-1 12 0-15,1-16 0 16,0 9 0-16,-1 2 0 16,1 1-3-16,0 8 0 15,0-1 2-15,-1 12 0 16,1 0 1-16,4 7 2 16,0 0-1-16,4 5-1 15,1-1 9-15,-1-4 4 0,-4 0-4 16,0-3-1-16,0-8-2 15,0 0 1 1,-5-8-13-16,5-11-5 16,0 4-35-16,0-7-13 0,0 3-26 15,5-11-10-15,-6 3-44 16</inkml:trace>
  <inkml:trace contextRef="#ctx1" brushRef="#br1" timeOffset="172182.8409">20017 14942 204 0,'-4'7'77'0,"4"-7"-42"0,-13 0-15 0,9 0 27 16,-1 0-3-16,1 0 4 16,0-3-3-16,0-1 0 15,-1-8-25-15,1 5-1 0,4-8 0 16,0 4-9-16,4-8-1 15,1 4-5-15,7-4-1 16,1 4-6-16,0 3-2 16,0 1 2-16,-1 15 1 15,1-4 4-15,0 7 1 16,-5 1-1-16,-3 7 1 16,-1 0-4-16,-4 4 0 15,0 4 3-15,0-1 3 16,0-7-2-16,-9 4 0 15,5-4-8-15,-9-7-4 16,5-1-13-16,-5-10-6 16,5-1-18-16,-1-11-9 0,1 0-3 15,3-23 0 1,5 8-28-16,0-16-44 16,0 9 38-16</inkml:trace>
  <inkml:trace contextRef="#ctx1" brushRef="#br1" timeOffset="172364.8912">20081 14455 216 0,'17'-11'82'0,"-17"11"-44"0,4 30-14 16,-4-22 27-16,0 11-2 16,0-4 3-16,0 15-18 0,0-4-6 15,0 16-16-15,0-8-1 0,0 15 0 16,0-12-6-16,4 12-1 16,-4-7-4-16,4 7-1 15,1-4-30-15,-1-11-12 16,0 0-24-16,5-11-11 15,-5-4-51 1</inkml:trace>
  <inkml:trace contextRef="#ctx1" brushRef="#br1" timeOffset="173324.1802">20416 14338 160 0,'-13'-22'60'0,"13"22"-32"0,-13-23-11 0,9 23 22 0,0 0-9 16,0-7 0-16,-1 3-2 16,1 4 0-16,-4 0-15 15,-1 0 10-15,1 0 6 0,-1 0 5 16,1 4 4-16,4 3-4 15,4-7 2-15,0 4-11 16,8 0-6-16,1-1-6 16,16-3-1-16,-4 0-5 15,13-3 1-15,-4-1-3 16,4 0 0-16,-9 4-3 16,5-7-2-16,-5 7 5 15,1 0 4-15,-5 0 8 0,0 7 7 16,-4-7-4-16,-4 11-2 15,0-3-6-15,0 11-2 16,-5-4-6-16,1 15-1 16,-1-4-1-16,1 20 1 15,-1-9-2-15,1 16 2 16,-1-8 2-16,-4 16 2 16,1-5-1-16,-5 12-1 15,0-11 1-15,-5 15 1 16,1-12-3-16,-4 8-1 15,3-15-1-15,-3 3 1 16,-1-3-2-16,1-12 2 0,-1 1-4 16,-3-8-2-16,3 0-27 15,-12-19-12 1,0 4-45-16,-13-27-18 0,4 4-89 16,-25-18-50-1,8-5 122-15</inkml:trace>
  <inkml:trace contextRef="#ctx1" brushRef="#br1" timeOffset="174012.5493">18731 14293 260 0,'4'-19'96'0,"-4"19"-52"0,0-4-21 0,0 4 29 0,-4 0-7 15,0 0 0-15,-5 0-1 16,1 0 2-16,-9 0-25 15,4 0 4-15,-8-7-1 0,4 7 3 16,-9-4 1-16,5 4-9 16,-4-7-4-16,3 3-2 15,1 4-1-15,-9 0-2 16,5 4-1-16,4 3-5 16,4 16-1-16,0-1-3 15,4 20-1-15,0 11 1 16,5 15 2-16,-5 7-3 0,9 0 0 15,0 12 3-15,4 0 1 16,0 11 1-16,0 0 0 16,0-11-2-16,0-4-2 15,0-4 1-15,0-7 1 16,4-8 1-16,0-19 3 16,4-7-3-16,-3-4 0 15,-1-12-3-15,4-10-1 16,5-9-1-16,0-6 0 15,-5 3-44-15,9-19-20 0,34-26-100 16,0-8-44 0,-4 7 44-1</inkml:trace>
  <inkml:trace contextRef="#ctx1" brushRef="#br0" timeOffset="177378.1338">12508 14878 264 0,'-13'11'99'0,"13"-11"-54"0,-4 8-22 0,0-5 31 0,4 5-8 15,0-8 0-15,4 0-17 16,-4 0-8 0,9-11-12-16,-1 3-6 0,5 4 0 0,0-7-2 15,4 3 2-15,-5 5-4 16,5-9 0-16,-4 9 1 16,0 3 0-16,-5 0 4 15,-3 7 2-15,-1 1-2 16,-8 14-1-16,-1 1 3 15,-3 7 3-15,-1 0 7 0,-8 12 4 16,5-5 1-16,-5 9-1 16,4-9-6-16,-4 1-1 15,4-4-6-15,0 0 1 16,5-4-5 0,4 0-2-16,4 1 0 0,8-9-1 15,1-7-5 1,12-3 1-16,-4-1-29 0,17-7-13 15,-4-1-56-15,25-14-22 16,-9 0-43 0</inkml:trace>
  <inkml:trace contextRef="#ctx1" brushRef="#br0" timeOffset="178023.6898">13366 14734 240 0,'4'0'90'0,"-4"0"-48"0,0 23-16 15,0-23 29-15,0 0-7 16,0 0-1-16,-4 0-2 16,-1-8-1-16,1 8-24 15,0 0 4-15,-5-3 0 0,1 3 3 16,-5 0 1-16,0 0-9 0,-4 11-1 16,5-7-7-16,-5 3 1 15,4 1-9-15,-8 7-2 16,4-4-3-16,-4 12 0 15,4-4 2-15,0 11 0 16,4-7-3-16,4 10 2 16,1-2 1-16,4 10 0 15,-1-7-5-15,10 4 1 16,-1-4 2-16,4-4 3 16,1-4-9-16,4-3-2 15,-1 0-2-15,10-5 0 16,-5 1 2-16,4 4 1 0,0-4 3 15,0 0 4 1,-4 0 3-16,0-8 4 0,-4 0 0 16,-5 12 2-16,1-12 5 15,-9 8 4-15,0 0-6 16,-13 3-3-16,5-3-4 16,-9 8 0-16,0-12 0 15,-5 4 1-15,5-1-2 16,-8-2-2-16,4-5-24 15,0-7-11-15,4-1-24 16,4-6-11-16,4-1-53 0,18-15-23 16,-5 8 8-1</inkml:trace>
  <inkml:trace contextRef="#ctx1" brushRef="#br0" timeOffset="178743.4336">14032 14482 240 0,'4'-19'90'0,"-4"19"-48"0,4-27-14 16,-4 24 30-16,-4 3-6 0,0-8 1 16,-5 4-12-16,1 4-5 15,-5-7-20-15,1 3 5 0,-5 4 6 16,4 0-4-16,-8 4 1 15,4 3-4-15,-5-7-1 16,5 4-6-16,-4 7 0 16,-4 12-8-16,-1 11-1 15,9 11-4-15,0 4-1 16,5 0 1-16,-5 12 0 16,4 7-3-16,4-1 2 15,1 9 1-15,4-1 2 16,4 1-1-16,-5-8-1 15,5-8 1-15,0 0 1 16,5 1-1-16,-5 3 2 0,4-19-2 16,0 0-1-1,0-3 3-15,1-8 0 16,-1 0-4-16,0-12 1 0,0-7-7 16,1-11 0-16,-1-8-10 15,0-3-4-15,0-1-31 16,13-11-12-16,-4 4-54 15,29-22-23-15,-8 14-9 16</inkml:trace>
  <inkml:trace contextRef="#ctx1" brushRef="#br0" timeOffset="179207.4956">14172 14840 284 0,'0'4'107'0,"0"-4"-58"0,-8 19-35 0,3-19 28 15,1 11-12-15,0 0-2 0,-5 12-8 16,1-12 0-1,-1 19-11-15,1-3-3 0,4 14 0 16,-1 1-3-16,1-1 0 16,0 1 1-16,0 3 0 0,-1-11 6 15,1 4 4-15,0-4 4 16,4 0 1-16,0-12 3 16,0 1 3-16,0-4-2 15,-4-12 0-15,4 1-6 16,0-16-2-16,0 1-5 15,4-24-1-15,0-2-5 16,9-20-1-16,0 7-3 16,4-6-1-16,0-1-1 15,4 0 0-15,-4 8-9 0,4-8-5 16,-4 11-32-16,4 9-11 16,-4-1-27-1,4 11-11-15,1 4-72 16</inkml:trace>
  <inkml:trace contextRef="#ctx1" brushRef="#br0" timeOffset="179431.934">14032 15145 340 0,'-4'-3'129'0,"4"3"-70"0,12 3-56 0,-12-3 28 16,13 0-18-16,0 0-4 15,12-3-4-15,-3-1 1 16,12 0-3-16,-5 0-52 0,5 1-25 0,-4-1-77 16</inkml:trace>
  <inkml:trace contextRef="#ctx1" brushRef="#br0" timeOffset="179916.302">14401 14983 420 0,'-17'-3'159'0,"17"3"-86"0,-12 7-70 0,7-3 31 16,1 11-20-1,0-4-5-15,4 19-9 0,0-7 0 16,0 7 0-16,0 0 0 0,4 8 0 16,0-8 0-16,5 0 2 15,-1-3 1-15,1-5 3 16,-1-3-3-16,1-4-2 16,-1 1 0-16,1-16 1 15,-1 0-3-15,1-19 0 16,-1 7-1-16,5-10 0 15,-5-1 0-15,5 0-2 16,0 5 3-16,4 6 0 0,-4 1-2 16,4 3 2-16,-5 5-1 15,10 14-2 1,-5-7 3-16,8 7 2 0,-4-3 0 16,5 3 2-16,-5-7-2 15,4-1-1-15,1 1 3 16,-1-4 0-16,-3 0-10 15,-1-11-3-15,-4 3-22 16,0-7-9-16,-5 4-25 16,1 0-10-16,0-8-42 15,0 0-52-15,-1 4 55 16</inkml:trace>
  <inkml:trace contextRef="#ctx1" brushRef="#br0" timeOffset="180243.521">14996 15277 316 0,'0'-11'118'0,"0"11"-64"0,-5-26-37 0,5 22 30 16,-4-11-10-16,4 4-2 16,0-12-15-16,0-3-5 15,4-5-9-15,1 5-4 0,3 3-1 16,0 1-6-16,5 10 1 15,0 1 0-15,0 22-1 16,-1-11 4-16,1 23 2 16,-4-4 0-16,-1 11 2 0,-4-7-2 15,-4-1-1 1,0 1-8-16,-4 0-5 16,4-5-18-16,-8 9-5 0,-1-5-8 15,-4-3-2-15,5-4-13 16,-1-15-5-16,1 0-27 15,4-11-34 1,-1 0 45-16</inkml:trace>
  <inkml:trace contextRef="#ctx1" brushRef="#br0" timeOffset="180421.6099">15085 14866 220 0,'8'-45'85'0,"-8"45"-46"0,4-60-13 16,-4 56 31-16,0-7-15 15,0-1-1-15,5 12-18 0,-1 0-6 16,0 15-10-1,0-3 8-15,5 22 7 0,-1-8-5 0,1 27 1 16,-5-15-9-16,5 22-3 16,-5-7-28-16,4 7-12 15,-3-11-38-15,-1 8-15 16,0-12-53 0</inkml:trace>
  <inkml:trace contextRef="#ctx1" brushRef="#br0" timeOffset="180966.3557">15420 14655 252 0,'-13'-15'93'0,"13"15"-50"0,-17 0-26 0,13 0 25 0,-9 4-9 15,5 0 0-15,-5 7 2 16,0-7 2-16,1-1-20 16,3 1 4-16,5-4 2 0,0 0-10 15,8-4-4-15,0 1-9 16,17-1 0-16,-8 0 2 16,8-3 1-16,-4 3 3 15,9-4 1-15,-5 1 5 0,9-1 3 16,-5 1-2-1,1-1 0-15,-5 1-1 0,0 7 0 16,-4 0-4-16,0 7 0 16,-4 1-3-16,-1 14 2 15,1 1-2-15,-4 7 2 16,-1-3-2-16,5 14 0 16,-5-7-3-16,5 15 1 15,0-4 2-15,0 16 4 16,-5-9 2-16,1 9 3 15,-1-8 6-15,-12 11 2 16,0-15-5-16,-5 7 0 16,1-7-6-16,-5 4-1 15,0-15-6-15,-8 0-3 16,4-8-5-16,-4-15-2 16,4-4-22-16,-4-15-8 15,4 4-57-15,4-41-23 0,-8-35-100 16</inkml:trace>
  <inkml:trace contextRef="#ctx1" brushRef="#br0" timeOffset="182286.8629">17436 14561 196 0,'4'-15'74'0,"-4"15"-40"0,0-12-22 15,0 12 21-15,-4 0-4 16,4 0 3-16,-4 0 4 16,0 0 2-16,-1 0-20 15,1 0 12-15,-4 4 6 0,-1 0 1 0,-4-4 2 16,5 0-6-1,-9 0 0-15,4 0-6 16,-4 4 1-16,0 0-12 0,0 7-4 16,5-7-3-1,-5 7 1-15,4 0-5 0,-4 8-1 16,4-11 0-16,-4 11 0 16,4-4 0-16,1 11 0 15,-1-7-7-15,0 11 0 16,1-7 1-16,3 3 3 15,1 0-2-15,-1 8 0 16,1-3 1-16,3-5 2 16,1 4-1-16,0-3-1 15,0-5 1-15,4 1-1 16,0-4-3-16,0 0 0 16,0-1-3-16,8-6-1 15,1-1 1-15,3-3 4 0,5 10-6 16,5 1-2-16,-1 4 3 15,-9-4 4-15,1 0 2 16,0-4 1-16,0 4 0 16,-1 3 2-16,1-3-1 15,-4 4 2-15,-5-4-2 16,-4 3 2-16,0 1 0 16,-4-1 3-16,-9 5-3 15,0-5-2-15,0-3 2 16,1-11 0-16,-1-1-1 15,-8-7-2-15,4 0-10 0,0-7-4 16,0-1-37-16,13-7-14 16,4 0-35-1,21-11-15-15,0 3-40 16</inkml:trace>
  <inkml:trace contextRef="#ctx1" brushRef="#br0" timeOffset="182674.3088">17814 15127 368 0,'-21'18'137'0,"21"-18"-74"0,-26-3-38 0,22 3 36 16,-9-4-13-16,5 0-1 16,-5-15-16-16,5 4-7 0,-1-15-13 15,1 7-10-15,8-11-1 16,0 4-2-16,8-7-2 0,1 3 0 15,8 7 0 1,-5 5 0-16,14 14 3 0,-5 1-2 16,4 14 1-16,-3 1 4 15,-1 14 1-15,-4 1-1 16,-4 7-2-16,-5 0 1 16,-8 15 1-16,0-7 8 15,-8 7 5-15,3-7-7 16,-7 4-4-16,-1-8-1 15,-4-8 0-15,4 0-1 16,-8-7-2-16,0-4-10 16,-9-18-6-16,5-1-12 15,3-30-5-15,1 7-37 0,21-25-18 16,13-50-101 0</inkml:trace>
  <inkml:trace contextRef="#ctx1" brushRef="#br0" timeOffset="183307.9074">21222 14863 236 0,'-21'0'88'0,"21"0"-48"0,-13-8-9 0,9 8 32 15,4 0-20-15,0 0-6 16,4-4-14-16,1 1-2 0,7-5-12 16,1 4-5-16,17-3-3 0,-5-1 3 15,22-3 2-15,-9-1-44 16,13 5-19-16,-4-1-100 16</inkml:trace>
  <inkml:trace contextRef="#ctx1" brushRef="#br0" timeOffset="183531.9101">21282 14980 344 0,'-4'3'129'0,"4"-3"-70"0,4 0-38 0,-4 0 33 16,4 0-23-16,0 0-4 15,13-3-19-15,-4-1-8 16,8 0 0-16,-4 4-14 0,17 0-6 16,-4 0-69-16,8 0-28 15,-4 0-34 1</inkml:trace>
  <inkml:trace contextRef="#ctx1" brushRef="#br0" timeOffset="183815.9374">21982 14350 408 0,'-8'-4'154'0,"8"4"-84"0,-13 7-64 16,9-3 31-16,-1 8-24 15,1-1-5-15,-4 23-7 16,4-4-2-16,-1 23 1 15,1-8 0-15,4 12 0 0,0-8 2 0,0 15 1 16,0-19-6-16,0 12 0 16,0-8-39-16,0 7-14 15,0-14-12 1,0-1-1-16,0-7-48 16,0-11-48-1,0-8 61-15</inkml:trace>
  <inkml:trace contextRef="#ctx1" brushRef="#br0" timeOffset="184016.0147">21893 14319 312 0,'0'-26'115'0,"0"26"-62"0,17-23-46 0,-17 23 26 16,13 0-17-16,-5-7-1 0,26-4-7 15,-8-1-3 1,20 1-2-16,-7 3 0 0,7 1 0 15,-8-1-21-15,1 16-8 16,-5-4-102-16,-5 7-69 16,-3 0 77-16</inkml:trace>
  <inkml:trace contextRef="#ctx1" brushRef="#br0" timeOffset="184224.7752">21897 14723 368 0,'0'0'140'0,"0"0"-76"0,9 0-48 15,-9 0 32-15,13 0-15 0,-5 0-2 16,17 0-18-16,-3 0-6 16,7 0-4-16,-3 0-3 0,12 0 3 15,-8-7-48 1,8 7-22-16,-4 0-120 15</inkml:trace>
  <inkml:trace contextRef="#ctx1" brushRef="#br0" timeOffset="184703.7853">22509 14787 336 0,'-9'15'126'0,"9"-15"-68"0,-13 15-50 0,9-11 29 0,-4 11-14 16,-1-3-4-16,1 14-6 15,-1-11-1-15,1 23-7 16,-1-4 1-16,5 3 4 0,0 1-4 16,-1-4 2-16,1-8-3 15,0 1 2-15,0-5-2 16,-1-3 2-16,1-4 2 15,4-18 5-15,0 3-6 16,4-34 0-16,1 7-4 16,3-26-1-16,1 8 1 15,3-26 2-15,1 10 1 16,4-10 1-16,-4 6 0 16,0 9 0-16,-1 3-4 0,1 19-1 15,0 0-3-15,8 23-1 16,-4 3-1-16,13 38 0 15,-5-7 0-15,5 30-2 16,-5-12-30-16,5 24-15 16,-4-9-4-16,-1 8-1 15,-4-7 13-15,-4-1 5 16,-4-7 3-16,-5-11 1 16,1-4-48-16,-13-8-21 15,-1-3 2 1</inkml:trace>
  <inkml:trace contextRef="#ctx1" brushRef="#br0" timeOffset="184898.6187">22470 14923 396 0,'26'-11'148'0,"-26"11"-80"0,68-15-59 15,-60 15 30-15,22 0-22 16,-5-8-7-16,9 4-114 15,-8 4-52-15,-1 0-4 16,5-34 3-16</inkml:trace>
  <inkml:trace contextRef="#ctx1" brushRef="#br0" timeOffset="187077.5134">16952 16960 4 0,'0'0'0'0</inkml:trace>
  <inkml:trace contextRef="#ctx1" brushRef="#br0" timeOffset="187601.2582">15615 16398 232 0,'-4'-15'88'0,"4"15"-48"0,0-4-31 0,0 4 22 0,0 7-13 15,0 1-2-15,4 15 4 16,0-1 4-1,1 23-13-15,-1-11 7 0,0 30 5 0,-4-11-3 16,4 23-2-16,-4-12-4 16,0 4 1-16,0-8-8 15,0-3-2-15,0-5-3 16,0-6 1-16,0-5-31 16,-4-11-13-16,0-3-34 15,0-16-14-15,-1 0-12 16,1-29-31-16,0 2 46 15</inkml:trace>
  <inkml:trace contextRef="#ctx1" brushRef="#br0" timeOffset="187798.3271">15628 16356 236 0,'0'-38'90'0,"0"38"-48"0,-9-3-18 0,5 3 27 16,4 0-11-16,0 0-3 15,0 0-10-15,0 0-3 16,9 0-13-16,-5 0-2 0,21 0-2 15,-3 0-6-15,20-4-2 16,-8 4 0-16,13-8 2 16,-9 5-9-16,4 3-2 15,-3 0-46-15,-1 0-20 16,-4 0-67 0</inkml:trace>
  <inkml:trace contextRef="#ctx1" brushRef="#br0" timeOffset="188069.0994">15713 16711 284 0,'-60'19'107'0,"60"-19"-58"0,-12 11-29 16,7-11 30-16,1 4-14 0,4 3-1 15,4-7-14-15,1 4-3 16,16 4-10 0,-4-8-5-16,21 0 0 0,-8 0-2 0,17 0 2 15,-9 0-26 1,8 0-10-16,-7 0-87 0,12 11-38 16,-9 0 32-1</inkml:trace>
  <inkml:trace contextRef="#ctx1" brushRef="#br0" timeOffset="188651.0916">16125 16982 256 0,'-5'-26'96'0,"5"26"-52"0,0-11-32 15,0 11 24-15,0 3-17 16,0-3-3-16,5 15-6 15,-5-3 1-15,0 18-6 16,0-7-3-16,0 18-1 0,0-7-1 16,0 15 0-16,0-8 4 15,-5 5 2-15,5-16-2 0,0 4-3 16,0-4 2-16,0-7 0 16,0-1 5-16,0-10 3 15,0-9-2-15,0-18 2 16,0 4 0-16,5-27 1 15,-1 12-4-15,4-16 0 16,-3 8-1-16,7-11 3 16,-3 11 4-16,4 4 1 15,-5 4-8-15,1 11-2 16,-1 3-1-16,5 12 0 16,-5 0-2-16,13 12-2 15,-4-1-2-15,9 15 1 16,-5-3-8-16,9 18-4 15,-5-3-20-15,1 4-8 0,-5-5-15 16,-4 5-2-16,0-1-31 16,-4-14-10-16,-5-1-3 15</inkml:trace>
  <inkml:trace contextRef="#ctx1" brushRef="#br0" timeOffset="188848.1638">16150 17261 332 0,'-4'0'123'0,"4"0"-66"0,8 4-49 0,-8-4 29 15,9 0-6-15,-1 0 2 16,14-4-14 0,-1 1-4-16,13-5-9 15,-5 4-2-15,5 1 0 0,-4-1-46 0,4 4-22 16,-4 0-108-1</inkml:trace>
  <inkml:trace contextRef="#ctx1" brushRef="#br0" timeOffset="189149.3927">16804 16858 300 0,'-17'4'112'0,"17"-4"-60"0,-13 0-39 0,9 0 30 0,0 0-15 16,-1 0-4-16,5 0-13 15,0 0-5-15,9-4-4 16,-5 4-4-16,26-4-1 0,-5 0 2 15,22 4 0-15,-9 0-13 16,9 4-5-16,-5 0-52 0,1 3-23 16,-5-3-38-1</inkml:trace>
  <inkml:trace contextRef="#ctx1" brushRef="#br0" timeOffset="189371.916">16982 17133 360 0,'4'-15'134'0,"-4"15"-72"0,21-11-35 0,-21 11 40 16,13-4-28-16,-4 0-7 15,8-3-21-15,0 3-8 16,4-4-2-16,0 5-19 0,5 3-5 15,-5 0-79-15,9-8-33 0,-5 8-28 16</inkml:trace>
  <inkml:trace contextRef="#ctx1" brushRef="#br0" timeOffset="191487.7756">17648 16356 180 0,'-17'0'68'0,"17"0"-36"0,-17 0-24 0,13 0 16 15,-4 4 12-15,-1 0 7 16,1-1 0-16,4 1 0 16,-5 0-23-16,1 0 8 0,-1 0 3 15,1-1-3-15,3-3 0 16,1 0-11-16,4 0-5 16,0 0-5-16,13 0-2 15,-5 0-3-15,14-3-2 16,-6-1 1-16,14-8 1 15,-4 5 5-15,3-4 4 16,-3-1-2-16,8-3 2 16,-9 4-2-16,5 0 0 15,-5 3-3-15,1 4-1 0,-5 4-3 16,0 4-2-16,-4 4 1 16,0 10 1-16,-4-2 5 15,0 14 6-15,-5-4 2 16,-3 12 3-16,-1-12-1 15,-4 23-1-15,0-7-4 16,-4 26-2-16,-1-16-4 16,-3 24-1-16,4-20-1 15,-5 16 0-15,5-12-2 16,0 5 1-16,-1-13-4 0,1 9 0 16,0-12-17-1,0 0-5-15,-1-11-55 0,10-5-24 16,-5-6-33-1,25-20-14-15,-4-3 12 16</inkml:trace>
  <inkml:trace contextRef="#ctx1" brushRef="#br0" timeOffset="192105.8428">18803 16277 292 0,'-4'0'110'0,"4"0"-60"0,0-11-34 0,0 11 29 16,0 0-4-16,0-8 2 0,0 4-3 16,0 4-1-16,-5 0-21 15,1 0 9-15,-9 0 6 0,5 0-4 16,-9 0 0-16,4 0-5 15,-12 4-3-15,4 4-5 16,-5-8-2-16,5 3-6 16,-9 5 0-16,5-8-3 15,-1 4 2-15,1 3-4 16,-1-3 0-16,-3 15-3 16,3-4-1-16,5 11 1 15,4 1 0-15,4 11-3 0,5-5 0 16,3 5-1-16,1 4 3 15,4-1-2-15,4 1 1 16,5-12 2 0,-1-4 2-16,1-3-3 0,8-4 0 15,-4 0-6-15,8-4-3 16,-4-4-3-16,17 0-2 16,-4-3-1-16,8 7 0 15,-9-4 4-15,5 12 5 16,-8 0 4-16,-5 10 4 15,-4-10 6-15,-8 11 6 16,-1-4 4-16,-16 4 2 16,3-4-4-16,-12 8-1 0,0-4-8 15,-4 0-4 1,0-4-1-16,-5 0 1 16,5 0-12-16,-8-18-6 15,-5 3-29-15,4-11-11 0,13-8-37 16,8-4-16-16,5 1-77 15</inkml:trace>
  <inkml:trace contextRef="#ctx1" brushRef="#br0" timeOffset="192767.4525">19193 16699 296 0,'-25'-26'110'0,"25"26"-60"0,-17-15-34 0,13 15 27 16,0 0-14-16,-1 0-2 15,1 11-14-15,4-3-3 16,-4 22-6-16,4-7-5 0,-4 26-2 16,-1-8 2-16,5 12 0 15,0-8 3-15,0 4 3 16,0-7-2-16,0 3-2 16,0-11 0-16,0-8 1 0,0 1-10 15,0-8-2-15,0-4-4 16,-4-15-1-16,4 0 8 15,0-23 3-15,0 4 4 16,0-26 2-16,0 11 1 16,13-15 1-16,0 11 11 15,-1 8 7-15,1 0-9 16,4 15-4-16,0 3-2 16,4 28 2-16,-4-5 0 0,13 19 0 15,-5-4-1 1,9 16 2-16,21 22-3 15,-16-22 1-15,-10-9-3 16,10 9 0-16,-5-1 12 0,0-14 8 16,-5-1 1-1,-3-14 2-15,-5-5-7 0,-8-18-1 16,-5-1-9-16,-8-21-4 16,0 6-4-16,-4-33-3 15,0 11-4-15,4-23-2 16,0 12-22-16,4-8-6 15,0 11-32-15,17-3-10 16,-4 11-31-16,13 4-12 16,-4 7-24-1</inkml:trace>
  <inkml:trace contextRef="#ctx1" brushRef="#br0" timeOffset="193486.1399">20730 16198 252 0,'0'-57'96'0,"0"57"-52"0,-4-15-27 0,4 15 25 16,-4 0-5-16,-1-7 3 15,1 3 6-15,0 4 4 16,-5 0-27-16,1 0 9 0,-5 0 5 0,0 0-3 16,-8 0 1-16,0 0-9 15,-9 0-4-15,5 0-8 16,-13 0-4-16,4 0-1 15,0 0-1-15,4 0-2 16,0 4-1-16,5 3-6 16,-1 8 1-16,5 4 0 15,0 19 0-15,0-4-3 16,-1 22 2-16,5-7 1 16,-4 31 2-16,-4 48-1 15,3-4-1-15,5-11-2 16,5 1-1-16,3-5 4 15,5 0 1-15,4-7 4 16,0-38 1-16,0-11-1 0,9 7-1 16,-5-14-1-16,8-5 2 15,-3-3-1-15,4-12 2 16,-1-3-6-16,5-12-3 16,-4-3-8-16,8-16-4 15,1 1-50-15,7-12-20 16,-3 0-34-16,12-7-12 15,17-23-42 1</inkml:trace>
  <inkml:trace contextRef="#ctx1" brushRef="#br0" timeOffset="193904.2987">20925 16869 288 0,'-38'-22'110'0,"38"22"-60"0,-25-8-36 16,20 8 26-16,1 0-11 16,0 0 0-1,0 8-10-15,-1-1-4 0,1 19-8 16,0-3-5-16,4 11-1 0,0-4-1 16,0 12 0-16,0 18 0 15,0-3 0-15,4 10 2 16,-4-21 3-16,0-5 9 0,0-7 3 15,0-19 20 1,0 0-7-16,-4-26 1 16,0 7-9-1,-5-22-2-15,5 3-5 16,-5-26-1-16,1 11-8 0,8-33-4 16,0 14-4-16,4-18-1 15,0 14-1-15,13-6 0 16,0 10 3-16,9 4 2 15,-1 0-16-15,14 12-6 16,-10 7-32-16,9 11-11 16,-4 4-55-16,5 8-22 15,-5 0-4 1</inkml:trace>
  <inkml:trace contextRef="#ctx1" brushRef="#br0" timeOffset="194132.9673">20577 17024 376 0,'9'-8'143'0,"-9"8"-78"0,21-4-54 16,-21 4 32-16,13-3-16 15,-1-1-1-15,18-7-13 16,-4 3-5-16,16-3-5 15,-4-1-14-15,13 9-2 0,-8-1-87 16,16 4-35-16,-8 0-27 16</inkml:trace>
  <inkml:trace contextRef="#ctx1" brushRef="#br0" timeOffset="194748.3678">21307 16975 252 0,'-8'-27'96'16,"8"27"-52"-16,-9-22-25 0,5 14 29 0,0 4-11 16,0-3 1-16,-1 7-12 15,5 0-7-15,0 7-10 16,0 5 0-16,0 7 4 0,0-1-5 16,0 13-2-16,0-5-3 15,5 8 0-15,-1 0-2 16,4-4-1-16,-3 0 3 15,3-3 0-15,1-5-1 16,-1-3 1-16,-4-4-2 16,1-7 2-16,-1-1-7 0,0-10 1 15,0-1-1-15,5-8 2 16,-1 1-1-16,1 0 1 16,-1-1 2-16,5 5 0 15,0-1-3-15,12 5 2 16,-8 3 10-16,9 3 5 15,-5 1-2-15,9 7-2 16,-5 1-1-16,9 3-1 16,-4-4-4-16,-1 1-1 15,-3-5 1-15,4 1 0 16,-5-5-2-16,-4-6 1 16,-4-1-2-16,0-7 2 15,-4-1-20-15,4-10-8 16,-4 6-16-16,4-14-7 15,-5 8-23-15,5-1-10 0,-4 4-58 16</inkml:trace>
  <inkml:trace contextRef="#ctx1" brushRef="#br0" timeOffset="195123.926">22203 17111 260 0,'8'26'99'0,"-8"-26"-54"0,0 4-28 16,0-4 25-16,0 0-7 15,0 0 0-15,-4 0-1 16,0 0 2-16,-5-4-20 16,5 0 2-16,-4-7 2 0,3 0-2 0,1-12 1 15,4 4-10-15,4-7-3 16,-4 3-6-16,9-3-1 16,-1 3 1-16,9 0 0 15,-4 4-5-15,4 4-1 16,0 4 5-16,0 11 2 15,0 0 1-15,-4 15-2 16,0 4-2-16,-9 4-1 16,0-1-5-16,-8 8 0 15,0-7 4-15,-9 7 4 16,4-7 1-16,-3 3 2 16,-1-3-4-16,0-8 0 15,0 0-12-15,-4-11-5 16,5 0-28-16,-1-19-12 0,0 3-30 15,9-25-10 1,0 6-24-16</inkml:trace>
  <inkml:trace contextRef="#ctx1" brushRef="#br0" timeOffset="195361.7876">22343 16322 304 0,'8'-4'112'0,"-8"4"-60"0,17 27-23 16,-17-20 36-16,0 12-13 15,0-4 0-15,0 16-19 16,0-9-8-16,0 20-14 16,0-8-10-16,0 18-1 0,0-6 0 15,5 18 0-15,-1-8 0 0,0 12 2 16,0-11-3-16,1 11 0 16,-1-19-12-16,0 4-7 15,0-4-38 1,1-12-15-16,-1 1-48 0,0-19-19 15,0-4 18 1</inkml:trace>
  <inkml:trace contextRef="#ctx1" brushRef="#br0" timeOffset="195948.5695">22496 16028 200 0,'-17'-4'77'0,"17"4"-42"0,-21 8-12 16,16-4 26-16,-3-1 4 16,4 1 5-16,-5 4-6 15,5-5-2-15,0 1-27 16,-1 0 2-16,1 0-1 0,4 0-1 15,4-4-2-15,1 0-7 16,7-4-4-16,-3 0-5 0,8 0-2 16,0 0 1-1,13 1 0-15,-5-1 0 16,5 4 2-16,-5 0 1 0,1 0 1 16,-1 0-4-16,1 4-1 15,-5-1-1 1,0 9-2-16,0-1-2 0,0 15 1 15,1-10 1-15,-1 33 0 16,0-8 0-16,5 27 0 16,-5-19 0-16,0 30 2 15,13 53 1-15,-9-45 1 16,-8-19 6-16,-4 19 6 16,0-12 3-16,-5 19 1 15,-3-14-7-15,-1 14-3 16,-4 38 1-16,0-19 0 15,-4-19-1-15,-1-37 1 16,1-16-2-16,-9 5 0 16,1-9-3-16,-22-10-1 0,8-5-8 15,-25-10-2-15,9-1-31 16,-18-30-12-16,-29-19-83 16,4-22-35-16,9-19-33 15</inkml:trace>
  <inkml:trace contextRef="#ctx1" brushRef="#br0" timeOffset="196787.0184">14974 16085 260 0,'0'-12'96'0,"0"5"-52"0,0-1-47 0,0 4 16 15,0 1-7-15,0-1 1 16,-4 0 9-16,0 4 5 0,0 4-11 16,-5 7 1-16,1 4 2 0,-1 19-3 15,5 19 2-15,0 11-7 16,4 23-3-16,0 3 1 16,0 39 0-16,4 10 3 15,0 5 3-15,-4 6 7 16,0 9 4-16,0-12-4 15,0-8 1-15,-4-7-8 16,0-15-3-16,-5-22-12 16,-4-16-4-16,1-23-61 15,-5-25-26-15,-5-20-51 16</inkml:trace>
  <inkml:trace contextRef="#ctx1" brushRef="#br0" timeOffset="198080.0135">14966 15998 356 0,'0'0'132'0,"0"0"-72"0,8 4-72 16,-3-1 20-16,-1 1-8 15,4 0 0 1,5-4 0-16,4 0 2 16,8-4-1-16,9 0-3 0,9-3 1 15,12-1-1-15,9-7 0 0,-1-7 6 16,18-1 2-16,12 0 2 16,14-3 0-16,-1-4-4 15,0-4-1-15,4 0-1 16,22 0-2-16,-1 0-2 15,-8 4 1-15,9 0 3 16,8 3 3-16,4 8-2 16,-16 4 0-16,3 4-1 15,9 3-2-15,5 8 1 16,-14 0 1-16,-3 4-1 16,7 8-1-16,10 6-2 0,-9 13 1 15,-5-9 3 1,9 1 1-16,5-1 1 0,-5-3 0 15,-13-4 4-15,0-3 3 16,5-5-4-16,-1 1 1 16,-12-8-5-16,-4 0-2 15,0-4 2-15,8 0 0 16,-5-7-1-16,-3 3-2 16,-9 1-2-16,0-4 1 15,30-1 1-15,-9 1 2 16,-8-4 1-16,-17-4 3 15,-8 4-3-15,-5-4 0 16,4 8-1-16,-4-1-2 0,0 5 3 16,1-1 0-1,-10-3 1-15,-3 0 0 0,-1-1 0 16,0 1 2-16,9 3-3 16,0 1 0-16,-4-1-1 15,-9 5 1-15,-4 3-4 16,-4-8 0-16,-1 4 1 15,1 4 0-15,8-11 2 16,4 3 1-16,1-3 1 16,-5 0 0-16,-4 0-2 15,-4 3 1-15,-5 0-2 16,-4 5 2-16,-4 3 0 16,-4 7 1-16,0 1-2 15,-5-1 1-15,0 1-2 16,1-4-1-16,-1-1 1 15,1 1 1-15,-1-4-1 0,-4 0-1 16,1 0-2-16,-5 8 1 16,0-5 1-16,4 5 0 15,-4 3 2-15,-5 1 1 16,1-1 1-16,-4-7 0 16,-5 3-2-16,13 8-2 15,-5-7 3-15,1 3 0 16,4 1-1-16,0 3-2 15,4 0 3-15,0 4 2 16,1 3 0-16,-5-7 2 0,0 8-2 16,-5 3 0-1,-3 4-1-15,-1 1 2 16,-4-1-3-16,1 4 0 0,-5-4 3 16,0-4 1-16,-5-3-1 15,1 0 1-15,-4-1 0 16,-5 1 1-16,0-4 0 15,-4 7 2-15,-4 4-3 16,0 4-2-16,-5 8 2 16,1 3 0-16,-1 4-6 15,1 0 0-15,-1 0-1 16,1 8 2-16,3-1-3 16,1 8 0-16,4 8-1 15,4 7-2-15,5 16 3 16,4 3 2-16,4-12 4 0,0 1 2 15,0 0-1 1,0 7-1-16,-5-3 1 0,1 3 3 16,8-4-2-1,5-3 1-15,-5-4-3 0,-4-11 0 16,-9-8-12-16,1-7-5 16,-18-27-63-16,-16-19-25 15,-1-30-134 1</inkml:trace>
  <inkml:trace contextRef="#ctx1" brushRef="#br0" timeOffset="199683.5658">14851 18295 284 0,'-13'-11'107'0,"5"3"-58"0,-5-11-53 16,5 19 21-16,-1-4-15 15,-3 1-1-15,3 3 1 16,1-4 3-16,3 4-2 0,5 0 0 0,0 7 3 15,9 5-1-15,4-1 2 16,-1 0 2 0,5 8 5-16,4-8-2 15,1 8 3-15,3 4-10 0,1 0-3 16,3-5 0-16,5-2 1 16,13 2-1-16,8-6 1 15,-4-9-2-15,4 5-1 16,0-8 1-16,-4 0-1 15,5 0 2-15,-5 4 1 16,4 3-1-16,13-3 1 16,4 4 0-16,13-5 1 0,0 1-5 15,-5-4 1-15,9 0 2 16,13 0 3-16,9 0-2 16,-1-7-2-16,-4 7 2 15,0-12 2-15,26 12-2 16,4-7 0-1,-5 3 1-15,1 4 2 0,12 4-3 16,0 3 0-16,-8-7-1 16,0 12-2-16,17-9 5 15,-9 1 4-15,-12-4-3 16,-1 0 2-16,9 4-1 16,9 3 1-16,-22-7-2 15,1 4 1-15,7 4-4 0,6 3-2 16,-10 0 0-1,-12 1 1-15,0 3-1 16,42 4 2-16,-8 0 2 16,-21-4 2-16,-14 4-1 0,-3-8 1 15,8-4-4-15,-4-3 0 16,-4 0-1-16,-14-4 1 16,-3-4-2-16,4-3-1 15,4 3 1-15,0-7-1 16,-4 11 0-16,-13-12 0 15,0 1 0-15,0 0 0 16,9-1 2-16,4-3 1 0,-9 4-4 16,-12 0-1-1,-5-5 3-15,-3 1 1 16,-6 4 2-16,14 0 0 0,-5 3 0 16,-3 1 2-16,-5-1-1 15,-5 4 0-15,-3-7-1 16,-14 11 0-16,1-8 0 15,-5 8 0-15,1 0 2 16,-1 0 1-16,1 0-1 16,8 8-1-16,0-8-6 15,-5 0 1-15,5 0-2 16,0 0 0-16,0-8 2 16,-4 5 2-16,0-9-3 15,8 12 0-15,-4-7 1 16,12 7 2-16,5 0-3 15,0 0 0-15,0 0 1 16,0-4 0-16,-9-3 6 16,-3-1 6-16,-1-3 0 0,-9-4 1 15,-3-4-7-15,4 0-2 16,-1-4-2-16,-7-3-2 16,-10-1 3-16,-3 1 0 15,-1 3 3-15,-8 5 1 16,-4 2-3-16,-5 1-1 15,-3 0 1-15,-1 4 0 16,0 0-5-16,0-1-1 16,5-3-2-16,-1-4 0 15,1-3-4-15,-5-1 0 0,0 4-49 16,-16-22-19-16,-5-1-143 31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7:52:19.60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64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T" name="resolution" value="1" units="1/dev"/>
        </inkml:channelProperties>
      </inkml:inkSource>
      <inkml:timestamp xml:id="ts1" timeString="2017-07-07T17:55:55.127"/>
    </inkml:context>
  </inkml:definitions>
  <inkml:trace contextRef="#ctx0" brushRef="#br0">2211 6953 156 0,'0'0'57'0,"-5"12"-30"0,1-9-32 15,4 16 62-15,0 4-17 16,0 7-3-16,0 8-6 16,0 0-18-16,0-4 3 0,0-4 4 15,-4 4-2-15,0 0-1 16,-1-4-3-16,1 4-1 15,0-12-5-15,0-3-3 16,-1-4 2-16,1-3 0 0,4-12-3 16,0-8-1-16,4-7-1 15,1-11-2-15,7-12-2 16,1-11 1-16,-4-12-6 16,3 20-3-16,-3 7 3 15,4 0 4-15,8-4 0 16,0 16 1-16,-4 14 0 15,4 12 0-15,-8 11 6 16,0 8 5-16,-5 3-1 0,1-7 3 16,-1-4-4-1,1 8 1-15,-5-4-5 0,4-1-2 16,-3-3 4-16,3-3 1 16,1-5 0-16,-1 1-1 15,-4-4-3-15,5-16-2 16,4-18 3-16,8-4 0 15,-4-11-4-15,0 7-1 16,4 12-2-16,0 7 0 16,0 11 0-16,1 12 3 15,-1 11 0-15,0 12 3 16,-8 7-1-16,4 0-1 16,-4 3 1-16,-1-10-1 15,-3-5-3-15,3 12 2 16,10 12-28-16,-1-9-13 15,4-10-33-15,-8-12-16 0,-4-4-24 16</inkml:trace>
  <inkml:trace contextRef="#ctx0" brushRef="#br0" timeOffset="197.5584">2949 6965 260 0,'-13'0'96'0,"9"0"-52"0,4 0-29 16,0 0 26-16,0 0-13 16,9 0-4-16,-1-8-7 15,9 4-3-15,17-7-8 0,4 4-4 0,13-1-1 16,-4 0-1-16,8 1 2 16,-4-4-56-1,-13 3-26-15</inkml:trace>
  <inkml:trace contextRef="#ctx0" brushRef="#br0" timeOffset="390.6701">2975 7300 336 0,'-5'-7'126'0,"5"7"-68"0,17-11-54 0,-17 11 24 16,17-4-12-16,13-8-1 15,-4 12-12-15,-1-7-1 16,9 3-2-16,30-3-44 0,-5-1-18 16,-8 12-88-16</inkml:trace>
  <inkml:trace contextRef="#ctx0" brushRef="#br0" timeOffset="673.9084">3692 6803 212 0,'-8'-42'82'0,"-18"27"-44"0,30 0-11 16,-4 11 27-16,-8 0-13 16,4 4 8-16,-5 15-15 15,1 12-19 1,3 3 2-16,5 15 3 0,0 8-9 0,0 7-1 15,5-3-6-15,3-4-3 16,1 0 0-16,-1-8 1 16,1 0-21-16,8-3-7 15,-5-1-53-15,-3-18-24 16,8-4-32 0</inkml:trace>
  <inkml:trace contextRef="#ctx0" brushRef="#br0" timeOffset="1036.6412">4121 6765 356 0,'8'-19'134'0,"-16"15"-72"0,3 4-61 16,5 0 27-16,-8 8-13 16,-1 3 0-16,-3 4-7 15,-1 4 0-15,0 4-5 16,1 7-4-16,3 4 0 0,1 0-1 15,8 3 0-15,4 1 4 16,4-4 1-16,9 0-4 16,0-11 1-16,-4-1 0 0,12-7 2 15,14 16-1 1,-14-20-1-16,-4 4 3 0,-4 0 0 16,0 8 5-1,-8 3 3-15,-13 0-6 0,-9 1-1 16,-4-1-2-16,-4-3-2 15,-5-1-10-15,5-10-4 16,8-1-28-16,-8-15-13 16,0-11-33-16,4-19-12 15,8-7-24 1</inkml:trace>
  <inkml:trace contextRef="#ctx0" brushRef="#br0" timeOffset="1217.343">4112 6712 252 0,'4'-4'93'0,"-4"8"-50"0,0 7-28 0,0-3 26 0,5-1-9 16,7 1-1-16,-3-1-15 15,4-3-7-15,12-4-6 16,9 0 0-16,4-4 0 0,5 1-19 16,3-5-7-16,5 1-65 15,5-20-28-15,-10 5 3 16</inkml:trace>
  <inkml:trace contextRef="#ctx0" brushRef="#br0" timeOffset="1655.9031">4643 6723 208 0,'-4'-3'77'0,"4"3"-42"0,0 0-19 0,0 0 24 16,0 0-14-16,-5 11-5 0,1 4-12 16,4 11-6-16,-4 5-2 15,0 14-1-15,-1 8 0 0,1 3 0 16,0-14 2-16,4-12 1 15,-4 11 1-15,4 20-13 16,-5-24-4-16,5-6-29 16,0-1-13-16,0 7-48 15</inkml:trace>
  <inkml:trace contextRef="#ctx0" brushRef="#br0" timeOffset="1801.9099">4609 7240 288 0,'0'-38'110'0,"0"27"-60"0,13-12-39 0,-9 16 28 15,9-16-14-15,4 1-5 16,4-12-11-16,17 0-4 16,-4 0-3-16,-4 7-6 0,-1-3 0 15,1 8-40-15,0 3-18 16</inkml:trace>
  <inkml:trace contextRef="#ctx0" brushRef="#br0" timeOffset="1999.7313">4677 7089 284 0,'-9'0'107'0,"5"-4"-58"0,4 8-33 0,0-4 27 0,4 8-21 16,1 3-5-16,3 0-10 16,9 8-3-16,-4-7-2 15,-1 3-2-15,14 3 1 0,16 9-21 16,1-1-9-16,-1 4-62 15,-4-7-26-15,-4-8 5 16</inkml:trace>
  <inkml:trace contextRef="#ctx0" brushRef="#br0" timeOffset="2462.6934">5148 7206 324 0,'-4'-64'121'0,"4"38"-66"0,0-16-51 15,0 27 26-15,4-4-13 0,0 0-2 16,5 0-8-16,-1 4-3 16,9 8-2-16,-8 3-2 0,3 8 3 15,1 7-4-15,-4 4 0 16,-5 8 3-16,-4 3 1 16,-4 4 1-16,-5 4 0 15,1-3-2-15,-1-13 1 16,1 1-11-16,-1-4-4 15,-4 4-5-15,5-11 0 16,4-1 4-16,-1-14 6 0,5-16 2 16,5-11 3-1,3 0-4-15,1 0 2 0,3 0 4 16,5 15 2-16,5 12 11 16,-5 18 6-16,0 16 12 15,-5 10 8-15,-3 9-6 16,-5 18-2-16,-8 7-6 15,-9 12-4-15,-8 8-3 16,-5-8 1-16,1-8-8 16,-5 1-4-16,-12-5-4 15,8-22-3-15,4-7-4 16,-17 3-2-16,-21-3-44 16,9-8-16-16,-5-31-49 15,5-10-17-15,-9-8-14 16</inkml:trace>
  <inkml:trace contextRef="#ctx0" brushRef="#br0" timeOffset="11681.2462">2007 8368 252 0,'-9'-8'96'0,"9"16"-52"16,-4-8-38-16,4 4 22 0,0 3-8 15,0 4-2-15,0-7 1 16,0 4 2-16,0 7-11 16,0 0 3-16,0 11 3 0,0 12-6 15,-4-12-1-15,0-3-5 16,-1 19-3-16,-3 18 0 15,4-15 1-15,-1-11-3 16,-3 4-2-16,-1-8-25 0,9 0-9 16,0 0-21-16,0-18-8 15,0-1-34 1,9-15-33-16,8-22 49 16</inkml:trace>
  <inkml:trace contextRef="#ctx0" brushRef="#br0" timeOffset="11861.2818">1973 8379 192 0,'-17'-23'74'0,"17"23"-40"0,4-37-22 0,-4 25 21 15,4-3-10-15,5 0-1 16,4-4-11-16,4 4-2 16,12 0-5-16,-3 4-5 0,4-8 0 15,-1 8 1-15,1-1 2 0,4 1-12 16,-9 4-6-1,5-1-64 1</inkml:trace>
  <inkml:trace contextRef="#ctx0" brushRef="#br0" timeOffset="12089.0071">2054 8541 272 0,'-26'4'104'0,"18"-4"-56"0,-1-4-23 16,5 4 31-16,4 0-17 16,4-11-5-16,9 3-17 15,4 5-6-15,0-9-7 16,8 5-5-16,9 3-2 0,0 0-18 16,-4 4-7-16,-9 0-58 15,26 0-26-15,29 4-17 16</inkml:trace>
  <inkml:trace contextRef="#ctx0" brushRef="#br0" timeOffset="12593.9466">2622 8560 252 0,'-8'8'96'16,"-1"3"-52"-16,1 12-38 0,-1-8 20 0,1 7-5 16,4 8-1-16,-5 12-4 15,-4-1 0-15,5-7-9 16,4-7-2-16,-5 3-1 0,1-4-2 15,-5 1 1-15,4-5 0 16,5-3 3-16,-4-4 1 0,4-7 1 16,-1 3-4-1,5-18-3-15,0 3 0 0,5-30-1 16,7-26-3-16,1 3 2 16,8-7 1-16,0 11 0 15,1 8-3-15,-1 7 0 16,4 12-1-16,-3 11 3 15,-5 11 0-15,4 11 1 16,4 16 0-16,-4 19 2 16,1 7-3-16,-10-8-2 15,5-7 4-15,-4 15 1 16,-4-15 2-16,3 11 0 16,-3-7-13-16,-1 0-7 15,1-4-31-15,-5-8-12 16,0-3-69-1</inkml:trace>
  <inkml:trace contextRef="#ctx0" brushRef="#br0" timeOffset="12790.193">2563 8798 232 0,'-21'11'88'0,"21"-18"-48"0,4 7-20 16,0-4 24-16,9 0-16 15,4-4-3-15,13 1-15 16,4-1-4-16,-5 8-4 16,5 0-10-16,4 8-5 0,5 3-53 15,-9 1-21-15,21-1-24 16</inkml:trace>
  <inkml:trace contextRef="#ctx0" brushRef="#br0" timeOffset="13153.0781">2992 8598 240 0,'-5'4'90'0,"5"-1"-48"0,0-3-34 15,0 4 21-15,5-4-9 16,7 0-1-16,10 0-11 15,7-4-5-15,14 1-2 16,-5-1-1-16,17 0 0 0,0 0-47 16,-8 1-18-16,4-1-49 15</inkml:trace>
  <inkml:trace contextRef="#ctx0" brushRef="#br0" timeOffset="13351.7819">3161 8866 256 0,'-21'0'96'0,"17"0"-52"0,4-8-29 0,0 4 26 16,4 4-15-16,9-7-5 16,4 3-8-16,8 4-3 15,5 0-6-15,-4 0-5 0,3 0-2 16,5 11-45-16,0-7-20 15</inkml:trace>
  <inkml:trace contextRef="#ctx0" brushRef="#br0" timeOffset="14232.742">3696 8470 200 0,'-12'-4'74'16,"-14"4"-40"-16,9-4-24 0,17 4 20 0,-8 0-9 15,-1 0-2-15,9-4-7 16,9 1-2-16,3-1-6 15,5-4 4-15,9 1 4 0,-5-1-4 16,9 1 0-16,4-1-4 16,-9 4-1-16,-4 0-1 15,5 8-2-15,-5 0 3 16,-4 7 0 0,-4 4 1-16,-9 4-2 15,0 4 1-15,-4 3-4 0,0-3 0 16,-4 3 1-16,-5 1 2 15,5-1-3 1,0-7-2-16,0-4-3 16,4 0 1-16,0 8-2 0,4-1 2 15,4-6 3-15,1 2 3 16,4 1-2-16,-1 4-2 16,1-4-1-16,0 3 3 15,0 1 0-15,-9-8 3 16,0-4 1-16,5 8 3 15,-5 0 3-15,-4 0 2 16,0-4-3-16,-13 4-3 0,5-4 0 16,-14 4 1-1,5-4-1-15,-12-4 2 16,3-3-2-16,-8-8 2 0,0 0-4 16,0-4-2-16,9 4-31 15,12-8-13-15,5-3-44 16,20-8-20-16,18-7 10 15</inkml:trace>
  <inkml:trace contextRef="#ctx0" brushRef="#br0" timeOffset="14620.731">4346 8866 332 0,'-22'-12'126'0,"5"1"-68"0,-4-12-43 0,9 12 31 16,-10-15-14-16,5-8-3 16,0-12-15-16,5 1-6 15,3-4-5-15,1 15-7 0,16 12 0 16,1-1-3-16,8 4 2 16,17 4 1-16,4 7-1 15,0 8 1-15,0 12 3 16,-4 7 0-16,-4 3 1 15,-13 5 0-15,0 7 0 16,-4 3 0-16,-5 5 0 16,-8 3 2-16,-4-15 3 0,0-3-4 15,-13 10-1 1,4-14-7-16,-13 0 0 16,5-1-2-16,-17-14 1 15,-13-4-13-15,4-12-6 0,9-7-17 16,8-8-7-16,9 1-35 15,8-27-15-15,18 7-1 16</inkml:trace>
  <inkml:trace contextRef="#ctx0" brushRef="#br0" timeOffset="15432.0735">4808 8443 208 0,'-25'4'79'16,"8"4"-42"-16,8-1-32 0,5 1 17 0,0 3-3 16,0 4 1-16,-1 8-5 15,5-1-1-15,0 1-8 16,-4 7-2-16,4 4 0 0,-8 0-2 16,8 0 1-16,-5 0-2 15,5-4-1-15,0-7 1 0,0-4 1 16,0-8-6-16,0-4-1 15,0-7-5 1,5-11 1-16,-5-15 3 16,0-8 1-16,0-4 3 0,0 0 1 15,0 1 1-15,0 3 2 16,0 3-3-16,8 5 0 16,-4 11 5-16,1-4 2 15,12 15-2-15,0 4-1 16,4 12-1-16,9 10 1 15,8 8-2-15,0 16 2 16,4 6-4-16,-8-2 0 16,0-1 1-16,-12-15 2 15,-5-4 8-15,4-4 3 0,0-3 5 16,0-4 3 0,-4-1 2-16,-4-6 3 15,0-1 1-15,-5-18 3 0,1-12-5 16,-1-15-3-16,-8-15-10 15,-13-4-3-15,5-4-5 16,-1 4-3-16,1 1-9 16,-1 14-3-16,5 4-36 15,-4 11-14-15,-1 12-40 16,9 11-13-16,-8 8-6 16</inkml:trace>
  <inkml:trace contextRef="#ctx0" brushRef="#br0" timeOffset="17715.702">1867 9869 148 0,'0'-15'57'0,"0"11"-30"0,0 4-32 16,0-4 76-16,0 0-17 15,0 1-10-15,0-1-9 16,0 4-21-16,0 11-4 0,0 8 0 16,0 8 0-16,4 6 4 15,5 13-3-15,-1-5-1 16,5 8-2-16,-5 0 2 16,5 8 1-16,0-8 3 15,-1-4 2-15,1-7 2 16,4 0-4-16,0-12 2 15,0-3 2-15,9-20 1 16,-9-3-2-16,0-3 0 16,4-20-7-16,4-15-4 0,1-7-3 15,-1-8-3 1,1-7-17-16,-14 15-9 0,1 11-37 16,8-15-15-16,-4 7-45 15,5 4-59 1,33-11 55-16</inkml:trace>
  <inkml:trace contextRef="#ctx0" brushRef="#br0" timeOffset="17983.9496">2491 10125 244 0,'-21'-18'90'0,"21"18"-48"0,-13-8-14 0,9 8 30 16,4 0-24-16,0 0-8 15,0 8-14-15,0-8-6 16,17 0-3-16,-5 0-3 0,14 0 3 16,-1 0-4-16,13 0 0 15,-4 0-26-15,9 0-9 16,-18-8-42-16,9 4-15 15,9-7-17-15</inkml:trace>
  <inkml:trace contextRef="#ctx0" brushRef="#br0" timeOffset="18179.8727">2533 10284 332 0,'-13'-4'126'0,"13"4"-68"0,0-11-48 15,0 11 30-15,5-4-22 16,-1 0-5-16,13 4-10 16,-4 0-5-16,12 0 1 15,1 0-27-15,12 0-8 0,-8 0-57 0,12 0-23 16,-4 0-3 0</inkml:trace>
  <inkml:trace contextRef="#ctx0" brushRef="#br0" timeOffset="18541.4679">3161 9575 256 0,'-8'-19'96'0,"8"19"-52"0,-4-15-29 0,4 15 24 16,0-4-12-16,0 0-1 15,8-3-6-15,18-5-3 16,-1-3-9-16,9 0 1 0,-8 0 4 0,-1 4-1 16,0-1 3-1,1 5-4-15,-5 3-1 16,5 4-4-16,-14 4 1 0,1 3 0 16,-9 5 1-16,1 3-4 15,-5 7-3-15,0-3 2 16,-5 15 0-16,5-4-1 15,-4 12-2-15,0-8-21 16,0 7-11-16,-1-3-24 16,-3 4-10-16,4 14-70 15,-5-7-45 1,-4-7 81-16</inkml:trace>
  <inkml:trace contextRef="#ctx0" brushRef="#br0" timeOffset="18735.5719">3412 10257 428 0,'-4'0'162'0,"4"0"-88"0,0 0-53 0,0 0 41 15,0 0-24-15,0 0-6 16,0 0-17-16,0 0-7 16,0 4-5-16,0 0-5 0,0 0-1 15,0-1-16-15,0 1-7 16,0 0-56-16,0-4-21 15,0 0-92 1</inkml:trace>
  <inkml:trace contextRef="#ctx0" brushRef="#br0" timeOffset="20226.1923">2189 11076 204 0,'-4'7'77'0,"0"-3"-42"0,-5 11-23 0,-3-3 21 15,3 6-13-15,-4 5-3 16,1 7-13-16,-1 4-4 16,-4 0-1-16,0 4 2 0,-4 7 4 15,4 0 0-15,-4 4 0 16,-1 0-6-16,1 4 1 16,0-4-11-16,8-4-5 15,13-18-25-15,0-12-9 16,4-11-45-1</inkml:trace>
  <inkml:trace contextRef="#ctx0" brushRef="#br0" timeOffset="20598.6067">2206 11140 176 0,'5'11'66'16,"-1"1"-36"-16,4-1-22 0,-3 0 16 0,-1 4-10 15,4 12-1-15,1-5-7 16,-5-3-4-16,9 15-1 16,0 0 1-16,4 8 1 0,-1-5 7 15,6 12 6-15,-5-15 5 16,-5 8 4-16,5-8-4 16,-4 7-1-16,-4-14 2 15,-5 3 3-15,-4-4-2 0,-9 4 0 16,5-3 1-1,-13-5 2-15,4 1-10 0,-8-12-2 16,-25 4-4 0,-1-3 1-16,0-5-6 15,-8-7-1-15,12-4-2 0,1-3-2 16,12-4-6-16,-8-1-4 16,17-7-32-16,17-3-15 15,16-5-32-15,14 1-12 16,8-4-23-1</inkml:trace>
  <inkml:trace contextRef="#ctx0" brushRef="#br0" timeOffset="20989.3317">2690 11163 256 0,'-4'-34'96'0,"4"34"-52"0,-4-19-27 15,0 19 27-15,4-4-12 16,0 0-3-16,-5 4-13 16,5 8-5-16,0 7-6 15,0 11 1-15,-4 8 0 0,0 8 4 16,-5 7 4-16,1 11-6 15,-1-3 0-15,1 14-2 16,-1-7 1-16,1 4 0 0,8-26 1 16,0-4-7-16,8-1-2 15,-3-3 2-15,12-4 1 16,-9-3-3-16,13-8 1 16,9 3-13-16,-5-22-7 15,1-7-16-15,-5-8-5 16,-8 3-20-16,0-10-9 15,-5-1-55 1</inkml:trace>
  <inkml:trace contextRef="#ctx0" brushRef="#br0" timeOffset="21170.4635">2546 11434 280 0,'8'-4'104'0,"-8"4"-56"0,13-11-34 15,-13 11 26-15,9-4-20 16,-1 1-3-16,13-1-13 16,1 0-3-16,3 0-1 15,1 4-36-15,7 0-13 0,-3 0-85 16</inkml:trace>
  <inkml:trace contextRef="#ctx0" brushRef="#br0" timeOffset="21407.6727">3026 11272 280 0,'-17'-19'107'0,"17"19"-58"0,0 15-42 0,0-11 26 15,4 0-21-15,0 0-4 16,13-4-5-16,0 0-3 16,21 0 1-16,-17 0-19 0,22 0-8 15,-5 0-52-15,9-8-23 16</inkml:trace>
  <inkml:trace contextRef="#ctx0" brushRef="#br0" timeOffset="21633.5708">3089 11491 284 0,'-29'11'107'0,"29"-11"-58"0,0 8-29 16,0-5 30-16,8 1-18 15,1 0-6-15,8-4-15 16,-9 0-5-16,17 0-4 15,-3 0-17-15,16-4-5 0,-8 4-61 0,12-7-26 16,-4 3-22 0</inkml:trace>
  <inkml:trace contextRef="#ctx0" brushRef="#br0" timeOffset="22206.1069">3658 11087 240 0,'4'0'90'0,"-4"0"-48"0,5 42-36 0,-5-31 20 15,4 12-8-15,4-1 2 16,-8 16-5-16,0-8-1 16,0 19-8-16,0-15-2 0,0 19 2 15,0-8-3-15,0 8-2 16,0-8-18-16,5 0-9 16,-5-7-33-16,4-4-12 15,0-11-36 1</inkml:trace>
  <inkml:trace contextRef="#ctx0" brushRef="#br0" timeOffset="22577.3124">4078 11155 288 0,'-8'-15'110'0,"8"15"-60"0,-21 11-54 16,16-11 21-16,-7 15-15 15,-10 23-1-15,10-4-1 16,3-4 2-16,-8 15-1 16,9-3 4-16,3 11 1 0,5 18 2 15,5-10 2-15,3-5-5 16,5-22-1-16,-5-4-2 0,9-14 1 16,5 2-2-16,20-14-1 15,-8 0 5-15,8-19 1 16,-3 0-2-16,-5-19-1 15,-5 4-3-15,-7-12-3 16,-1 8 2-16,-17-11 2 16,0 0 0-16,-17-4 2 15,-3 3-2-15,-14 1-1 16,4 7-19-16,-3 4-8 16,3 4-28-16,5 4-10 15,-9-4-52 1</inkml:trace>
  <inkml:trace contextRef="#ctx0" brushRef="#br0" timeOffset="23523.8819">4923 11355 184 0,'-9'-8'68'0,"9"8"-36"0,-21 0-9 0,17 0 26 16,-9 0-7-16,5 0-3 16,-13 0-13-16,4 4-3 15,-5 0-14-15,5 0 1 0,-4-1 1 16,4 1-6-16,4 4-3 16,-4-1-6-16,5 5 0 0,-1-1 0 15,4 4 2 1,5-4-1-16,8 4 1 15,5 4 2-15,8 4 0 16,-4-8 0-16,12 8 0 16,-4-4 0-16,9 3 0 15,-4-3 11-15,-1 4 7 0,-4-5 4 16,-8 5 4-16,0-4 3 16,-13 0 2-16,0-4-8 15,-17 0-3-15,-4 0-8 16,-9-4 0-16,4-3-7 15,-12-8-3-15,-13-8-23 16,0 1-9-16,0-8-84 0,9-4-38 16,4-4 2-1</inkml:trace>
  <inkml:trace contextRef="#ctx0" brushRef="#br0" timeOffset="66850.4756">12436 3661 168 0,'4'-8'66'0,"-4"1"-36"0,-4 7-20 0,4 0 17 0,0 0-9 16,-9 3 0-16,5 5-7 15,4 3-1-15,-4 4-6 16,0 8 2-16,4 3 3 0,0 8-1 16,-4 12 1-16,-5 21-5 15,1 13-3-15,-5 6 0 16,-4-3-1-16,-9 0 2 16,-3 0 1-16,-1 0-6 15,4-7-2-15,5-12-23 0,4-23-8 16,9-10-66-1</inkml:trace>
  <inkml:trace contextRef="#ctx0" brushRef="#br0" timeOffset="67617.1425">12347 3657 192 0,'0'0'74'0,"4"-4"-40"0,0 8-22 16,-4-4 19-16,5 0-7 15,-1 0-2-15,4-4-4 16,9 0 1-16,9 1-10 16,3-1-3-16,10 0-2 0,3 0-2 15,9-3-2-15,13 3 3 16,8 0 0-16,13-3-1 16,0-1-2-16,0-3 5 15,4 0 1-15,4-5 4 0,5-2 1 16,-1 2-5-16,-8 1-2 15,-8 8-2-15,-9 3-2 16,-8 0 1-16,-5 4-1 16,-8 0 0-16,9 0 0 15,-9 4 0-15,4 0 2 16,-4-4-1-16,4 0 2 16,0-8-2-16,0 5-1 15,-4-16 1-15,-4 4-1 16,0 3 0-16,-5 1 0 15,-4 7 0-15,-4-7 0 16,-8 3 0-16,-5 5 2 16,4 3-3-16,-12-8 0 15,4 8 1-15,-4 8 0 16,0-8 0-16,-5 11 2 16,1-7-3-16,-5 7 0 15,0 0 3-15,0 4 1 0,-4 0 1 16,-4 4 0-16,0 11 0 15,0-3 2-15,-1 7-5 16,1 7-3-16,4 1 1 16,-4 11 0-16,4-4 1 15,0 22 0-15,0 1 0 16,0 3 2-16,0 1 1 16,0-8 1-16,0-12-2 15,-4-3-2-15,-1-8-8 0,-3-3-3 16,-1-8-47-16,-3-4-19 15,-1-7-49 1</inkml:trace>
  <inkml:trace contextRef="#ctx0" brushRef="#br0" timeOffset="68203.3861">12287 4494 104 0,'-17'0'41'0,"34"4"-22"0,0-4 4 16,-17 0 18-16,5 0-10 15,-1 8-4-15,0-8-4 16,0 3 0-16,5 5-13 15,-1-8 1-15,5 4 0 0,8 3 5 0,9-3 2 16,12 0-5 0,9-4 0-16,13 0-8 15,21 0-1-15,17 4-2 0,4-4 1 16,9-4 2-16,12 0 4 16,0 0 7-16,1-3 2 15,-5 3-1-15,-13-7 0 16,0 11-12-16,-3 0-2 15,-10 0-3-15,-8 3 0 16,-8 5 2-16,-9-8 1 16,-8 0-4-16,-5 0 1 15,1 0 2-15,3-11 3 16,-3-1 0-16,-9 1 0 16,-9-8-21-16,-16 4-7 0,-14 0-122 15</inkml:trace>
  <inkml:trace contextRef="#ctx0" brushRef="#br0" timeOffset="75903.0048">1812 12520 156 0,'4'-18'60'0,"-4"18"-32"0,8-8-13 0,-8 8 20 15,0 0-4 1,0 0-1-16,5 4 1 16,-5 0 3-16,4 11-19 15,-4-4 9-15,0 15 6 0,0-3-7 0,4 15-4 16,0-8-4-16,5 19-2 16,8 26-3-16,0-7 1 15,0 0-6-15,-5-8-3 16,5-3 1-16,-4-8 2 15,0-7 0-15,0-9 0 16,-5-6-6-16,1-8 1 16,-5-8 4-16,0-11 5 15,5-11-1-15,-1-12 1 16,5 0-1-16,8-29 0 16,-4-12-4-16,9-12-3 15,-1 1 0-15,0-8 1 16,-3 15-1-16,-1 4-1 15,-8 3-2-15,-5 12-1 0,5-3-29 16,0 10-12-16,-1 8-23 16,-3 11-9-16,-1 12-16 15,5 0-6-15</inkml:trace>
  <inkml:trace contextRef="#ctx0" brushRef="#br0" timeOffset="76384.9302">2397 13082 140 0,'5'-7'52'0,"-5"7"-28"0,0-34-6 0,0 34 18 15,0-8-1-15,0 5 4 16,0 3-1-16,0-8 0 15,0 8-20-15,0 0 3 0,4 8 0 16,-4-5-3-16,4 9 2 0,-4-5-5 16,0 12 1-16,0 0-7 15,0 7-1-15,0-3-2 16,0 7-1-16,0-7-3 16,0 3-2-16,0 1 1 15,0-1 1-15,0-3-10 16,0-5-4-16,0 1-38 15,-4-7-15-15,0-1-16 16,-1-19-2-16,1 5-17 16</inkml:trace>
  <inkml:trace contextRef="#ctx0" brushRef="#br0" timeOffset="76657.0395">2563 12618 180 0,'-4'-7'68'0,"4"7"-36"0,-17 7-4 0,12-3 25 16,-12 4-3-16,5-4 3 16,3 3-15-16,-3 1-5 15,-1-1-19-15,-4 1-4 0,8-5-3 16,1 1-6-16,-1 0 0 0,1 0-8 15,4 11-3-15,-1-4-36 16,10 1-15-16,-1-9-68 16,13 5-39-1,0 3 80-15</inkml:trace>
  <inkml:trace contextRef="#ctx0" brushRef="#br0" timeOffset="77121.2274">2898 12890 208 0,'-8'-11'77'0,"8"11"-42"0,-9-12-15 0,5 12 27 0,0-7-14 16,4 3-4-16,0 4-16 16,0-11-6-16,4 11-5 15,0-8-4-15,13 4-1 0,-4 1 4 16,25-1 1-16,-12 4-31 15,16 4-15-15,-4-1-77 16</inkml:trace>
  <inkml:trace contextRef="#ctx0" brushRef="#br0" timeOffset="77344.9339">2856 13120 240 0,'-4'-4'90'0,"4"1"-48"0,0-5-9 0,0 8 31 15,4-4-22-15,0 0-9 16,13 1-22-16,-4-1-7 16,21 0-3-16,-9 0-4 0,9 8 0 15,0 0-58-15,9 3-24 16,-5 1-50-1</inkml:trace>
  <inkml:trace contextRef="#ctx0" brushRef="#br0" timeOffset="77885.1242">3692 12569 220 0,'0'-37'85'0,"0"37"-46"0,-30-27-8 0,26 24 29 15,-9-1-13 1,5 0-2-16,-5 4-15 0,0 0-4 15,-8 11-15-15,4 1-2 0,-8 18-2 16,8 0-6-16,-9 23 0 16,9-4-1-16,5 15 0 15,-1-8-3-15,9 12 2 16,4-11 1-16,12 0 0 16,-3-8 0-16,20-8 0 15,1-3 0-15,8-12 0 16,-4-3 0-16,13-23 0 0,-9 0 2 15,5-27 1 1,-9 5-1-16,-5-23 1 16,1 11 0-16,-17-23 3 15,4 12 6-15,-21-4 4 0,-1-4-2 16,-16 4 2-16,-4 11-11 16,-9-3-6-1,4 10-2-15,4 5-1 0,5 3-15 16,17-3-7-16,-4 3-16 15,20-3-4-15,5 3-39 16,21 1-15-16,-4 3-27 16</inkml:trace>
  <inkml:trace contextRef="#ctx0" brushRef="#br0" timeOffset="78666.9886">4274 12856 156 0,'-5'-11'60'0,"5"11"-32"0,-4-8-17 16,4 8 18-16,-4 8 0 15,0-8 3-15,4 15-4 16,0-8-3-16,0 16-13 16,0-4 3-16,0 7 5 0,0-3 0 15,0 7 0-15,0-7-2 16,-9 7-1-16,5-11-5 16,4 0 0-16,0-4-3 0,0-8 2 15,0-3-6-15,4-12-1 16,0 1 0-16,5-19 0 15,-5 3-5-15,17-11-1 16,-12-4-2-16,8 4 3 16,0 8 0-16,0 7 1 15,-5 8-5-15,1-1 1 16,0 12 4-16,-5 12 2 16,1-1-3-16,-5 12-1 15,0-1 1-15,1 8 2 16,-1-7 0-16,0 7-1 15,0-7 1-15,9-8-1 16,-13 0 2-16,9-7 1 16,-1-5-4-16,1-10 1 15,-1-1 2-15,1-18 1 0,-1 3-6 16,5-11 0 0,-5 8-1-16,5-1-1 0,-5 5 4 15,5 18 0-15,0 0 1 16,-5 27 0-16,1-4 0 15,-1 19 2-15,-3-8-8 16,-1 11-3-16,-4-14-22 16,8-1-10-16,1-3-18 15,-1-5-6-15,1-2-47 16</inkml:trace>
  <inkml:trace contextRef="#ctx0" brushRef="#br0" timeOffset="78968.4583">5241 12407 228 0,'-4'0'88'0,"4"0"-48"0,-13 23-14 0,9-16 31 15,-4 1-12-15,-1 3-2 16,-4 8-11-16,1 0-5 15,-5 15-15-15,4-8-3 0,-8 20-2 16,4-9 1-16,-9 12 0 16,5-7-2-16,0 7-1 15,0-8-6-15,4 8-1 0,0-11-15 16,4 0-4-16,0-8-24 16,5-4-12-16,3-3-29 15,10 0-13 1,-1-4-13-16</inkml:trace>
  <inkml:trace contextRef="#ctx0" brushRef="#br0" timeOffset="79386.8005">5538 12720 296 0,'-8'-22'110'0,"8"22"-60"0,-26-4-30 0,22 4 30 16,-9 4-16-16,1-4-5 15,-14 11-14-15,5-3-7 16,0 7-5-16,0 0-5 0,-1 7-1 16,5-3 2-16,5 4 0 15,3-4-2-15,9 7 2 16,0-3 1-16,21-1 0 15,-4-7 0-15,17 8 0 16,-4-4-3-16,8 4 2 16,-4-5 1-16,0 1 2 15,-8-4-1-15,-5 4-1 16,-4-4 16-16,-4 8 6 16,-5-4-2-16,-12 3 1 15,0-3-12-15,-13 0-5 0,4-4-8 16,-25-7-2-16,4 3-24 15,-9-11-10-15,5 0-8 16,4-19-3-16,4 8-54 16,9-31-21-16</inkml:trace>
  <inkml:trace contextRef="#ctx0" brushRef="#br0" timeOffset="84373.5583">2359 10574 184 0,'0'-4'68'0,"0"4"-36"0,0 4-22 15,0-4 17-15,0 0-7 16,0 0 1-16,0 0-6 16,-4 4-1-16,4 4-8 15,0 3 0-15,0 4 1 0,0 11 3 0,0 1 1 16,0 7 1-16,0-4 0 15,0 4-2-15,4 3-1 16,0 1-1-16,1-4 2 16,-1 0-5-16,0-4-1 15,0-3 4-15,1-8 5 16,-1-1 2-16,-4-6 0 16,0-9 1-16,0-3 3 15,-4-11-2-15,-5 0-1 16,5 7-2-16,-9-26-1 15,5-4-3-15,-1-4-1 16,5 1-5-16,4-9-3 16,4 5-3-16,5-1 1 15,-1-3-1-15,9-4 0 16,0 4 2-16,9 11 0 16,3-4-3-16,14 8 0 0,-9 4-18 15,4 7-7-15,-4 15-23 16,4 11-10-16,-12 5-27 15,-1 10-12-15,-8 9-10 16</inkml:trace>
  <inkml:trace contextRef="#ctx0" brushRef="#br0" timeOffset="84706.4253">2274 10702 248 0,'-4'-22'93'0,"0"22"-50"0,0-4-26 0,4 4 25 15,0 0-11-15,0 0-3 16,0 0-12-16,0 0-3 16,0 0-7-16,8 0 3 0,9 0 1 15,8-8-1-15,18 1 0 16,8-1-5-16,4-3-3 16,0 4-58-16,0 3-24 0,-16 4-63 15</inkml:trace>
  <inkml:trace contextRef="#ctx0" brushRef="#br0" timeOffset="111847.3499">10424 7926 140 0,'-8'-30'52'0,"8"15"-28"0,-5-34-6 16,5 34 18-16,0 0-5 15,-4-4 2-15,4 0-10 16,0 0-4-16,-4 4-11 0,0 0 10 0,4 4 5 16,0 7-7-16,0 12-2 15,0 7-6 1,0 15 0-16,4 4-3 0,0 19 2 15,5 11-6-15,-1 8-1 16,1 7 2-16,-5-4 1 16,0 1-1-16,0-9 1 15,-4 9-2-15,-4-8 2 16,0 0 0-16,-5-8 3 16,5-11-21-16,0-11-9 15,0-12-30-15,-1-22-11 16,5-19-48-1</inkml:trace>
  <inkml:trace contextRef="#ctx0" brushRef="#br0" timeOffset="112401.8975">10433 7813 172 0,'0'-37'66'0,"-5"40"-36"0,5-3-26 16,0 0 15-16,0 0-7 15,0 0-2-15,0 8 1 16,0 3 0-16,0-3-5 16,5-1 0-16,-1-3 4 0,4 0 0 15,1 0 4-15,8-1-3 16,12-3-1-16,1 0 0 0,8 4 1 16,9-4-1-1,4 0 1-15,0 0-6 16,13 0-1-16,-1 0-2 0,14-4-2 15,8-3 1-15,-1-4 1 16,-7-1 1-16,-9-3 1 16,-9 8 2-16,-4-12 1 15,-8 4 1-15,-5 7 2 16,-8 4-1-16,-4-3 0 16,-4 3-3-16,-5 8-1 15,-4 3-3-15,0 5-2 16,-4 10 5-16,-1-7 1 15,1 4 4-15,-5 8 1 0,1 7 1 16,-1 11 0 0,1-4-2-16,-1 16-1 15,5 11-5-15,0 3-1 0,-5-6-3 16,1 6-1-16,-1 8 3 16,-3-7 1-16,3 0-1 15,-4-1-2-15,1-3 1 16,3-4-1-16,-4-3 2 15,1-5 1-15,-5-10-34 16,0-1-17-16,-5-4-24 16,1 1-10-16,-4-16-47 15</inkml:trace>
  <inkml:trace contextRef="#ctx0" brushRef="#br0" timeOffset="112927.8106">10636 8854 140 0,'-8'-7'52'0,"4"7"-28"0,-5 0-15 0,1 0 14 0,3 7 0 16,-3-7 3-16,-5 4-1 15,5 4 0-15,-1-8-14 16,5 0 2-16,8 7 14 15,5-3 1-15,-1 0-1 16,9-1-1-16,4 1-4 16,9-4-2-16,4 0-8 15,4 0-5-15,0 4-4 16,18 0 0-16,7 3-2 16,18 1-1-16,12-1 3 0,-8-3 2 15,-4 0-2-15,-1 4-2 16,-7-1 2-16,3 1 0 15,-8-1 1-15,-13 1 0 16,-8-1-16-16,-13-3-6 16,-9-8-11-16,-8-7-3 15,-4-4-37-15,-9 0-18 16,0-4-25 0</inkml:trace>
  <inkml:trace contextRef="#ctx0" brushRef="#br0" timeOffset="113617.9523">11061 8470 140 0,'4'-4'52'0,"-4"0"-28"0,0 4-13 0,0 0 18 15,-4-4 3-15,4 1 3 16,-5-1-6-16,1-4-3 15,0 1-14-15,0-1-8 0,-1-3 0 16,1 7-3-16,0 0-1 16,4 4-2-16,0 4-3 15,0 4 2-15,0-1 4 16,0 1 4 0,0-1 4-16,0 5 5 15,0-1-2-15,-4 0 3 0,4 0-4 16,-4-3 1-16,-1 3-3 15,5-11 2-15,0 0-2 16,-4 0 0-16,4-7-3 16,0-1-1-16,4-3-3 15,1 0 1-15,-1 3-2 16,0 1-1-16,0-1 1 16,0 4-1-16,1 4 0 15,-1 0 0-15,-4 0 0 0,0 0 0 16,0 8 0-16,-4-1 0 15,4-7-18-15,-5 4-5 16,5-4-88 0</inkml:trace>
  <inkml:trace contextRef="#ctx0" brushRef="#br0" timeOffset="114910.4575">10993 8334 112 0,'0'0'44'0,"0"0"-24"0,0 4-4 0,0-4 16 0,0 0-2 15,0-4 2-15,4-4-7 16,0 1-3-16,5 3-12 15,-1 0 0-15,1 0 3 0,-5 4-1 16,0 0 1-16,0 8-3 16,-4 0-1-16,-4 3 1 15,-4 4 1-15,-1 4-3 16,1-8 0-16,-5 0 1 16,5 1 2-16,-1-5 3 15,1-3 2-15,-1-4-1 16,1-8 1-16,3 5-8 15,5-9-3-15,0-6-1 16,5 2 0-16,-1-2-5 16,4 6-1-16,1 5-2 0,4 3 3 15,-1 4 0-15,-3 4 1 16,-1 3 0-16,1 1 2 16,-5 7-1-16,-4-4-1 15,0 1 3-15,-4-1 0 16,0 0-4-16,-5 0-1 15,1 1-17-15,-1-5-5 16,5 1-12-16,4-8-5 16,0 0-20-16,4-4-9 15,5-11-28-15</inkml:trace>
  <inkml:trace contextRef="#ctx0" brushRef="#br0" timeOffset="115314.3144">11035 8417 180 0,'-4'-23'68'0,"4"8"-36"0,0 4-13 16,0 3 21-16,0 4-7 15,0-3 0-15,0 3-12 0,0 4-3 16,0 0-10-16,0 11-3 0,0 5-1 16,0 2 4-16,0 13 5 15,4 6-1-15,0 12 3 16,1 4-4 0,-1 11 1-16,0 4-7 0,0 8-3 15,-4 3 1-15,0 0 0 16,0 0-1-16,0-3 1 15,0-1 4-15,0-11 4 16,0 0-4-16,0-18-2 16,-4-13-5-16,0-6-2 15,4-8-30-15,-4-12-14 0,4-10-18 16,0-9-8 0,0 1-47-1</inkml:trace>
  <inkml:trace contextRef="#ctx0" brushRef="#br0" timeOffset="115686.7297">10908 9330 216 0,'-9'-12'82'0,"5"12"-44"0,4 0-22 15,0 0 22-15,0 0-9 16,0 12 0-16,4-5-3 0,5 8 1 16,-1 8-15-16,1 7 0 0,-1 11-1 15,1-7-2 1,-1 8 0-16,1-1 14 0,-1 5 8 16,-3-12-5-16,-1-4-1 15,4-8-3-15,1-7 1 16,4-7-2-16,-1-12 2 15,5-11-13-15,13-11-3 16,0-4-5-16,4-4-2 16,0-8-28-16,0 1-14 15,-5-1-31-15,1 8-14 16,-9 8-20-16,0 7-9 0,-4 8 0 16</inkml:trace>
  <inkml:trace contextRef="#ctx0" brushRef="#br0" timeOffset="116140.9255">11069 10227 228 0,'4'-22'88'0,"-4"18"-48"0,0-4-31 0,0 8 22 15,0 0-13-15,0 0 0 16,-4 4-8-16,4 11-2 16,0 0-4-16,0 8-3 0,0 3 2 15,0 16 2-15,-4 3 2 16,0-7-3-16,-1-1-1 16,1 5-1-16,0-8 1 15,4 0 0-15,-4-12 3 0,4 1-21 16,-5-8-9-16,5-7-15 15,0-12-6-15,0-7-4 16,0-12-2-16,0-7-36 16</inkml:trace>
  <inkml:trace contextRef="#ctx0" brushRef="#br0" timeOffset="116306.8679">11031 10227 200 0,'0'-11'77'0,"0"11"-42"0,0-4-19 15,0 4 24-15,4 0-10 16,9-7 0-16,4 3-4 15,-4 0-1-15,16-4-14 16,18-7-7-16,0 4-2 0,-1 4-2 16,-3-9 2-16,-5 5-19 0,-12 4-6 15,-5-1-63-15,0 1-26 16,0 7 11 0</inkml:trace>
  <inkml:trace contextRef="#ctx0" brushRef="#br0" timeOffset="116503.0987">11201 10284 244 0,'-26'7'90'0,"-3"-7"-48"0,-1-3-27 0,21 3 26 16,1 0-15-16,8 0-3 16,13 3-11-1,-1-3-7-15,10 0-6 0,7 0 0 16,5 0-1-16,9-3 0 15,-1-1-55-15,-8 4-25 16,-4 0-37-16</inkml:trace>
  <inkml:trace contextRef="#ctx0" brushRef="#br0" timeOffset="116979.7133">11536 10472 312 0,'-25'23'115'0,"25"-23"-62"0,-13-4-51 16,9 4 25-16,-1 0-12 16,1-4 2-16,4 1-6 0,0-1 1 15,0 0-7 1,0 0-5-16,4 1-3 0,1-1 4 16,3 4 1-16,1 0-5 0,-1 0 0 15,1 0 3-15,-5 4 4 16,0 7 1-16,0-4 0 15,-4 1-3-15,0-8-2 16,0 0 1-16,-4-4 1 16,0 0-1-16,0-7-1 15,-1 0 3-15,5-8 0 16,0-7-6-16,0 3-2 16,0 4 4-16,5 4 2 15,-1 4-2-15,4 7 1 0,1 0 0 16,-1 23 0-1,5 26 0-15,0 1 2 0,0 18-3 16,-5 0 0-16,-4 0 3 16,-4 0 3-16,-8 0-2 15,-1 0 0-15,-3-15 5 16,-5 0 3-16,0-7-6 16,0-8-3-16,0-12-10 15,-5-7-5-15,-3-26-42 16,-5-23-18-16,-4-19-76 15</inkml:trace>
  <inkml:trace contextRef="#ctx0" brushRef="#br0" timeOffset="117759.7922">11006 6505 160 0,'4'18'60'0,"-4"1"-32"0,4 11-20 0,-4-3 18 15,4 14-6-15,1 8 0 16,-1 27 0-16,0 18 0 16,0 12-11-16,0-4 12 0,-4 7 8 0,0 4-6 15,0-7-1-15,-4 3-11 16,4-11-2-16,0-15-3 16,0-4 1-16,0-15-2 15,0 1 0-15,4-20-8 16,-4-4-2-16,0-11-27 15,0-11-9-15,0-19-19 16,-8-7-7-16,4-8-33 16</inkml:trace>
  <inkml:trace contextRef="#ctx0" brushRef="#br0" timeOffset="118256.728">10874 6784 200 0,'0'11'74'0,"0"-3"-40"0,0-8-13 16,0 0 25-16,0-8-9 16,4 4-1-16,0-11-5 15,1 0 0-15,3-8-17 16,1-3-1-16,3-12-2 0,1-7-2 15,0 0 2-15,0 3 0 16,-1 1 1-16,1 11-4 16,0 11 0-16,4 7-5 15,0 12-2-15,12 12 0 0,5 10 1 16,5 16-3 0,-1 0 0-16,0 3 1 15,0 8 0-15,-4-3-3 0,-4-5 2 16,-5-3-19-16,1 0-7 15,-5-5-28-15,-4-2-10 16,-4-5-74 0</inkml:trace>
  <inkml:trace contextRef="#ctx0" brushRef="#br0" timeOffset="118659.5416">11443 5958 168 0,'-13'-12'63'0,"9"12"-34"0,4 0-12 16,0 0 22-16,0 0-9 15,0 0-2-15,0 4-12 0,4 4-5 16,0 7-6-16,0 11-4 0,1 1 2 16,-1 6-2-16,0 1-1 15,0 4 1 1,-4 0 1-16,0 7 1 15,0-3 1-15,-4-5-2 0,4-3 1 16,-4-7-18-16,0-8-6 16,-5-4-28-16,1-8-11 15,4-11-32 1</inkml:trace>
  <inkml:trace contextRef="#ctx0" brushRef="#br0" timeOffset="118842.0875">11409 6037 252 0,'13'-8'93'0,"-5"8"-50"16,5-19-39-16,-9 16 19 0,4-5-15 15,5 1-2-15,4 3-6 16,4 0-3 0,1 0 2-16,3 4-22 0,9 0-9 0,-4 0-35 15,-1 4-59 1,-7-4 26-16</inkml:trace>
  <inkml:trace contextRef="#ctx0" brushRef="#br0" timeOffset="119023.7489">11502 6161 244 0,'0'-3'90'0,"0"-1"-48"0,4 0-34 0,1 4 24 16,-1-4-22-16,9 4-5 15,-1 0-11-15,5 0-1 16,17 4-59-16,9 4-23 16,3 3-8-16,-3 0 1 15</inkml:trace>
  <inkml:trace contextRef="#ctx0" brushRef="#br0" timeOffset="119516.3881">11893 6199 180 0,'-22'0'68'0,"14"4"-36"0,-5 7-13 0,5-3 21 16,3 3-14-16,1 0-2 16,-4 8-8-16,4 8-2 0,-5 3-8 15,5 4-4-15,-5 3 1 0,5-3 0 16,0 0 1-16,0-4-2 15,-1-7 1-15,5-8 2 16,5-19 7 0,-1-7-3-16,0-19-4 15,0-8-1-15,1 0-4 16,-1 5-1-16,0-9 3 16,-4 12 1-16,0 3-4 0,4 9-1 15,1 6 3-15,3 9 1 16,0 3 2-1,5 7 2-15,4 8-1 0,0 4 2 16,9 4 0-16,-5 3 1 16,0 4 0-16,0-7 2 15,-4-4 6-15,0-4 2 16,0-4 6-16,-4-7 2 16,0-4-7-16,-5-4-4 15,1-7-8-15,-1-8-3 16,-4-4-4-16,1-3-3 15,-1 3-20-15,0-11-10 16,0 8-30-16,1 3-10 16,3 8-76-1</inkml:trace>
  <inkml:trace contextRef="#ctx0" brushRef="#br0" timeOffset="124981.9537">10967 8390 140 0,'5'-22'52'0,"-5"22"-28"0,0 0-28 16,0 0 45-16,4 11-13 16,0-7 0-16,5-8-2 15,3 4-15-15,10 0 4 0,7-7 3 16,9 3-4-16,9 4 2 16,4 0-9-16,4 0-2 15,-4 0-3-15,4 4-2 16,5 3 5-16,8 4 1 15,8-11 6-15,5 4 5 16,4-8 0-16,-9-7 1 16,-4 4-5-16,0-5-3 15,5 1-3-15,-5-4-2 16,-4 4-3-16,0-1 1 0,-9 5-9 16,-4-1-3-16,-8 1-31 15,-9 3-11-15,0 0-64 16,-4 8-46-1,-8 0 69-15</inkml:trace>
  <inkml:trace contextRef="#ctx0" brushRef="#br0" timeOffset="125416.7833">12190 8123 192 0,'0'-12'71'0,"-4"9"-38"0,4 3-6 0,0 0 27 16,0 0-17-16,0 0-4 15,4 3-13-15,0 1-2 16,9 0-11-16,8 0-2 0,9 3 1 15,12 1-3-15,5-1 0 16,4 5-1-16,-5-1 1 16,-3 0 4-16,-1 4 6 0,-3 0 4 15,-5 4 2-15,-9-7-2 16,-4 6 2 0,-8 1 1-16,-9 4 0 0,-8 0-5 15,-9 3-1-15,-4 4-6 16,-8-4-3-16,-5 8-5 15,-8 4 0-15,0-4-2 16,4 0 0-16,8-4-33 16,5-3-15-16,4-9-25 15,9-6-8-15,8-12-60 16</inkml:trace>
  <inkml:trace contextRef="#ctx0" brushRef="#br0" timeOffset="125881.3429">13026 7402 200 0,'4'-15'77'0,"-4"11"-42"0,0 4-21 16,0 0 20-16,0 0-8 15,0 8-1-15,-4 7-12 16,0 11-5-16,4 16-5 16,0 3 2-16,-4 4 4 0,-1 8-3 0,1-8-1 15,0 7-2-15,0-7 0 16,-1 0-15-1,1 16-5-15,0-16-35 16,0-4-14-16,-1-7-39 16</inkml:trace>
  <inkml:trace contextRef="#ctx0" brushRef="#br0" timeOffset="126108.4717">13043 7444 204 0,'4'-34'77'0,"5"34"-42"0,-1-4-28 0,-4 4 20 0,5-4-10 16,4-3 1-1,4-1-9-15,4-3-3 16,0-1-3-16,5 1-5 0,3 0 1 16,1 0 1-16,0 3 2 0,8 0-28 15,-4 8-9-15,-17 0-49 16,-9 8-41-1,-12 3 48-15</inkml:trace>
  <inkml:trace contextRef="#ctx0" brushRef="#br0" timeOffset="126286.7243">13068 7757 244 0,'22'-4'90'0,"-10"-4"-48"0,10 5-34 15,-14-5 24-15,5 4-18 0,0-7-2 16,4 3-8 0,4 1-3-16,4-1 0 15,1 1-34-15,8-1-13 0,8 1-67 16</inkml:trace>
  <inkml:trace contextRef="#ctx0" brushRef="#br0" timeOffset="126754.0047">13412 7806 208 0,'-38'15'77'0,"34"0"-42"0,0 0-21 0,-1-11 20 0,1 7-17 16,0 4-7-16,-5 0 5 15,1 15 1-15,-1-11-7 16,1 8 3-16,-1 3 4 0,1-7-2 16,4-5 0-16,-1-3-4 15,1-3 1-15,4-16 0 16,0-4 1-16,4-3-6 16,1-4-2-16,-1 4-2 15,4-19-2-15,14-23 1 16,3-4 1-16,-4-7 1 15,5 11 1-15,-5-3-5 0,0 14 1 16,0 12-2 0,1 11-2-16,-1 15 3 15,0 8 2-15,0 15-2 0,1 7-2 16,-5 12 2-16,-9-8 2 16,1-3-9-16,-5 10-2 15,0-3-15-15,0 12-4 16,0-5-16-16,1 1-4 15,3 3-12-15,1-4-4 16,-5-3-22 0</inkml:trace>
  <inkml:trace contextRef="#ctx0" brushRef="#br0" timeOffset="126964.7139">13361 7881 272 0,'9'-15'101'0,"-5"11"-54"16,22-7-31-16,-10 7 27 0,1 1-19 15,5-5-5-15,3 0-12 16,5 1-5-16,8-1-1 16,5 1-10-16,7-1-2 0,1-3-56 15,17 3-25-15,0-3-30 16</inkml:trace>
  <inkml:trace contextRef="#ctx0" brushRef="#br0" timeOffset="128628.8627">14189 7591 152 0,'0'0'57'0,"-8"-8"-30"0,8 8-14 0,0 0 19 16,0 0-5-16,0 0 1 15,8 0-6-15,1 0-2 16,7-4-11-1,-3 4-5-15,8 0-1 0,-4 0-24 0,9 4-11 16,-5 4-69 0</inkml:trace>
  <inkml:trace contextRef="#ctx0" brushRef="#br0" timeOffset="128883.8783">14240 7870 228 0,'17'-8'88'0,"-17"8"-48"0,21-11-25 0,-21 11 26 0,9 0-20 15,-1 0-6-15,5-4-12 16,12-3-2-16,5 3-1 15,0 0-18-15,16 0-8 0,1 1-37 16,4-5-17-16,0-3-13 16</inkml:trace>
  <inkml:trace contextRef="#ctx0" brushRef="#br0" timeOffset="129440.6335">14830 7357 216 0,'-30'7'82'0,"30"-7"-44"0,-12 4-20 0,12-4 23 0,0 0-15 15,0 0-2 1,8-4-5-16,13-7-1 15,5 0-9-15,8-4-5 0,4 3-3 16,0 9-4-16,-8 3 0 16,-5 0 2-16,-12 7 2 15,0 1 0-15,-13 14 2 0,0-3-2 16,-13 15 2-16,4-4-2 16,-7 16-1-16,3-12 1 15,-4 3 1-15,4-3-1 16,0-4 2-16,5-3-4 15,4-8 0-15,-1 0-1 16,10-8-2-16,-1-4 3 16,13 5 0-16,-4-5-2 15,4 12 2-15,8 11 1 16,-4-11 2-16,-8 4 1 16,-5-4 3-16,-3 3 8 15,-10 1 3-15,-3 3-4 0,-9 4-3 16,0-7-8-1,4 0-1-15,1-1-1 0,-5-3 0 16,0-4 0-16,-9 0 0 16,5-3-22-16,-5-12-8 15,-3-8-20-15,7-3-7 16,18-8-11-16,8 4-3 16,1 4-18-1</inkml:trace>
  <inkml:trace contextRef="#ctx0" brushRef="#br0" timeOffset="129859.4192">15284 7840 256 0,'0'-23'96'0,"0"4"-52"0,-4-15-18 15,4 12 29-15,-4-16-18 16,4-11-4-16,0 0-17 16,4 0-7-16,4 0-6 15,5 7-3-15,4 5 1 0,4 10 1 16,1 12 1-16,-1 8 1 0,-4 7 0 16,-5 0 0-16,5 15 0 15,0-4-2 1,0 23 1-16,-4-8-2 0,-4 20 2 15,-5-9 0-15,-4 16 1 16,0-15-2-16,-9 7 1 16,1-7-2-16,-5 3-1 15,5-14 1-15,-9-1-1 16,4-3-9-16,-8-8-2 16,-9-8-5-16,5-10-3 15,-9-12-7-15,12-16-1 16,14-6-10-16,16-5-4 15,18 1-25-15,4 18-7 16</inkml:trace>
  <inkml:trace contextRef="#ctx0" brushRef="#br0" timeOffset="130461.669">15802 7561 268 0,'0'-27'101'0,"-4"20"-54"0,-5 7-39 16,9 0 26-1,-12 19-19-15,7 3-5 0,1-7-4 16,-4 15-4-16,-1-7-4 0,5 11 1 16,-9 11 3-16,0-3 1 15,5-8-1-15,-1-4 1 16,1-7-2-16,-1-5 2 16,5-6-2-16,0-5 2 15,4-7-2-15,-4-7 2 16,-1-12 4-16,5 0 6 15,0 4-3-15,5-19 0 16,-5 11-9-16,8-11 0 16,-4 8 3-16,9 7 5 0,0 4-3 15,8 19-1-15,-4-4 0 16,9 19-1-16,7 11-2 16,-7-8-2-1,-5-3 1-15,5 4 1 16,-1-4-1-16,1 0 2 0,-5-4 9 15,0-4 4-15,0-3 8 16,0-8 2-16,-4 0-2 16,0-12-1-16,0 1-10 15,-4-15-5-15,0 3-3 16,-13-22-1-16,0-1-27 16,-9-6-11-16,-12-24-49 15,-9 1-20-15,-4-1-63 16</inkml:trace>
  <inkml:trace contextRef="#ctx0" brushRef="#br0" timeOffset="138312.522">9117 5762 176 0,'0'-4'68'0,"0"4"-36"0,0 11-20 0,0-7 19 16,0 3-3-16,0 1 3 16,0 7-4-16,0-4-2 15,0 16-13-15,0-5-1 0,0 16 2 16,0 15-7-16,0 0-3 15,-5 3-2-15,5 1-1 16,5-1 0-16,-5-3 2 16,4-4-1-16,0 0-1 15,-4-15 1-15,4-11 1 16,1-8-45-16,-10-11-18 16,1-12-60-1</inkml:trace>
  <inkml:trace contextRef="#ctx0" brushRef="#br0" timeOffset="138764.4605">9236 5350 208 0,'-39'12'77'0,"14"-1"-42"0,-22 8-19 0,39-12 24 16,-26 5-12 0,-21 10-1-16,-5-3-7 0,5 4-3 15,4 7-9-15,9 8-1 0,3 7 3 16,5 27-8-16,9 7-1 16,4 15-3-16,8 12 0 15,13 26 2-15,8 7 0 16,14 1 0-16,20-8 0 15,13 0 2-15,9-11 1 16,0-20-4-16,8-33-1 16,17-15 9-16,4-34 5 15,9-27 10-15,-8-25 4 16,-10-20-8-16,-3-26-3 16,-9-23-6-16,-12-8-4 0,-22 1 2 15,-30 33 2-15,1 12-6 16,-26-37-4-1,4 14-36-15,-29-8-12 0,-43-44-16 16,4 18-5-16,9 35-58 16</inkml:trace>
  <inkml:trace contextRef="#ctx0" brushRef="#br0" timeOffset="139677.6188">17844 6192 264 0,'0'-27'99'0,"0"27"-54"0,4-23-42 0,0 16 21 16,5-1-19-16,-1-10-2 15,9 2-4-15,0 1-1 16,13 8 2-16,0-5-3 0,-1 5 2 0,1 3 1 16,0 4 0-16,-9 0 0 15,-4 4 2-15,-9 7 5 16,-12 8 4-16,-13 11-6 16,-8 12-1-16,-9 14 0 15,0 5 0-15,0 7-5 16,4-12 1-16,5-7 2 15,12-15 1-15,0 0 1 16,9-11 0-16,4 11-2 0,8-12 1 16,9-10-4-16,22-5 0 15,12-11-30-15,-9-3-12 16,-8 3-82 0</inkml:trace>
  <inkml:trace contextRef="#ctx0" brushRef="#br0" timeOffset="140145.3304">18145 5494 196 0,'4'-34'74'0,"-12"22"-40"0,-9 9-24 0,4 3 17 15,-8 0-9-15,-13 0 0 0,-4 7-2 16,-5 16 2-16,1 11-10 16,-9 11 4-16,4 23 4 0,0 23-6 15,1-5-3-15,3 12-4 16,14 12-3-16,7 18-2 16,18-7 1-16,8-4 1 15,9-16 2-15,8 1-1 16,5-11-1-16,-1-12 1 15,5-11 1-15,8-23-1 0,9-11 2 16,12-15-2 0,9-19-1-16,4-15 3 15,-4-19 0-15,0-15 5 0,0-19 5 16,-8-23-5-16,-9-7 0 16,-9 0-6-16,-21 4-2 15,-17 11 0-15,-12 0 0 16,-18 11-3-16,-16 4 0 15,-9-3-12-15,0 18-2 16,-8 4-34-16,8 8-12 16</inkml:trace>
  <inkml:trace contextRef="#ctx0" brushRef="#br0" timeOffset="140556.704">19575 6222 220 0,'0'-8'82'0,"0"8"-44"0,0 15-40 0,0-11 14 16,0 19-8-16,0-5-3 15,0 28 0-15,0-5-1 16,-4 12 0-16,-4 26 0 0,4-3 2 16,-1-16 1-16,1 0 1 15,0-3-16-15,-5-12-6 16,1-11-79 0</inkml:trace>
  <inkml:trace contextRef="#ctx0" brushRef="#br0" timeOffset="140732.632">19529 6350 220 0,'8'-72'85'0,"-8"72"-46"0,13-19-39 15,-13 19 16-15,13-7-14 16,8-4 0-16,13 3-2 16,8 0 2-16,9 5-1 15,0-5-3-15,-13 8 1 0,-8 0-28 16,8 0-13-16,1 0-49 15</inkml:trace>
  <inkml:trace contextRef="#ctx0" brushRef="#br0" timeOffset="140927.747">19631 6523 200 0,'-9'19'74'0,"13"-19"-40"0,5 0-20 0,-5 0 22 16,5-7-14-16,12 7-2 16,9-8-12-16,4 8-5 15,4 0-2-15,4 8-28 0,1-8-9 16,12 11-70 0</inkml:trace>
  <inkml:trace contextRef="#ctx0" brushRef="#br0" timeOffset="141481.5886">20199 6640 188 0,'-8'23'71'0,"4"-12"-38"0,-5 12-23 15,1-16 17-15,-1 5-9 16,5-5-3-16,-4 8 3 16,3-3 2-16,1 3-10 15,0 0-6-15,0 0 0 0,-1-4-3 0,1 8-1 16,4-8 1 0,0 1-1-16,0-8 2 15,0-4 1-15,0 0-1 0,4-4 1 16,1-8-2-16,-1-6-1 15,0 3 5-15,0-16 1 16,5-10-2-16,3 7-1 16,1 4-3-16,0 15-3 15,4 7-3-15,0 16-1 16,4 7 4-16,5 7 1 16,-1 9 4-16,1 2 1 15,-1 5-1-15,0-4 1 16,1-7 18-16,-9-12 8 15,0-4-1-15,0-7-2 16,-4-1-3-16,-1-6 0 0,1-1-13 16,-4-7-6-16,-1-1 0 15,-4-7-1-15,1-3-8 16,-5-16-4-16,0 8-17 16,4-12-9-16,4-10-17 15,5 10-7-15,4 12-6 16,4 7-2-16,5 8-29 15</inkml:trace>
  <inkml:trace contextRef="#ctx0" brushRef="#br0" timeOffset="141782.1007">20692 6663 208 0,'-4'0'77'0,"-1"11"-42"0,5 1-32 0,0-9 17 16,0 5-12-16,0 7-4 15,0 0 1-15,0-4 1 16,0 8-2-16,0-4-3 0,0 8 2 15,0-4-2-15,0 3-1 0,0-3-8 16,0-4-3-16,0-3-25 16,-4-9-11-1,0 1-40-15</inkml:trace>
  <inkml:trace contextRef="#ctx0" brushRef="#br0" timeOffset="141945.2628">20709 6686 168 0,'4'-23'66'0,"-4"4"-36"0,4 8-15 15,1 7 20-15,-1 0-6 16,4-3 0-16,9-5-12 16,0 1-3-16,4 0-8 15,9-1-6-15,0 9-1 0,0-1-12 16,-1 4-5-16,1 4-32 16,-5-4-15-16,-3 0-24 15</inkml:trace>
  <inkml:trace contextRef="#ctx0" brushRef="#br0" timeOffset="142111.0137">20789 6731 140 0,'5'0'55'0,"-5"0"-30"0,17-8-14 0,-13 8 15 15,4-3-14-15,14-1-7 16,-5 0-76-16,4 4-32 15,0 4 46-15,0 0 27 16</inkml:trace>
  <inkml:trace contextRef="#ctx0" brushRef="#br0" timeOffset="142321.5994">20756 6953 232 0,'-13'12'88'0,"13"-12"-48"0,-4 3-38 16,4 5 19-16,0-8-7 16,0 4 0-16,8 3-11 15,-4-7-1-15,13 0-2 16,17 0-3-16,9-7 0 0,3-5-42 16,5-10-20-16,0-5-36 15</inkml:trace>
  <inkml:trace contextRef="#ctx0" brushRef="#br0" timeOffset="142547.8047">21375 6550 220 0,'-4'7'85'0,"0"5"-46"0,-1-1-37 0,1-3 19 15,-4 10-9-15,-1 1 1 16,1 0-2-16,-1 4 3 15,5-4-7-15,0-4 0 0,0 7 0 16,-1-3-3-16,1 4-1 0,0-4-8 16,0 15-4-1,-1-4-44-15,5-8-20 16,0 1-31-16</inkml:trace>
  <inkml:trace contextRef="#ctx0" brushRef="#br0" timeOffset="142745.9637">21138 6686 252 0,'0'-19'96'0,"4"19"-52"0,17-4-40 16,-8 4 21-16,8-11-10 16,9-1 0-16,8-3-9 15,13 0-2-15,0 0-2 16,8 0-15-16,-4 4-4 0,1 3-66 15,-6 4-70 1,1 1 40-16</inkml:trace>
  <inkml:trace contextRef="#ctx0" brushRef="#br0" timeOffset="143042.3344">21728 6674 276 0,'4'-11'104'0,"0"11"-56"0,5-8-54 16,-5 8 17-16,4 0-12 15,5-3 1-15,0 3 0 16,4-8 2-16,4 4-1 16,4 4-7-16,5-7-4 0,4 7-43 15,8-4-20-15,1 0-26 16</inkml:trace>
  <inkml:trace contextRef="#ctx0" brushRef="#br0" timeOffset="143255.2671">21808 6882 268 0,'0'15'101'0,"0"-23"-54"0,9 1-50 0,-5 7 19 16,4-4-14-16,9 0-3 15,5 0 0-15,7 1 2 16,22-1 0-16,9-4-29 0,8 1-11 15,8-5-69 1,0 1-32-16,5 0 70 0</inkml:trace>
  <inkml:trace contextRef="#ctx0" brushRef="#br0" timeOffset="143928.796">22428 6241 264 0,'0'-8'99'0,"0"12"-54"0,0 11-55 15,0 0 16-15,-4 19-8 0,-1 15 0 16,1 7 0-16,0 12 0 16,-5 4 2-16,1-4 0 0,4-19 0 15,-1-8 2-15,5 5 3 16,0 7 7-16,0-27 4 15,0-3 7-15,5-20 3 16,-1 1-11-16,4-15-4 16,-3-1-7-16,7-18-3 15,5-19 0-15,0-7 1 16,0-1-1-16,0 4 2 16,0 12-4-16,-4 7 0 0,0 19-4 15,-5 7 1 1,1 16-3-16,-1 14 2 0,-4 12 3 15,1-3 3-15,-5-5 2 16,4 0 3-16,0-3-5 16,5-8-1-16,8-4 6 15,0-3 6-15,0-4-2 16,0-4 2-16,4-4-1 16,-4-4 1-16,4-7-4 15,0-4-3-15,0-11 6 0,5-4 3 16,-5 8-10-16,0 3-4 15,-4 8-5 1,0 15 0-16,-4 19 1 0,0 4 2 16,-5 7-1-16,-3-4-1 15,-1 1-44-15,0 18-17 16,5 15-83 0</inkml:trace>
  <inkml:trace contextRef="#ctx0" brushRef="#br0" timeOffset="144392.058">23196 6761 276 0,'-4'-15'104'0,"4"15"-56"0,0-23-27 0,0 16 28 0,4-8-15 15,5 0-5-15,3-16-14 16,10-3-5-16,3-3-6 16,5-1-1-16,4 4 3 0,0 11-8 15,-5 8 0-15,-3 19-2 16,-5 11 2-16,-8 15-1 16,-13 8 1-16,-9-4 2 15,1-11 2-15,-1-1-1 16,-8 1 2-16,0 0-13 15,-4-1-3-15,-9 8-10 0,14-15 0 16,3 1-12 0,0-13-6-16,5 1 7 15,8-11 3-15,12-12 13 0,10-15 6 16,7-4 8-16,1 0 2 16,0 8 13-16,-5 15 7 15,-4 11 0-15,-4 12-1 16,-8 14-7-16,-9-3-4 15,0 4-12-15,-4 3-6 16,-1-3-36-16,5 11-16 16,0 4-33-1</inkml:trace>
  <inkml:trace contextRef="#ctx0" brushRef="#br0" timeOffset="145069.6217">22861 6071 228 0,'4'-19'88'0,"5"38"-48"0,-1-31-31 15,-4 12 22-15,5 0-10 16,-1-7 0-16,5 3-8 0,0-3 0 16,8 3-8-1,0-4-1-15,9 5 0 0,12 3-5 0,9 0 1 16,9-8 0-16,8 4 0 16,-5 0 0-16,-3 1 0 15,-1-1 0-15,-8 4 2 16,-4 0-12-16,-9 4-6 15,-8-4-11-15,-9 3-6 16,-8-3 4-16,-9 0 3 16,-4-3-1-16,0-1 0 15,-4-4 6-15,-5-3 2 16,1 0 12-16,-1-4 3 16,1 0 4-16,-1-1 0 15,-4 1 2-15,1 4 1 16,3 7-4-16,-3-7-1 0,3 11 3 15,-4 0 1-15,5 0 19 16,-1 0 11-16,1 4 4 16,4 3 0-16,4-3-4 15,4 4 0-15,4 3-9 16,5-4-2-16,4 1-1 16,4-4 0-16,9 3-3 15,4 1 2-15,-4 3-6 16,-5 1-3-16,-4-1 6 15,-8 8 1-15,-4 0-2 16,-9-4 1-16,-13 3-9 0,-8-2-2 16,-1 2-5-1,-3 5-1-15,-5 0-15 0,-8-4-4 16,-9-1-65 0,-8-6-27-16,-21-12-30 15</inkml:trace>
  <inkml:trace contextRef="#ctx0" brushRef="#br0" timeOffset="148208.6255">19092 8066 156 0,'0'0'57'0,"-5"0"-30"0,5 38-25 16,0-19 14-16,0 15-4 0,0 3 1 15,0 12 1-15,0-3 2 16,0-12-9-16,0-1 0 0,0 5 0 16,0-4-3-16,-4 19-1 15,0-12-1-15,0 12-2 16,-1-8-19-16,-3 4-8 16,4-15-10-16,-1-3-5 15,1-5-28 1</inkml:trace>
  <inkml:trace contextRef="#ctx0" brushRef="#br0" timeOffset="148435.66">18990 8323 212 0,'4'-8'79'0,"0"4"-42"0,13-3-23 15,-8-1 20-15,8-3-11 16,4-4 0-16,9-4-12 15,8 0-4-15,4 4-4 16,5 4-3-16,0 3 1 0,-1 4-4 16,-3-3 0-16,-5 3-38 15,-8 4-15-15,-5-4-12 16,-4 0-45 0,-8 1 22-16</inkml:trace>
  <inkml:trace contextRef="#ctx0" brushRef="#br0" timeOffset="148640.9464">19113 8473 172 0,'8'4'66'0,"-8"-4"-36"0,9 4-7 0,-9-4 24 16,0 0-4-16,4 0 1 16,0 0-18-16,5 0-5 15,4 0-13-15,-1 0-3 0,5 4 1 16,9-1-3-16,3 1-2 15,1 0-20-15,4 0-8 16,9-4-46-16,-1 0-17 16,5 0-14-1</inkml:trace>
  <inkml:trace contextRef="#ctx0" brushRef="#br0" timeOffset="149149.9938">19669 8466 192 0,'-17'0'71'0,"17"0"-38"0,-17 4-28 16,8 3 19-16,1 1-11 15,4-1-2-15,-5 8-4 16,-4 8-2-16,5 3-3 16,-1-3 1-16,1 7 0 0,4-7 5 15,0 3 3-15,-1-3 0 16,1-1 1-16,0 5-2 15,0-12-1-15,4 0-1 0,0-7 0 16,0-1-4-16,0-11-1 16,0 1-1-16,0-20 1 15,0 4 0-15,0-4 1 16,0 1 2-16,4-8 1 16,0-1-3-16,0 16-3 15,1 0 0-15,3 12-1 16,-4-1 0-16,9 11 0 15,8 5 2-15,-4 3 1 16,-4-4-1-16,8 8-2 16,-4-4 1-16,9 4-1 15,-5-4 2-15,4-4 1 16,-4-3 3-16,1-8 1 16,-5 0-1-16,0-12-1 0,0 5-3 15,-5-8 1-15,-3-4-7 16,-5-7-1-16,0-16-12 15,1 1-3-15,-1-1-10 16,0 4-2-16,5 8-24 16,8 11-9-16,0 12-34 15</inkml:trace>
  <inkml:trace contextRef="#ctx0" brushRef="#br0" timeOffset="149424.0411">20157 8511 208 0,'-4'-4'77'0,"4"4"-42"0,-4 12-34 0,-1-12 14 16,1 11-6-16,-4 12 2 15,-1 7-6-15,5 7-1 16,0 1-2-16,-1 0-2 0,5-4 3 15,0-4-2-15,0-4-1 16,0-3 1-16,0-12 1 16,0 1-12-16,0-9-6 15,0 5-27-15,0-8-10 16,0 0-29 0</inkml:trace>
  <inkml:trace contextRef="#ctx0" brushRef="#br0" timeOffset="149590.0443">20136 8587 192 0,'0'-46'71'0,"0"27"-38"0,0 4-17 15,0 4 22-15,4 3-18 16,5 1-3-16,3-1-9 16,5-3 0-16,4 4-5 15,9-5-2-15,4 5 2 0,0-1-4 16,0 1 0-16,-4-1-30 16,-5 4-12-16,-4 0-119 31,-12 8 65-31</inkml:trace>
  <inkml:trace contextRef="#ctx0" brushRef="#br0" timeOffset="149724.8548">20199 8575 192 0,'-4'8'71'0,"4"-8"-38"0,9 0-34 0,-1 0 15 16,1 0-8-16,3-4-1 15,14 0-18-15,4 4-8 16,-1-4-63-16,1 4-27 15</inkml:trace>
  <inkml:trace contextRef="#ctx0" brushRef="#br0" timeOffset="149921.838">20144 8934 256 0,'-8'7'96'0,"8"-3"-52"0,4 11-45 15,0-15 20-15,5-4-11 16,3 0 0-16,5 1-6 16,0-5-4-16,17 1 1 15,0-5-46-15,5-7-21 0,7 0-36 16</inkml:trace>
  <inkml:trace contextRef="#ctx0" brushRef="#br0" timeOffset="150161.8079">20726 8507 164 0,'-9'0'63'0,"5"0"-34"0,0 12-10 0,0-12 21 16,-1 11-11-16,1 4-2 15,0 0-14-15,0 19-5 16,-1 0-5-16,1 0 0 0,0 7 0 15,0 1-1-15,4-4 1 16,0-8-18-16,0 0-4 16,0-7-24-16,0-5-10 0,4-6-36 31</inkml:trace>
  <inkml:trace contextRef="#ctx0" brushRef="#br0" timeOffset="150341.8279">20505 8658 232 0,'-4'-26'88'0,"8"14"-48"0,17-3-38 15,-8 8 19-15,8-4-13 16,9-5-4-16,4-2 1 16,0 6 4-16,0 1-69 0,4 0-31 15,9-1-5 1,-5 12 1-16</inkml:trace>
  <inkml:trace contextRef="#ctx0" brushRef="#br0" timeOffset="150656.0573">21048 8451 232 0,'-8'-8'88'0,"4"8"-48"0,4 0-29 0,0 0 21 15,4 0-17-15,0 4-3 16,9 0-6-16,8-4-1 0,0 0-3 15,5 0-4-15,4 0 1 0,-1-4-1 16,1 4 0-16,0-4-33 16,-5 4-15-16,-4 0-60 15</inkml:trace>
  <inkml:trace contextRef="#ctx0" brushRef="#br0" timeOffset="150850.0929">21159 8636 220 0,'-9'37'82'0,"14"-29"-44"0,3-8-20 15,-4 0 23-15,5 0-12 0,3-8-5 16,1-3-9-16,4 0-5 16,4 3-5-16,9-3-4 0,0 3 0 15,-5-3-45-15,13 3-18 16,1 1-59-1</inkml:trace>
  <inkml:trace contextRef="#ctx0" brushRef="#br0" timeOffset="151449.8081">22127 7791 192 0,'-5'-15'71'0,"1"7"-38"0,-4 4-12 0,-5 4 25 0,-4 0-15 16,0 15-3-16,0 0-5 15,-4 12-3 1,-9 14-10-16,0 23 5 0,1 23 2 15,3 8-9-15,5 3-2 16,4 11-2-16,4 4 0 0,9-7 0 16,4-8 0-16,8-15 0 15,1-34 0-15,-5-4-2 16,9 0-2-16,0-11-46 16,16-4-21-16,-3-3-70 15</inkml:trace>
  <inkml:trace contextRef="#ctx0" brushRef="#br0" timeOffset="151963.3699">22402 8187 156 0,'5'-30'60'0,"-1"22"-32"0,-4 4-22 16,0 4 28-1,0 15-7-15,0 12-11 16,0 14-5-16,0 1-7 16,0 7-1-16,0 11 3 0,0-15-1 0,0 16 2 15,0-5-2 1,0-7 0-16,0-7-10 0,0-5-4 16,4-3-42-16,0-15-18 15,5-4-16 1</inkml:trace>
  <inkml:trace contextRef="#ctx0" brushRef="#br0" timeOffset="152291.4394">22895 8198 208 0,'-30'0'77'0,"5"8"-42"0,-22 14-30 0,21-10 19 16,-7 6-9-16,-1 5 2 0,0 3 3 15,8 1 2-15,5-1-11 16,4-7-2-16,8-4 1 0,9 0-4 16,13 0-1-16,8 0-2 15,5 1 0-15,8-1-2 16,0 0-1-16,0 0 7 16,-9-4 3-16,-4 0 1 15,-4 1 1-15,0 7-6 16,-4-4-2-16,-13 7-2 15,-8 1 1-15,-5 0-15 16,-8-1-5-16,-5 1-18 16,-8-8-5-16,-4-4-23 15,4-7-8-15,0-8-26 16</inkml:trace>
  <inkml:trace contextRef="#ctx0" brushRef="#br0" timeOffset="152471.6423">22738 8221 208 0,'8'-12'79'0,"-8"20"-42"0,0-8-26 0,0 0 23 16,0 0-14-16,0-8-3 15,4 5-10-15,5 3-5 16,4-8-1-16,4 4-4 0,8 4 0 16,5 0-5-16,0 4 0 15,4 4-40-15,4-8-18 16,-9 0-28-1</inkml:trace>
  <inkml:trace contextRef="#ctx0" brushRef="#br0" timeOffset="152786.5381">23043 7798 212 0,'-17'-53'79'0,"13"50"-42"0,4 3-26 16,0 3 23-16,4 5-14 0,5 15-3 15,8-5 5 1,4 16 3-16,0 12-13 0,9 18 6 0,0 11 5 16,-5 8-6-1,-4-4 1-15,-8 1-7 0,-9 3-1 16,-12 3-2-16,-5-3 0 15,-4-11-2-15,-4-4 1 16,-4-8-11-16,-1-11-4 16,1-15-45-16,3-4-20 15,5-18-72 1</inkml:trace>
  <inkml:trace contextRef="#ctx0" brushRef="#br0" timeOffset="153177.3078">23697 7489 228 0,'4'-57'88'0,"-8"57"-48"0,-4 12-38 16,-1 7 19-16,-4 11-7 16,-4 11 0-16,0 20 5 0,0-1 2 15,0 15-10-15,5 8 2 0,-1 19 1 16,4-4-5-16,5-3-1 15,4-9-2-15,0-3 1 16,4-4-2-16,1 1 0 16,3-9-21-16,5-7-7 15,4-11-32-15,0-15-15 16,21-15-47 0</inkml:trace>
  <inkml:trace contextRef="#ctx0" brushRef="#br0" timeOffset="155532.9042">23952 8530 204 0,'-9'-8'77'0,"5"5"-42"0,0-5-21 15,4 4 22-15,0 4-11 16,0-11-5-16,4 0-9 15,0-4-3-15,5 0-4 16,3-8-1-16,5-4 1 0,9 1-5 16,-1-4 1-16,-3 4-2 0,-1 10-2 15,-4 13-8-15,0 10-3 16,-4 16 12-16,-9 3 6 16,-8 4 2-16,-5-3 2 15,-4 3-6-15,-4-4-3 16,-4-3-8-16,0 0-2 15,0-1-6-15,-1-10-4 16,5-5-15-16,5-3-6 16,3-8-32-16,9-3-26 15,9-12 43 1</inkml:trace>
  <inkml:trace contextRef="#ctx0" brushRef="#br0" timeOffset="155636.9386">24177 8251 152 0,'8'26'57'0,"-4"4"-30"0,5 19-29 15,-9-26 9-15,0 0-5 16,0-1 1-16,0 9-70 16,0-1-30-16</inkml:trace>
  <inkml:trace contextRef="#ctx0" brushRef="#br0" timeOffset="155923.9603">23943 7825 144 0,'0'3'55'0,"0"-3"-30"0,4 0-10 0,-4 4 18 0,0 0-7 16,5 0-3-16</inkml:trace>
  <inkml:trace contextRef="#ctx0" brushRef="#br0" timeOffset="156043.959">23969 7844 348 0,'17'0'14'0,"0"0"-5"0,8 0-3 15,5 0-2-15,0-8-2 16,4 4 1-16,-1-3-13 16,14-1-6-16,0-3-18 15,-5-1-8-15,-3 1-47 16</inkml:trace>
  <inkml:trace contextRef="#ctx0" brushRef="#br0" timeOffset="156509.3481">24177 7723 176 0,'0'0'68'0,"0"0"-36"0,0-4-20 0,0 4 19 16,0 0-16-16,4 0-3 16,0 0-6-16,5 0-1 15,-1 0-3-15,1 0 1 0,-1 0 2 16,5-4 0-16,0 4 2 16,-1 0 0-16,1 0 1 15,0 0 0-15,8 4 2 0,-4 0-5 16,0 3-1-16,-4 5 2 15,-1-1 1-15,-3 0 1 16,-1 1 2-16,1-5-1 16,-5 4 0-16,0-3 1 15,-4 0 1-15,0-1-3 16,-8 4 0-16,-5 1-5 16,-4-1-2-16,0 0-11 15,5 1-6-15,-1-1-10 16,0-3-1-16,5 3-6 15,3-7 1-15,5 3-25 0,22-7-63 32</inkml:trace>
  <inkml:trace contextRef="#ctx0" brushRef="#br0" timeOffset="157079.4494">24436 7568 212 0,'-22'-19'82'0,"10"8"-44"0,3-4-18 15,1 7 24-15,-1-3-11 16,5 0-4-16,8-1-20 15,5 1-5-15,3 4-3 16,14-5-4-16,12 1 2 0,0 3-1 16,5 5 0-16,-5 3 2 15,0-8 0-15,-4 4 8 16,0 4 5-16,-8 4 0 16,-5 4 0-16,-4 26-7 0,-5 3-2 15,-3 20-4-15,-5 11-1 16,-4 0 1-16,0 15 2 15,-4 11-1-15,0 8-1 16,-1 3 3-16,1-18 0 16,0 0-4-16,0-8 1 15,-1 4 2-15,1-15 3 16,0-8-22-16,0-22-10 16,-1-8-31-16,1-11-11 15,0-27-50-15</inkml:trace>
  <inkml:trace contextRef="#ctx0" brushRef="#br0" timeOffset="161297.953">14834 8496 72 0,'-4'-4'30'0,"0"4"-16"0,-5 4 14 0,9-4 19 16,-8 0-7-16,-1 4-1 16,-3 3-20-16,-1 5-9 15,0 10-6-15,-4 1-4 0,0 18 1 16,-4 12 3-16,0 0 2 0,4 4 6 16,-5-1 3-16,-3 8-2 15,0 4 0 1,-1 19-7-16,5 3-2 0,0 8 2 15,4-7 1-15,8-4 1 16,5-4 0-16,4 3-2 16,4 1 1-16,9 0-2 15,12-4 2-15,14-8-2 16,3-7 0-16,13-7-3 16,-4-5 1-16,13-3 0 15,12-12 3-15,26-3-3 16,8-8 0-16,1-15 1 0,20-3 2 15,26-12-3-15,-12-8-2 16,12-7 0-16,17 0-1 16,-13 4 0-16,0-12 2 15,13 0 8-15,-4-3 3 16,-13-15-6-16,0 3-4 16,5 4-2-16,-5-11 1 15,-22-4-1-15,-3 7-1 16,4 4 1-16,0 1-1 15,-9-1-5-15,-12 0-1 16,-9 1 3-16,-4 3 1 16,-9 0-12-16,-4 0-5 15,-21 0-28-15,-13 0-10 16,-17 0-58 0</inkml:trace>
  <inkml:trace contextRef="#ctx0" brushRef="#br0" timeOffset="161716.2772">18272 9469 152 0,'5'4'57'0,"-1"3"-30"0,0-14-10 16,0 14 22-16,-4-14-11 15,5 3-1-15,7 4-10 0,1-7-2 16,0 3-9-16,4-8 0 0,4 12 1 16,13-7-3-16,-4 7-3 15,4 7 0-15,0-7 1 16,0 12 12-16,-5-8 6 15,-3 7-2-15,-9 0 2 16,-9 4 0-16,-16 4 2 16,-9 4-8-16,-13 7-3 15,-4 8-9-15,0-1-1 16,0 9-1-16,0 3 2 0,4 3-30 16,1-10-11-16,8-4-40 15,8-8-15-15,9-11-16 16</inkml:trace>
  <inkml:trace contextRef="#ctx0" brushRef="#br0" timeOffset="162558.7635">19317 9993 192 0,'-5'-22'71'0,"-3"14"-38"0,-5 4-25 15,5 4 16-15,8 0-8 16,-5 0 1-16,5 0-4 16,0 0 2-16,9 0-8 15,4-3 11-15,4-5 8 0,8 4-5 16,-8 4 0-16,0-7-12 15,0 3-3-15,0 4-4 16,0 0 1-16,-4 4-2 0,-5 7 2 16,1 8-2-1,-9 4 2-15,-5-1-2 0,-3 1 2 16,-1 3-2-16,-3-3-1 16,-1 0-2-16,4-1 1 15,5 1-1-15,4-8 0 16,0-4 0-16,4 8 0 15,1-4 2-15,7 8 0 16,1-8 0-16,0 7 0 16,0-3 0-16,-1 8 0 15,1-5 0-15,-4 12 0 16,-1-11 6-16,-8 7 4 16,0-3 8-16,-8 6 6 15,3-2-7-15,-12-1 1 16,5-8-7-16,-14 1 1 0,-12 3-7 15,0-10-1-15,-9-9-13 16,9-11-4 0,8-7-16-16,13-8-4 0,17-3-21 15,13-1-7-15,8 0-52 16,0 8-42 0,1-4 60-16</inkml:trace>
  <inkml:trace contextRef="#ctx0" brushRef="#br0" timeOffset="162947.6514">19945 10329 196 0,'-4'8'74'0,"-5"-1"-40"0,-8-3-13 16,9-4 25-16,-9 0-2 0,0-4 4 16,4-3-7-16,0-9-1 15,-8-6-22-15,8-5 7 0,5 1 3 16,8 3-18-16,8-7-6 15,5 0-4-15,12 0-1 16,5 4-2-16,4 7 0 16,-4 7-1-16,-1 12 3 15,-3 19-2-15,-9-7 1 16,-4-1 0-16,-5 23 0 16,-4-8 2-16,-4 12 0 15,0-4 4-15,-12 7 2 16,3-7 2-16,-8 4 0 15,-13 11-4-15,1-7-1 16,-1-12-3-16,-8-8-1 0,0-10-19 16,12-5-7-16,5-7 1 15,0-22 0-15,0-12-12 16,12-4-3-16,26 4-16 16,13 0-4-16,16-8-49 15</inkml:trace>
  <inkml:trace contextRef="#ctx0" brushRef="#br0" timeOffset="163253.4349">20263 10257 244 0,'-4'0'93'0,"4"0"-50"0,-4 0-35 0,4 0 21 16,0 0-17-16,0 0-7 16,8 0-6-16,1 0-2 15,16 0 2-15,1 0 2 0,12 0 2 16,-9 0-10-16,14-7-5 0,21 3-54 15,-26 4-21 1,-4 0-9 0</inkml:trace>
  <inkml:trace contextRef="#ctx0" brushRef="#br0" timeOffset="163460.3796">20526 10397 212 0,'-21'15'82'0,"8"-7"-44"0,13-5-22 16,0-3 24-16,5 0-14 16,-5 0-3-16,12 0 0 15,-3 0 0-15,12-3-12 0,-4-9-2 0,8 5-2 16,-3 3-17-16,3-4-5 16,-4 5-57-16,9 14-25 15,-4 0-16 1</inkml:trace>
  <inkml:trace contextRef="#ctx0" brushRef="#br0" timeOffset="163756.1057">21138 10031 212 0,'-13'-7'79'0,"0"7"-42"0,5 3-17 16,8-3 27-16,0 0-7 16,-5 8 1-16,1 7-19 15,4-4-5-15,0 12-11 16,-4 3-6-16,0 1-1 0,-1-1 3 16,5 8 1-16,0-4-4 15,0 15 1-15,0-7-18 16,0 7-8-16,0-3-48 15,-4-4-20-15,0 7-17 16</inkml:trace>
  <inkml:trace contextRef="#ctx0" brushRef="#br0" timeOffset="164120.2367">21464 9922 228 0,'47'-12'88'0,"-47"12"-48"0,0 4-34 0,0 4 20 16,-8 3-8-16,-14 4 2 16,1 8-7-16,-4 3-3 15,-9 8-5-15,8-4 9 0,1-3 6 16,4-5 3-16,4 1 3 16,4 0-10-16,4-5-2 15,5-3-6-15,8-3-3 16,1-1-2-16,12 0-3 0,0 1 1 15,16-1-1-15,-3 0-3 16,13 4 2 0,-9 1-1-16,-5 10-2 0,-3-3-2 15,-13 7 1-15,-1-8 1 16,-12 9 2-16,0-9-6 16,-8 5 1-16,-1-5-8 15,-12-3-1-15,0-4-11 16,0-4-5-16,-1 1-30 15,1-12-12-15,0 0-32 16</inkml:trace>
  <inkml:trace contextRef="#ctx0" brushRef="#br0" timeOffset="164299.4513">21396 10054 220 0,'-12'-19'82'0,"7"8"-44"0,1 18-38 0,4 1 18 16,0 3 3-16,4-7 5 15,13 3-1-15,17 5 2 16,0-12-15-16,13 3-2 0,-5-6-3 16,1 3-12-16,-5-8-4 15,5 4-47-15,-1 4-18 16,-4-7-39 0</inkml:trace>
  <inkml:trace contextRef="#ctx0" brushRef="#br0" timeOffset="164752.1606">22245 10401 240 0,'-21'-15'90'0,"21"15"-48"0,-21-19-27 0,17 19 24 15,-5-4-10-15,1 4 0 16,-1-15-10-16,5 4-1 15,4-5-11-15,0 1 0 0,8 0 0 16,9-7-3-16,0 10-3 16,5 1-3-16,-10 4 1 15,1 7-4-15,-4 11 1 16,-1-4 0-16,-4 12 2 16,1-4 3-16,-5 8 4 15,0 0-9-15,-13 7-4 16,-13 15-27-16,5-15-12 15,4-3-23-15,-17-5-8 16,5-3-22 0</inkml:trace>
  <inkml:trace contextRef="#ctx0" brushRef="#br0" timeOffset="164948.2368">22237 10235 208 0,'47'-30'79'0,"-30"26"-42"0,-5 0-26 15,-7 8 21-15,-1 7-15 16,0-7-2-16,-4 19-3 15,0-5 2-15,0 20-7 16,0-4-2-16,4 11-1 0,1 1-2 0,-1-5 1 16,-4-3-13-1,8-1-3-15,-4-3-16 0,1-11-7 16,-1 0-7-16,0-12-3 16,0-3-39-1</inkml:trace>
  <inkml:trace contextRef="#ctx0" brushRef="#br0" timeOffset="165277.0398">21969 9786 220 0,'0'-15'82'0,"0"19"-44"0,0 3-18 0,0-7 24 0,0 0-7 16,5 4-2-16,-1 3-2 15,4-7-1-15,5 8-17 16,13-4 4-16,8-4 2 0,4 0-9 16,9 0-2-16,3-4-8 15,-3 0-2-15,0 0 0 16,0 4 0-16,-5 0-33 15,-4-7-15-15,-4 14-14 16,0-7-4-16,-17-7-8 16,-4 3-2-16,-5-7-15 15</inkml:trace>
  <inkml:trace contextRef="#ctx0" brushRef="#br0" timeOffset="165574.0131">22441 9692 156 0,'-17'-4'57'0,"17"4"-30"0,-17 4-18 0,12-4 16 15,1 3-5-15,4-3-2 16,-4 4-6-16,0-4 0 16,-1 0-7-16,5 0 1 0,0 4 1 15,0-4 14-15,5 0 6 16,3 0 4-16,5 0 3 16,4 0-3-16,8 0 1 15,5 0-9-15,8 4-4 16,0-1 2-16,-4 5 3 15,-4 0-3-15,-4 3-3 16,-9 0-4-16,-13 1-1 16,0-1-3-16,-17 11-1 15,-12 5-5-15,-5 3-1 16,-4 0-8-16,0 0-4 0,-8-7-55 16,-1-8-22-16,-3-4-87 15</inkml:trace>
  <inkml:trace contextRef="#ctx0" brushRef="#br0" timeOffset="168682.6899">21053 11242 260 0,'0'4'99'0,"0"-4"-54"0,4 7-35 0,-4-3 23 16,4-4-5-16,0 0 1 0,13 0-8 15,-4 0-2 1,8-4-11-16,-4 0-5 0,9-3 0 15,-5 3-2-15,9-7-1 16,-5 3 1-16,18-3 1 0,-9 3-17 16,8-3-4-16,-8 7-22 15,4-3-9-15,-8 3-31 16,0 4-13-16,-5-8-3 16</inkml:trace>
  <inkml:trace contextRef="#ctx0" brushRef="#br0" timeOffset="169059.7432">21469 11049 180 0,'0'0'68'0,"0"0"-36"0,0 0-15 0,0 0 22 15,-9 0-5-15,5 0 1 16,0 0-7-16,-1 0-3 15,5 0-13-15,0 0 3 0,13 0 3 16,-4 0 1-16,12 4 1 16,-4 0-3-16,13-4 0 15,-5 0-5-15,5 4-2 16,-5 0 2-16,1 3 3 16,-5 1 0-16,-4 3 4 15,0-4 0-15,-9 9 1 16,1-5-7-16,-18 8 0 0,5 0-8 15,-13 3-3-15,4-7-1 16,-8 4 1-16,4-4-25 16,0 0-10-16,0-3-27 15,4-1-10-15,1 0-20 16,3-3-7-16,1 3-26 16</inkml:trace>
  <inkml:trace contextRef="#ctx0" brushRef="#br0" timeOffset="169511.614">20284 11694 272 0,'0'0'101'0,"0"0"-54"0,0 0-28 16,0 0 29-16,0 0-19 16,0 0-4-16,9 0-11 15,-1 0-1-15,9 0-8 16,-4 0-5-16,17 0-3 0,-5 0-25 15,18-3-9-15,-9-1-36 0,12-4-16 16,-7 1-28 0</inkml:trace>
  <inkml:trace contextRef="#ctx0" brushRef="#br0" timeOffset="169721.7717">20344 11841 244 0,'-17'-3'93'0,"17"3"-50"0,25 7-30 0,-25-3 24 16,13-4-12-16,-5 0-3 16,14 0-12-16,-5 0-4 15,8 8-4-15,1-5-41 0,3 1-16 16,-3 0-70-1</inkml:trace>
  <inkml:trace contextRef="#ctx0" brushRef="#br0" timeOffset="170652.5595">19270 11412 236 0,'-34'11'88'0,"34"-11"-48"0,-51 7-18 16,42-3 26-16,-3 0-10 15,-1-4-2-15,0 0-16 16,5 0-7-16,-1 0-8 16,1 0-4-16,4 0 0 0,-1 0 1 15,10-4 1-15,-1 0-1 0,17 1-2 16,-4-1-2-16,17 0 1 16,-4 0-1-1,4 1 0-15,-5-1 2 0,1 0 2 16,-4 4-1-16,-9 8 2 15,0-5-2-15,-13 12 2 16,0-3 0-16,-12 10 1 16,3 1-2-16,-7-4 1 15,-1 0 0-15,0 3 1 16,0-3-2-16,1 0-2 16,3 0 1-16,1 3-1 15,3-10-5-15,5 3 1 16,0 0 2-16,13 0 3 0,0 0-13 15,8 0-5 1,9 8-4-16,4 0-1 16,-9-5 13-16,-4 5 5 15,-4 0 7-15,-12-5 6 0,-5-2 1 16,-5-1 4-16,-3 0 10 16,-9-4 5-16,-9 0-11 15,5-3-3-15,4 3-9 16,-17-11-4-16,5 4-10 15,-1-4-5-15,4 0-26 16,14 0-13-16,-1 0-21 16,21-11-7-16,-3 7-36 15</inkml:trace>
  <inkml:trace contextRef="#ctx0" brushRef="#br0" timeOffset="171073.12">19682 11713 216 0,'-13'12'82'0,"13"-12"-44"0,-13 3-9 0,9-3 28 16,-5-3-3-16,1-1 1 15,-1-11-9-15,1 3-2 16,-1-18-24-16,5 4-5 0,4-8-3 15,0 0-10-15,9 0 0 16,-5 8-2-16,9 3 0 0,-1 0-3 16,14 12 0-1,-5-4-1-15,9 22 3 0,-5 1 0 16,-4 26 1 0,-4-11 0-16,-4 22 0 15,-4-7 2-15,-5 7 1 0,0-4-1 16,-4 1 1-16,0-8 0 15,-13 0 1-15,1-8-2 16,-1-3 1-16,0-4-7 16,-4-8-1-16,-8-4-14 15,-5-14-5-15,5-8-16 0,12-4-5 16,0 4-47 0,9-4-18-16,0 8-13 15</inkml:trace>
  <inkml:trace contextRef="#ctx0" brushRef="#br0" timeOffset="171461.9582">19019 12524 280 0,'-8'-7'107'0,"8"7"-58"0,0-4-33 15,0 4 27-15,0 0-8 16,4 0 0-16,5 0-3 15,-5 0 0-15,17-4-17 16,-4 0-5-16,34 4-2 0,-8 0-7 16,20-3 0-16,-8-1 1 15,22 0 1-15,-14 0-28 16,18-7-10-16,-13 3-34 16,4-3-11-16,-8 0-64 15,-1-1-32 1,-7 1 91-16</inkml:trace>
  <inkml:trace contextRef="#ctx0" brushRef="#br0" timeOffset="171841.3717">19389 12913 256 0,'4'-8'96'0,"-4"8"-52"0,0 4-25 16,0 0 26-16,0 3-10 15,0-3-3-15,0 11-12 16,0 11-5-16,-4 5-8 16,-1 3-3-16,1-12 0 0,0-3-5 15,0 11 1-15,0-3-2 16,-1 7 0-16,5-4-31 0,0 4-15 16,0-8-25-16,5-3-9 15,-1-4-31 1</inkml:trace>
  <inkml:trace contextRef="#ctx0" brushRef="#br0" timeOffset="172209.7291">19677 12766 284 0,'-12'11'107'0,"12"-11"-58"0,-22 19-42 0,18-16 26 16,-4 13-19-16,-1-5-5 15,-4 19-8-15,1-15-3 0,3 15 1 16,1-3 0-16,3 3 3 16,1-7 1-16,8 3 3 15,1-3-1-15,12 3 0 16,-5-3 1-16,18 3 3 0,-4-3 2 16,12-1 3-16,-4-3 2 15,0 4-1-15,-5-12-5 16,-3 8-2-16,-5-4-2 15,-12 0-1-15,-9 8-6 16,-13-4-1-16,-17-1-15 16,0 1-6-16,-3-4-2 15,7-7 1-15,5 3-14 16,0-11-5-16,-1 4-13 16,10-8-4-16,-1 4-45 15,13-30-20 1,0 7 63-16</inkml:trace>
  <inkml:trace contextRef="#ctx0" brushRef="#br0" timeOffset="172365.0225">19652 12811 260 0,'-9'22'96'0,"5"-10"-52"0,13 10-29 0,-5-18 24 16,9 4-15-16,16-5-3 15,1-3-15-15,-4 0-6 16,16-3 0-16,-4-5-45 0,13 4-17 15,-4-7-64 1</inkml:trace>
  <inkml:trace contextRef="#ctx0" brushRef="#br0" timeOffset="182557.1819">20968 12245 284 0,'-5'-4'107'0,"5"4"-58"0,-4 0-40 0,4 0 27 16,-4-7-5-16,4 3 4 16,0-7-4-16,0 3 1 15,4-11-18-15,0 4 3 0,9-11 3 16,-4 3-11-16,8-3-5 15,12-16-5-15,5 1 0 16,0-1 1-16,-4 5 2 16,-4 14-3-16,-10 12 0 15,-3-1-4-15,0 16 1 16,4 4 0-16,-13 3-1 0,0 0 1 16,-4 16 3-16,0-9 0 15,-8 16 1-15,-1-3-9 16,-8 10-2-16,5-7-1 15,-9-4 0-15,4 0-11 16,-9-3-3-16,5-5-4 16,0-3-1-16,-5-7 1 15,9-12 1-15,4 0-10 0,9-12-5 16,0 5-64 0</inkml:trace>
  <inkml:trace contextRef="#ctx0" brushRef="#br0" timeOffset="182783.3963">21205 11891 192 0,'26'-4'74'0,"-26"23"-40"0,0-8-24 0,0-7 20 16,0 7-9-16,-4 12 0 16,4-8-3-16,0 0-2 15,0 15-8-15,0-4 4 0,4 12 3 16,0-12 2-16,0 8 1 15,1-3-11-15,3 3-5 16,-4-4-6-16,5 4-2 16,-5-4-30-16,5 4-12 0,-5-8-74 15</inkml:trace>
  <inkml:trace contextRef="#ctx0" brushRef="#br0" timeOffset="183653.1979">18930 14863 324 0,'-21'-12'121'0,"21"12"-66"0,-21-11-44 0,17 11 26 16,-1-4-14-16,1 0-3 15,4-14-9-15,0 2-5 16,9-10-3-16,-1 3-3 0,9-10 1 15,-4 2-4-15,8-6 2 16,-4 6 1-16,4 9 2 16,-4-1-6-16,0 23 1 15,-4-7 1-15,-5 14 1 16,-3 4 3-16,-5 5 1 16,0 2-1-16,-9 13-2 0,5-1 1 15,-5-4 1 1,1-3-10-16,-5-1-2 15,0-3-19-15,-3-4-9 0,-1-3-20 16,0-5-8-16,0 1-34 16,8-23-42-1,5 0 50-15</inkml:trace>
  <inkml:trace contextRef="#ctx0" brushRef="#br0" timeOffset="183835.2703">19079 14387 192 0,'8'15'74'0,"-8"-15"-40"0,-4 61-13 15,4-50 25-15,-4 16-15 0,0-5-3 16,-1 27-12-16,1-15-5 16,4 8-6-16,0-1 1 0,4 4 3 15,1-11-5-15,-1 12 0 16,0-9-13-16,0 9-4 16,1-16-27-16,-5 4-12 15,0-8-63 1</inkml:trace>
  <inkml:trace contextRef="#ctx0" brushRef="#br0" timeOffset="184221.3992">18531 14301 268 0,'0'7'101'0,"0"-7"-54"0,5 4-28 0,-5-4 26 16,0 0-3-16,0 0-1 15,17 0-14 1,-5 0-4-16,14 0-13 0,-5 0-6 0,17-4-1 16,-4 4-2-16,9-4 2 15,-5 1-18-15,8-1-4 16,-7 0-18-16,16-3-4 16,-8 3-13-16,-1-8-7 15,-8 5-46 1,1-4-40-16,-10 7 57 15</inkml:trace>
  <inkml:trace contextRef="#ctx0" brushRef="#br0" timeOffset="184581.5491">19045 14112 220 0,'-21'8'85'0,"21"-8"-46"0,-22 11-21 15,18-11 25-15,-4 4-4 16,3 3 1-16,1-7-7 16,0 4 0-16,4 4-19 15,0-1 3-15,8 4 1 0,-3-3-4 16,16-1 0-16,-4 1 0 16,21-4 2-16,-8 0-7 15,8 3-1-15,-4-3-2 0,-4 3 1 16,-5-3 0-16,-8 4 1 15,0-1 0 1,-13 12 0-16,-4-8-4 0,-12 1-3 16,-1 3-5-16,-4 0 0 15,0-4-18-15,0 4-8 16,4-3-24-16,1-1-11 16,3-3-14-16,22-5-6 15,-1 1-41 1</inkml:trace>
  <inkml:trace contextRef="#ctx0" brushRef="#br0" timeOffset="185035.9623">19512 14455 160 0,'-13'8'60'0,"13"-8"-32"0,-8 15-6 16,3-11 23-16,5-1 1 0,0 1 3 16,5 0-8-16,-5 0-2 15,8 0-22-15,-4-1-4 0,13 1-1 16,-4-4-7-16,13 0-3 15,-5 0-8-15,17-4-4 16,-4 4-23-16,8-3-11 16,-3-1-50-1,3 0-62-15,-4 0 43 16</inkml:trace>
  <inkml:trace contextRef="#ctx0" brushRef="#br0" timeOffset="185304.5618">19601 14704 228 0,'-17'8'85'0,"17"-8"-46"0,-17 11-24 15,13-11 26-15,-5 11-4 16,1 1 0-16,-1-1-5 0,5-3-2 15,4-1-17 1,0 1 1-16,9-5 2 0,-5 1-6 16,17-4-1-16,-4 0-5 0,21-4-3 15,-8 1-51-15,17-5-24 16,-9 1-79 0</inkml:trace>
  <inkml:trace contextRef="#ctx0" brushRef="#br0" timeOffset="186082.9333">20051 14319 228 0,'-9'8'88'0,"9"-8"-48"0,-4 8-18 0,0-5 26 15,4 1-10-15,0-4-2 16,0 0-7-16,0 0-4 16,8 0-13-16,1 0-1 0,4-4 2 15,-1 1-7-15,5-1-1 16,0 0-3-16,5 0-2 15,-5 0 5-15,4 1 1 0,-4 3 2 16,-5 3 2-16,1 1 1 16,-4 8 1-16,-5-5 0 15,-8 16 0-15,-1-4 0 16,-7 18 0-16,-1-10 2 16,0 10 2-16,0-6 2 15,1 14 3-15,-1-11-7 16,0-4-3-16,1 4-6 15,7-8-2-15,1 1-3 16,4-5-1-16,0-7-1 0,9 4 0 16,-1-4-5-16,13-3-3 15,-4-5-19-15,26-7-8 16,-9 0-39 0,12-15-13-16,-7 4-25 0,3-8-8 15,-8 8 4 1</inkml:trace>
  <inkml:trace contextRef="#ctx0" brushRef="#br0" timeOffset="186817.7951">20645 14553 288 0,'0'-7'107'0,"0"7"-58"0,9 0-40 16,-9 0 27-16,0 7-18 15,0 1-2-15,-5 7-8 0,1 4 0 16,0 0-5 0,0 3-2-16,-1 12 2 0,1-7-2 0,0-1 2 15,4-3 9 1,-4-4 4-16,4-1 1 16,0-6 2-16,0-1-1 0,4-7 0 15,0 0-7-15,5-16-4 16,-5 5-2-16,4-16 1 15,1 8-3-15,-1-15-2 16,1 7 0-16,-1 1 1 16,1-1 3-16,-1 4 2 15,-3 8-8-15,-1 3-1 16,0 1 0-16,0 10 1 16,1 1 1-16,-1 8 0 15,0-5 0-15,5 8 2 16,-5-4-1-16,0 12-1 0,0 0-2 15,1-12 1-15,-1 0 1 16,0 1 2 0,0-1-1-16,0-19 2 15,1 5 0-15,3-9 1 0,-4 5 2 16,5-8 1-16,-1-4 3 16,9-4 1-16,-4 1-10 15,4-1-3-15,-4 4 3 16,4 12 3-16,0 3 1 15,0 4 0-15,4 11-1 16,-4 4 2-16,-4-3-14 0,4 18-7 16,-5-8-19-1,1 5-6-15,0-5-25 16,-5 9-9-16,1-9-34 16,-5 8-14-16,0-7 8 15</inkml:trace>
  <inkml:trace contextRef="#ctx0" brushRef="#br0" timeOffset="187225.5363">21350 14353 200 0,'8'-11'74'0,"-8"11"-40"0,4-7-7 0,-4 7 29 0,0 0-5 16,0 0 0-16,0 0-2 16,0 0-1-16,0 7-26 15,0 1 3-15,-8 3 2 0,4 0-6 16,-9 16-2-16,5-5-11 15,-5 12-3-15,0-4-3 16,-8 12-2-16,4-8 1 16,0 11-1-16,4-11-5 15,0 4-1-15,1-4-15 0,-1-8-6 16,0-3-17-16,0-4-5 16,5-1-14-16,4-6-5 15,0-1-5-15,8-7 0 16,0 0-26-1</inkml:trace>
  <inkml:trace contextRef="#ctx0" brushRef="#br0" timeOffset="187660.2054">21579 14489 228 0,'0'-7'85'0,"0"7"-46"0,0-8-19 16,0 8 27-16,0 0-10 16,0 0 1-1,-4 0-12-15,-1 0-7 0,-3 4-10 16,4 0-6-16,-5 7-2 0,-8 4-1 16,5 4 2-16,-1 0-1 15,4-4-1-15,5-4 1 16,4 4 1-16,0-3-3 15,9 3-2-15,-1-4-1 16,13 4 3-16,-4 0 0 16,4 0 1-16,1-3 8 15,-1 6 7-15,-4-2 8 16,0 2 6-16,-4-3-7 16,-5 1-1-16,-4-1-10 15,-4 0-2-15,0-4-5 0,-8 0-1 16,-1 1-6-16,-8-5-2 15,5 1-18-15,-14-4-5 16,5-1-24-16,-9-3-9 16,5 0-31-16,8 0-12 15,0 0-13 1</inkml:trace>
  <inkml:trace contextRef="#ctx0" brushRef="#br0" timeOffset="188231.2749">21923 14150 192 0,'-9'4'74'0,"9"-4"-40"0,0 0-27 15,0 0 20-15,0 0 1 0,0 0 3 16,0 11-3-16,0-11-3 16,0 0-13-1,0 0 6-15,0 0 4 0,5 0 0 0,-1-4-1 16,4 0 2-16,1 1 0 15,-5-1-1-15,4 0-2 16,5 0-4-16,4 4-2 16,-4 0-6-16,4 0-3 15,-4 4 0-15,-1 4 1 16,-3-5 6-16,-5 12 4 16,0-3-4-16,-12 7-2 15,-1-4-3-15,-3 15-2 16,-1-8-1-16,0 1 0 15,0 0 4-15,1 7 3 16,3-4-2-16,1 1 2 16,3-5 0-16,5 1 1 15,0-12-4-15,13 1 0 0,17-5-5 16,4-3 0-16,4-4-12 16,-12 0-4-16,-5 0-51 15,4-11-23-15,-4 3-54 16,-4-3-24-16,0-1 24 15</inkml:trace>
  <inkml:trace contextRef="#ctx0" brushRef="#br0" timeOffset="188861.2326">18277 13727 216 0,'17'-26'82'0,"-17"26"-44"0,8-11-16 16,-8 11 26-16,0 0-8 15,0 0 2-15,-4 7-13 16,-5 8-5-16,1 4-14 0,-1-4-2 0,1 34 2 15,-1 23-2-15,1 11 1 16,-1 4-1-16,1 7 0 16,8 4-4-16,0 8-3 15,0 3 2-15,4-11 2 16,5-4-4-16,-5 4-1 16,4-15-18-16,1-3-5 15,-1-16-18-15,1-15-4 16,-1-23-95-1,1-15 10 1</inkml:trace>
  <inkml:trace contextRef="#ctx0" brushRef="#br0" timeOffset="189851.0541">17975 13595 248 0,'-4'19'93'0,"4"-19"-50"0,4 0-39 15,-4 0 21-15,13 8-7 16,0-8 1-16,8 3 3 16,13 5 3-16,8-4-13 0,5 3-2 15,4-7-3-15,0 0-1 16,4 0-1-16,9 0-3 0,16 0 1 15,-3 0 4-15,3 0 4 16,-3-7-2-16,-5 3 2 16,-4-7-2-16,0-1 0 15,8 9-5-15,5-5-1 16,4-3 1-16,0-1 2 16,0-6-1-16,4 3 0 15,8-4-1-15,9 0 0 16,1 0-2-16,-10 4 1 15,9-12-2-15,-4 5 2 16,-25 7 0-16,-5 3 1 16,-9 1 0-16,14-4 2 0,37 0-3 15,-7-4 0-15,-10 15-1 16,1-3-2 0,-1 3-2-16,-7-7 1 15,-6 11 1-15,-7-12 0 0,-1 9 0 16,5 3 2-16,-5 0-1 15,1 3-1-15,3 1 1 16,-33-4 1-16,-9 0-3 16,9-4 0-16,17 4 1 15,-5-3 0-15,0-1 0 16,-3 0 2-16,3 4-1 16,1 0-1-16,-5 0 1 0,-17 0-1 15,-4 0 0-15,8 0 2 16,18-4-3-1,-26 4 0-15,-5 0 1 16,1 0 0-16,13-4 2 16,-5 4 1-16,-4 4-1 0,-5-4 1 15,-3 0-4-15,-5 4 0 16,-4 7 1-16,0-11 0 16,-4 12 2-16,0-1 1 15,-5-7-1-15,1 3 1 16,-1 5-2-16,-4-9-1 15,1 5 1-15,-1 3 1 16,0-3-3-16,0 3 0 16,0 4 1-16,1 8 2 15,-1 3 1-15,-4 19 3 16,0-7-5-16,4 7-1 0,-4 12 0 16,4 7 2-16,1 23-1 15,-1-4 2 1,0 11 7-16,0 4 5 0,1 8-1 15,-1 11 2-15,0 0 0 16,-4-8-1-16,-4 0-3 16,0 8 0-16,-1-19-3 15,1-7 2-15,0-12-6 16,0-19-1-16,-5-14-18 16,1-16-7-16,-1-15-52 15,1-15-22-15,-1-15-33 16,1-30-10-16,-1-31-3 15</inkml:trace>
  <inkml:trace contextRef="#ctx0" brushRef="#br0" timeOffset="191081.5064">18319 15085 200 0,'-8'-4'77'0,"8"4"-42"0,4 0-26 0,-4 0 19 16,0 4-8-16,0-4 1 0,0 11-6 15,4 8-1-15,0 4-8 16,1 0 5-16,3 3 4 16,-4 8-3-16,1-11-2 0,-5-1-1 15,4 5 1 1,0-5 1-16,0 5 1 0,1-5-2 15,3 1 1-15,0-4-8 16,5 3-2-16,-4-3 1 16,8-4 1-16,-5 0 3 15,22-3 3-15,-8-1 0 16,21-7 0-16,-9 3-8 16,21-7 0-16,-8 0 1 15,13-7 1-15,-9 3-1 16,26 4 1-16,-13-8-4 15,16 5 0-15,-11 3 1 16,11-8 0-16,-11 4 0 16,24 1 0-16,-12-1-3 15,13 4 2-15,-13 0 1 0,12 0 2 16,-16 0-1-16,29 0-1 16,-21 0 3-16,13 0 2 15,-17 0 2-15,13-4 3 16,-18 0-7-16,18 1-2 15,-13-1 1-15,13 0 1 16,-13 0-1-16,4 0 1 16,-13 1 0-16,13-1 1 15,-12 0-2-15,8 4-2 16,-13 0-2-16,8 0 1 16,-12 0 5-16,9 0 2 15,-18 0 2-15,5-4 0 16,-9 4-2-16,4 0-1 15,-8 0-3-15,9 0 1 16,-9 0-4-16,4 0-2 0,21 0 4 16,-8 4 1-16,-8 0 0 15,-26 0-2-15,-5-1 3 16,5 1 0-16,-4 0 3 16,0-4 1-16,-5 0-1 15,5 0-1-15,-5 0 1 16,5 0 1-16,-5 0-6 0,1-4 0 15,-5 4-1 1,9-4 2-16,-5 1-1 0,1-1 2 16,-5 0-2-1,-4 0-1-15,-4 1-10 0,-13-1-4 16,0 4-26-16,-5-8-12 16,1 1-38-16,-4-12-18 15,-1-8-34 1</inkml:trace>
  <inkml:trace contextRef="#ctx0" brushRef="#br0" timeOffset="191595.536">22543 15115 192 0,'4'8'74'0,"-4"-8"-40"0,0 7-18 0,0-3 22 16,0 0 2-16,0 0 3 15,0 3-10-15,0 1-5 16,0-1-16-16,0 5-3 0,-4-1-2 16,-5 4-28-16,1 4-12 0,-5-8-72 15,4 1-65 1,1-5 56-16</inkml:trace>
  <inkml:trace contextRef="#ctx0" brushRef="#br0" timeOffset="205435.6965">17241 14874 324 0,'-4'-8'121'0,"4"8"-66"0,-9 0-49 0,9 0 28 16,0 0-11-16,0 0 1 16,0 0-7-16,-4 8-2 15,4-8-9-15,0 4 5 0,0 3 4 16,0 5-3-16,0-1-2 16,4 4-1-16,5 4-1 15,-1 0-2-15,5 7 1 16,0 4 0-16,-1 0 1 15,5-3 9-15,0-5 4 16,0-6-3-16,9-16 0 0,8-16-2 16,8-21 3-16,9-27-11 15,4-31-4-15,0-33-41 16,9-34-15-16,0-15-168 16</inkml:trace>
  <inkml:trace contextRef="#ctx0" brushRef="#br0" timeOffset="207027.2739">1077 10525 116 0,'-21'-41'46'0,"8"41"-24"0,1-12-24 0,3 9 11 16,1-1-2-16,3 0 1 16,-7 4 7-16,-1-4 4 15,0-3 13-15,-4-8 4 16,4 7-18-16,-4 1 5 0,5-5 4 16,-1 1 2-16,5 0 3 15,-1-1-4-15,1 5 0 16,3 3-5-16,1-7-2 15,4 7 0-15,0 0 1 16,0 0-6-16,0 4-1 16,0 0-9-16,0 8-2 15,4 7 0-15,1 0 2 0,3 8 1 16,5 7 3 0,0 0 1-16,-1 0 3 15,5 4 4-15,0-11 1 0,4-8-2 16,1-8 2-16,-1-14-4 15,13-27-1-15,17-23-8 16,25-26-4-16,22-41-52 16,4-31-21-16,17-11-130 15</inkml:trace>
  <inkml:trace contextRef="#ctx0" brushRef="#br0" timeOffset="208545.0613">840 11781 188 0,'-9'23'71'0,"5"-12"-38"0,0 0-21 16,4-3 19-16,0 3-5 15,0 1-1-15,0-1 0 16,0-4-1-16,0-7-13 0,0 8 4 0,0-4 3 16,4 0 1-16,-4-1 1 15,0-3-9-15,0 0-4 16,0 0 0-16,4 0 2 16,-4 0-4-16,0 0-3 15,4 0 3-15,1 0 1 16,-1 0-2-16,0 4-1 15,0 0 1-15,1 3 2 16,-1 1-3-16,4 3-2 16,1 4 2-16,-1 8 0 15,1-4 7-15,-1 0 4 16,-3 0 4-16,-1-4 1 16,0 0-2-16,0 0 0 0,0-4 6 15,5-11 5-15,8-7-6 16,17-20-1-16,4-29-12 15,43-50-5-15,33-41-72 16,31-64-31-16,24-27-102 16</inkml:trace>
  <inkml:trace contextRef="#ctx0" brushRef="#br0" timeOffset="210044.3052">632 13214 160 0,'-5'0'63'0,"5"0"-34"0,0 0-16 0,0 0 17 15,0 0 0-15,0 0 2 16,0 0-6 0,0 0-4-16,0 0-12 15,0 0 0-15,0 0 3 0,0 8-1 0,0-1 1 16,5 5-3-16,-1 7 1 15,0 3-4-15,0 8 1 16,1 4-3-16,7 4 2 16,-3-4 7-16,-1 0 3 15,1-4 5-15,-5-3 1 16,0-1-1-16,1-3 1 16,-1-8-7-16,0-8 1 15,0-3-6-15,5-4 1 0,12-11 6 31,13-19-8-31,25-20-2 16,5-36-8-16,46-43-2 0,43-55-81 16,51-65-34-1</inkml:trace>
  <inkml:trace contextRef="#ctx1" brushRef="#br0">14966 14595 0,'0'0'0</inkml:trace>
  <inkml:trace contextRef="#ctx0" brushRef="#br0" timeOffset="216423.8565">7444 13116 252 0,'0'-22'93'0,"-4"18"-50"0,0-4-28 0,4 8 26 0,-4 0-13 15,-1 0-1-15,5 0-14 16,-4 8-5-16,4 7-5 15,0 11-5-15,0 12-1 0,4 7-1 16,1 12 3-16,3 3 2 16,5 4 2-16,4-7-1 0,0-4 1 15,0-8 7-15,0-3 3 16,0-9 2 0,0-10 4-16,0-12 2 0,0-11 4 15,4-11-2-15,0-15 0 16,5-31-6-16,-1-3 0 15,5-12-8-15,8-3-3 16,4-5-8-16,1 5-3 16,-9 11-40-16,-9 15-18 15,-4 15-53-15,-8 19-24 16,0 4 8 0</inkml:trace>
  <inkml:trace contextRef="#ctx0" brushRef="#br0" timeOffset="216858.2845">8111 13682 248 0,'4'-23'93'0,"-4"23"-50"0,0-3-35 15,0 3 24-15,-4 3-20 16,-1 5-4-16,1 3-7 16,0 4-2-16,0 16 1 0,-1-9 0 0,1 27 2 15,0-11-3-15,4 7-2 16,0 23 17-16,0-15 8 16,0-4-3-1,0-23 2-15,0-3 10 0,0-8 5 16,0-4-4-16,-4-14-2 15,4 3-8-15,-5-31-1 16,1 9-3-16,0-23-2 16,0 7-8-16,4-19-3 15,0 8-3-15,12-11-2 16,-3 7-2-16,8-7-1 16,-4 11-25-16,16-4-9 15,-3 8-30-15,8 7-10 16,-9 4-36-16,5 11-16 15,4 4 18-15</inkml:trace>
  <inkml:trace contextRef="#ctx0" brushRef="#br0" timeOffset="217070.1042">7898 13856 332 0,'5'-12'123'0,"-1"12"-66"0,9 0-62 16,-5 0 23-16,5-4-16 15,4 1-1-15,0-1-1 16,0 0 2-16,17-3-1 0,-4 3-34 0,20 4-14 16,-7-8-90-1</inkml:trace>
  <inkml:trace contextRef="#ctx0" brushRef="#br0" timeOffset="217235.7225">8607 13569 256 0,'-4'4'96'0,"0"-8"-52"16,4 4-16-16,0 0 32 16</inkml:trace>
  <inkml:trace contextRef="#ctx0" brushRef="#br0" timeOffset="217339.7548">8603 13565 517 0,'4'-4'17'16,"9"1"-12"-16,0 3-4 0,16 0 1 0,-3 0-25 16,12 0-10-16,-4 0-27 15,4-4-12-15,-8 0-44 16</inkml:trace>
  <inkml:trace contextRef="#ctx0" brushRef="#br0" timeOffset="217522.3504">8629 13837 296 0,'4'0'110'0,"-4"0"-60"0,25-8-41 0,-21 8 27 15,9 0-20-15,0-7-6 16,17 3-9-16,-5 4-3 16,9 0 1-16,-4 0-75 0,4 4-33 15</inkml:trace>
  <inkml:trace contextRef="#ctx0" brushRef="#br0" timeOffset="217941.8934">9176 13169 248 0,'-8'-7'93'0,"3"7"-50"0,1 0-19 16,4 0 29-16,-4 7-20 15,4 4-7-15,0 1-15 16,0-1-5-16,4 23-4 16,0-4-4-16,5 23 1 0,-1-8 3 15,5 12 1-15,-4-8 1 0,8 0 0 16,-5-4 9 0,5-3 6-16,0-5-1 15,-4-3 1-15,0-11 1 0,-1-4 0 16,1-4 4-16,4-23 2 15,0 5-2-15,0-31-1 16,0 11-8-16,4-37-4 16,-4 11-6-16,9-16-4 15,-5 13-5-15,4-1-2 16,-3 8-50-16,-5 11-23 16,0 7-43-16,-5 16-19 15</inkml:trace>
  <inkml:trace contextRef="#ctx0" brushRef="#br0" timeOffset="218303.432">9762 13561 252 0,'0'-7'93'0,"0"7"-50"0,-4 0-26 0,4 0 25 15,0 7-18-15,0 1-3 16,0 11-13-16,0-4-5 15,4 15-2-15,-4-4-1 0,0 16 2 16,0-8-3-16,0 15-2 16,0-11-29-16,0-1-14 15,0-3-14-15,0-7-5 16,0-1-34 0</inkml:trace>
  <inkml:trace contextRef="#ctx0" brushRef="#br0" timeOffset="218454.3004">9796 13229 244 0,'-4'-3'93'0,"4"3"-50"15,0 0-46-15,0 0 19 0,0 3-14 16,0 1-3 0,0 0-97-16,0 0-44 0,4 18 61 15,0-3 32-15</inkml:trace>
  <inkml:trace contextRef="#ctx0" brushRef="#br0" timeOffset="218772.2029">10114 13207 272 0,'4'-11'101'0,"-4"11"-54"0,5 7-44 0,-5-3 21 16,4 7-12-16,-4-3 1 15,4 22-8-15,0-4-3 16,1 23-1-16,-1-7-1 0,0 18 2 15,0 23-23-15,1-7-8 16,-1-1-37-16,-4-7-13 16,0-8-20-1</inkml:trace>
  <inkml:trace contextRef="#ctx0" brushRef="#br0" timeOffset="218948.7623">10123 13554 284 0,'17'-8'107'0,"-17"8"-58"0,29-3-48 16,-24 3 21-16,7 0-14 15,1 0-4-15,4 0-10 16,13-4-1-16,-9 8 3 16,-4-1-55-16,8 1-23 0,-3 0-26 15</inkml:trace>
  <inkml:trace contextRef="#ctx0" brushRef="#br0" timeOffset="219263.0566">10670 13727 280 0,'-17'-15'104'0,"17"15"-56"0,-21-30-27 0,17 26 30 16,0-7-12-16,-1 0-2 16,5-12-19-16,0 0-6 15,9-3-8-15,-1 3-5 0,9 1-2 0,0 3 2 16,4 8 2 0,-4-1-11-16,5 20-6 15,-5-8-13-15,-9 15-7 0,1 0 1 16,-14 11 1-16,1-3-5 15,-9 7 0-15,5 0-23 16,-9-3-10-16,4-5-13 16</inkml:trace>
  <inkml:trace contextRef="#ctx0" brushRef="#br0" timeOffset="219427.8819">10691 13622 200 0,'34'-61'74'0,"-34"61"-40"0,30-26-16 16,-26 22 25-16,5 4-9 0,4 0 0 15,-5 15-15-15,1-3-6 16,-5 14-8-16,0-3-4 0,0 14 2 16,1-3-7-16,-1 4-1 15,0 0-36-15,5 3-13 16,3 1-62 0</inkml:trace>
  <inkml:trace contextRef="#ctx0" brushRef="#br0" timeOffset="219757.8427">11383 13056 204 0,'9'-34'77'0,"-9"34"-42"0,8 0-4 16,-8 0 29-16,0 0-15 16,0 0-3-16,0 8-14 15,0 3-5-15,-8 4-13 16,4 0-6-16,-13 23-1 0,4-8-2 16,-4 23 2-16,0-8-11 15,-4 15-4-15,4-11-19 16,0 8-7-16,0-12-13 15,0 0-6-15,4-7-13 16,5-11-4-16,-1-5-6 16</inkml:trace>
  <inkml:trace contextRef="#ctx0" brushRef="#br0" timeOffset="220118.1862">11362 13056 208 0,'21'-38'77'0,"-21"38"-42"0,13 0-19 0,-13 0 22 15,4 4-9-15,1 4 0 16,3 7-3-16,-4-4-1 16,9 15-14-16,-5-3 7 0,9 15 4 0,-4-1-2 15,8 5 0-15,-4-1-9 16,9 16-2 0,-5-12-3-16,5 1-1 0,-5-5 3 15,-4 4 3-15,0-7 5 16,-5 0 2-1,1-4 6-15,-4-8 2 0,-5-3 6 16,-13-8 3-16,1 0-15 16,-13-8-6-16,4 1-9 15,-9-1-4-15,5-3-14 16,-17 0-4-16,4 0-18 16,-9 0-5-16,10-1-10 15,-1-3-2-15,4 0-9 0,9-7-4 16,4 3-17-1,12-19-9-15,1 8-16 16</inkml:trace>
  <inkml:trace contextRef="#ctx0" brushRef="#br0" timeOffset="220627.1687">12135 12717 244 0,'17'-53'93'0,"-17"53"-50"0,8-12-30 0,-8 12 24 15,0 0-10-15,0 0-1 16,0 15-13-1,0-3-5-15,-8 29-5 16,-1-7-3-16,-4 30 1 0,5-3-1 16,-1 18 0-16,1-7-3 0,8 7 2 15,0-8 1 1,4 5 2-16,0-12-1 0,9 0-1 16,0-11 1-16,17-8-1 15,-5-7-3-15,5-15 0 16,-5-1-12-16,5-29-5 15,0 3-31-15,-5-26-13 16,-4 3-50 0</inkml:trace>
  <inkml:trace contextRef="#ctx0" brushRef="#br0" timeOffset="220823.1181">11982 13131 288 0,'34'0'107'0,"-34"0"-58"0,46-15-20 16,-41 15 36-1,20-3-26-15,-4-1-7 0,22-4-21 16,-9 4-8-16,12 1-2 16,27-12-41-16,-35 11-15 0,-4 0-105 31</inkml:trace>
  <inkml:trace contextRef="#ctx0" brushRef="#br0" timeOffset="221755.2655">9779 13169 200 0,'-4'-11'74'0,"4"11"-40"0,-5-12-24 15,5 12 17-15,-4-3-4 16,4-1 0-16,0 0-3 15,0 0-1-15,0 1-10 16,0-1 3-16,0 0 4 0,0 0-4 16,0 4 1-16,0 0-2 0,0 4 3 15,0 0-3 1,-4 3-1-16,-5 8 2 16,1 1 5-16,-1 2-3 15,5-6 2-15,0-1-9 0,0-7-2 16,-1 3-5-16,5-7-1 15,0 0-59-15,-8-11-24 16,-1-42-66 0</inkml:trace>
  <inkml:trace contextRef="#ctx0" brushRef="#br0" timeOffset="227308.2312">7610 14621 228 0,'-26'-38'88'0,"22"16"-48"0,0-5-27 0,4 16 22 16,0-8-3-16,0 4 1 15,-4 0-3-15,-1 4-1 16,5 3-16-16,0 8 3 0,0 0 4 15,0 8-9-15,5 11-1 16,-1 15-8-16,4 11-2 16,5 0 0-16,8 8 0 15,1 4-3-15,3-1 2 16,0-3 1-16,1-4 2 16,4-4 8-16,-9-7 5 15,0-12 6-15,-4-7 2 16,0-11-1-16,0-12-2 0,4-19-6 15,0-14-4-15,5-24-3 16,-1-10-2 0,5-16-6-16,-9 30-1 0,-4 8-17 15,5 0-7-15,-5 8-60 16,0 14-24-16,-1 12-58 16</inkml:trace>
  <inkml:trace contextRef="#ctx0" brushRef="#br0" timeOffset="227713.846">8331 15198 260 0,'-4'-11'96'0,"4"11"-52"0,0 11-36 0,0-7 21 16,-4 7-11-16,0 8 0 16,-1 8-5-16,1-1 2 15,0 0-8-15,0 1 5 0,-1-5 1 16,1 1 0-16,-9-8 2 16,13 0 1-16,0 0 2 15,-8-7 16 1,8-8-9-16,0-8-2 0,0-7-4 15,0-11-1-15,4-23-5 16,0 7 0-16,1 5-13 16,7-20-2-16,1 12 1 15,8-12 0-15,-4 16-2 16,13-16 2-16,13-18-19 16,-10 22-9-16,-3 11-47 15,-4 20-21-15,-5 33-68 16</inkml:trace>
  <inkml:trace contextRef="#ctx0" brushRef="#br0" timeOffset="227941.3728">8230 15240 312 0,'-47'-8'118'0,"47"12"-64"0,4-12-45 0,0 5 27 16,13-1-7-16,9-4 3 16,8-3-16-16,8-4-7 15,1-4-5-15,3 0-6 0,-3 4-1 16,3 8-82-16,1 3-35 16,4 0-26-16</inkml:trace>
  <inkml:trace contextRef="#ctx0" brushRef="#br0" timeOffset="228225.0821">8667 15115 308 0,'-9'-11'115'0,"9"11"-62"0,4-19-49 0,-4 12 26 15,9-1-21 1,4-3-7-16,4 3-2 0,-5 4-1 16,27-7 1-16,-5 4-9 0,8 3-2 15,17-11-54-15,1 3-21 16,-5 5-34-1</inkml:trace>
  <inkml:trace contextRef="#ctx0" brushRef="#br0" timeOffset="228420.2967">8879 15330 316 0,'8'0'118'0,"-8"0"-64"0,26-15-43 15,-18 8 26 1,9-1-22-16,5 1-6 16,-1-1-8-16,4 4-2 0,5-3 1 15,4-1-51-15,0 1-23 0,0-1-66 16</inkml:trace>
  <inkml:trace contextRef="#ctx0" brushRef="#br0" timeOffset="229516.089">10199 12600 116 0,'0'-8'46'0,"0"8"-24"0,0-4-17 15,0 4 13-15,0 0 7 16,0 0 5-16,4 0 12 16,-4 4 6-16,0 4-25 15,-4 3 7-15,-9 15 3 0,-8 12-11 16,-13 19-2-16,-17 14-8 0,-4 5-2 15,-4 3-6-15,3 15-3 16,-3 0 2-16,-5 5 0 16,1-1 3-16,-1-12 1 15,0 1-1-15,5-15 1 16,8 7-4-16,9-19 0 16,8 1-1-16,4-12-2 15,4-8 1-15,9-7 1 16,0 0-28-16,5-11-11 15,-1-1-13-15,4 1-5 16,1-4-46-16,-1 0-38 16,5-8 56-1</inkml:trace>
  <inkml:trace contextRef="#ctx0" brushRef="#br0" timeOffset="229935.8011">9185 13807 268 0,'4'-8'101'0,"-4"8"-54"0,4 8-42 15,-4-8 24-15,0 3-7 16,0 5-1-16,0 11-5 0,0 3 0 16,0 9-9-16,0 2 0 0,0 5 3 15,-4 4 5-15,4 3 3 16,0-7 2-16,0-4 0 16,0-4-3-16,0-4 2 15,0-3-4-15,4-8-1 16,0-4 0-16,5-3 4 15,4-8-6-15,4-4-2 16,4-7-5-16,0-4-4 16,9-4-25-16,-1 4-9 15,1 0-38-15,-4 3-17 0,-1 1-60 16,1 0-48 0,-5 3 85-16</inkml:trace>
  <inkml:trace contextRef="#ctx0" brushRef="#br0" timeOffset="230417.8758">9439 14504 312 0,'-8'-26'115'0,"8"7"-62"0,0-4-46 0,0 20 23 15,0-16-12-15,4 4-3 16,5-12-6-16,3 5-1 0,5 3-5 16,4 4-4-16,1 3 0 15,3 5-1-15,1 3-2 16,-5 4 5-16,-4 8 1 0,-4 3 4 16,-5 4 3-16,-4 4 2 15,-8 4 3-15,-4-1-5 16,-5 8-3-16,0-3-3 15,0-1-3-15,1-3-2 16,-5-8 1-16,0-8-26 16,4-7-11-16,0-7-36 15,9-20-14-15,8-3-43 16</inkml:trace>
  <inkml:trace contextRef="#ctx0" brushRef="#br0" timeOffset="232609.8605">10063 14595 248 0,'13'-23'93'0,"-9"12"-50"0,5 15-30 0,-9-4 24 15,0 11-8-15,-9 8-2 16,-4 19-11-16,-8 14-5 16,-8 12-6-16,3 16 1 0,5 10 3 15,4 4-1-15,8-7 1 16,5-8-3-16,8-7-1 16,13-4-3-16,5-4-2 15,3-15-6-15,5 0-4 16,4-7-52-16,-5-20-21 15,1 1-51 1</inkml:trace>
  <inkml:trace contextRef="#ctx0" brushRef="#br0" timeOffset="233015.463">10411 14889 276 0,'5'-4'104'0,"-1"-7"-56"0,4 0-36 16,-3 11 24-16,3-12-10 0,0 5-3 16,9-1-9-16,9 1-1 15,-5-1-8-15,5 4-3 0,-5 4 1 16,-4 0 2-16,-4 8 4 15,-5 3 9-15,-8 8 3 16,-13 4-2-16,-8 7-1 16,0 4-10-16,-5 7-3 15,1 5-1-15,4-1 2 16,4-4 1-16,0 1 1 16,4-1-2-16,5-11-1 15,8-3-3-15,4-8-2 0,9-4-2 16,8-8 1-16,13-3-12 15,4-4-7 1,4 0-40-16,5-4-18 16,0-3-88-16</inkml:trace>
  <inkml:trace contextRef="#ctx0" brushRef="#br0" timeOffset="233387.8836">11031 14331 296 0,'-4'-4'110'0,"4"8"-60"0,-4 3-43 0,4 1 23 15,0 3-3-15,4 4 1 16,4 15 0-16,9 4 2 15,9 12-16-15,3 6 7 0,1 9 3 16,-4-8-4-16,-5 11-1 16,-4-4-5-16,-4 8-1 15,-9 11-5-15,-13 4-3 16,-12 4-2-16,-9 0 0 16,-4-1-9-16,0 12-3 15,0-3-9-15,5-5-3 16,3-14-7-16,5-20-2 15,8-29-75-15,9-24-21 16,8-14-16-16,5-30 33 16</inkml:trace>
  <inkml:trace contextRef="#ctx0" brushRef="#br0" timeOffset="233916.1576">11583 14648 172 0,'0'-23'66'0,"-4"15"-36"0,-1-3-11 0,1 4 21 0,0 3 4 15,4 4 5-15,-4 0-6 16,4 0-2-16,-5 4-23 16,1 11-2-16,4 7-1 0,0 20-2 15,0 3 2-15,0 4-8 16,0 19-2-16,4 4-3 15,1 3-2-15,-1-3 3 16,0-1 0-16,5-3-15 16,-1-7-4-16,1-9-36 0,3-3-16 15,9-11-75 1</inkml:trace>
  <inkml:trace contextRef="#ctx0" brushRef="#br0" timeOffset="234306.5787">11939 14836 240 0,'9'-15'90'0,"-13"0"-48"0,8 7-23 16,-4 8 29-16,0 0-13 15,0 4 0-15,0 0-9 16,4 4-4-16,-4 7-12 15,4 7-6-15,-4 12-3 0,5 0 1 16,-1 15 1-16,0 8-1 16,-4-4 1-16,0-1-2 15,4 5 2-15,-4-12-24 0,-4 0-11 16,0-7-38 0,4-4-18-16</inkml:trace>
  <inkml:trace contextRef="#ctx0" brushRef="#br0" timeOffset="234758.0519">12160 15078 304 0,'-8'-8'112'0,"3"8"-60"0,-3-23-32 0,4 12 32 0,-1 0-19 16,1-4-4 0,4 0-13-16,0-4-5 0,4 0-6 15,5 0-6-15,4 4-2 0,8 0 2 16,9 4 0-16,3 11-4 16,1 0 1-16,0 3 2 15,-4 16 3-15,0 8 0 16,-9 7 2-16,-8 11 4 15,-5-8 4-15,-3 9 13 16,-10-5 10-16,-3-3-3 16,-9-4-1-16,0-11-10 0,-4-1-2 15,-5-14-9 1,9-5-1-16,-4 1-6 16,0-11-2-16,4 3-13 0,0-15-5 15,-4-19-19-15,4-11-6 16,4 0-27-1,4 4-10-15,9 0-37 0,0-23-15 16,13 11 12 0</inkml:trace>
  <inkml:trace contextRef="#ctx0" brushRef="#br0" timeOffset="235190.045">12661 14131 192 0,'-4'-11'74'0,"4"11"-40"0,-5 0-33 15,1 11 16-15,4-7 2 16,-4 3 14 0,4 16-4-16,0-1-15 15,0-3 11-15,4 0 7 0,5 4-1 16,3 3-1-16,5 4 1 16,5 8 0-16,3 0-3 15,5 15 0-15,-5-1-10 16,-3 13-3-16,-6-5 0 15,-11 8 3-15,-10 0-4 0,-3 3 2 16,-9 9-9-16,-4-1-2 16,-9 4-3-16,-4-8-2 15,0-11-19-15,-8-3-10 16,-1-9-47-16,5-10-21 16,8-12-77-1</inkml:trace>
  <inkml:trace contextRef="#ctx0" brushRef="#br0" timeOffset="236045.552">7652 16371 260 0,'-42'-37'99'0,"42"29"-54"0,0-3-28 16,0 7 25-16,0 4-2 16,0 0 3-16,0 0-13 0,0 0-6 15,0 4-13 1,0 15-5-16,8 11-2 0,9 7-5 15,5 12 1-15,3 8 0 0,5 7 0 16,4 8-3-16,0 7 2 16,-5 0 7-16,1-11 4 15,-5-8 8-15,1-7 3 16,-5-11 1-16,-4-12 1 16,-4-7 4-16,0-12 4 15,-1-11-9-15,1-23-2 16,4-30-12-16,0-11-3 15,9-15-3-15,3-8-2 16,18 1-2-16,-5 3 1 16,1 0-17-16,-5 19-5 0,-4 15-64 15,0 15-28 1,-4 22-77 0</inkml:trace>
  <inkml:trace contextRef="#ctx0" brushRef="#br0" timeOffset="236588.0947">8535 17065 288 0,'-4'0'110'0,"0"-11"-60"0,-5 3-34 0,9 5 27 16,0 3-10-16,0-8-2 16,0 8-15-16,0 0-5 15,4 8-7-15,1 3-1 0,-1 0 1 16,-4 4-2-16,4 4-2 15,0 0 3-15,1 4 2 16,-1-1 0-16,0 8 2 16,0-7-6-16,1 4-1 0,-1 6 0 15,0-2 0 1,-4-5 0-16,0-3 2 16,0-8 5-16,0-8 6 15,0-7 4-15,0-11 4 0,0 0-5 16,-4-12 1-16,4-7 1 15,-4-12 3-15,4-10-7 16,0-13-3-16,4-2-9 16,4-5-3-16,5 8 0 15,4 3 0-15,4 5-6 16,1 11-3-16,3 7-32 16,13 4-15-16,0 11-21 15,1 8-7-15,-5 8-77 16</inkml:trace>
  <inkml:trace contextRef="#ctx0" brushRef="#br0" timeOffset="236829.6564">8501 17133 344 0,'4'-4'129'0,"5"1"-70"0,4-1-47 0,-5 4 30 16,1 0-20-16,3-4-4 15,5 0-14-15,5-3-2 16,3-1-2-16,5 1 0 0,16 3 2 0,5-4-63 16,0 5-26-16,0-16-71 31</inkml:trace>
  <inkml:trace contextRef="#ctx0" brushRef="#br0" timeOffset="237292.938">9282 16669 280 0,'-4'0'104'0,"0"0"-56"0,4-4-32 0,0 4 27 0,0 0-14 16,0 0-2 0,4 0-14-16,4 0-3 15,5 0-6-15,13 0-5 0,8 0 0 0,0 0-1 16,8 0 0-1,0-3 4-15,5-1 1 0,0-4-23 16,-5 1-12-16,-4-4-27 16,-4-8-11-16,-4-4-27 15,-4-11-40 1,-1 0 45-16</inkml:trace>
  <inkml:trace contextRef="#ctx0" brushRef="#br0" timeOffset="237611.9302">9444 16862 252 0,'-9'3'96'0,"5"1"-52"0,4-4-23 0,0 0 28 16,0 0-11-16,4 4 0 16,0 3-4-16,1-7-1 15,7 4-18-15,5 4 0 0,9-8-1 0,3 0-3 16,5-8 1-16,0 4-9 16,0-3-2-16,0 3-6 15,4 0 1 1,-4 1-47-16,-4 3-18 15,4-4-99 1</inkml:trace>
  <inkml:trace contextRef="#ctx0" brushRef="#br0" timeOffset="238941.6842">10199 16443 172 0,'-4'7'66'0,"0"-3"-36"0,-1 4-13 0,5-8 20 15,0 0-6-15,0 0-1 16,0 0-3-16,0 0-2 16,0-8-8-16,5 4 0 15,3-3-6-15,1 3-1 16,8-7-6-16,-1 3-3 15,1 5 0-15,5 3-1 16,-5 0 2-16,0 0 3 0,0 0 4 16,-9 15 9-1,-4 19-1-15,-8 0 0 16,-9 7-1-16,-4 12-4 16,-8 3 0-16,-5 8 6 15,1-3 6-15,-1-1 0 16,4-11 3-16,5-7-6 15,8-8-1-15,5-4-5 16,8-8-1-16,4-6-8 16,9-9-2-16,8 1-4 15,5-16-3-15,3 1-20 16,9-5-10-16,5 1-45 16,21 3-20-16,-1 1-76 15</inkml:trace>
  <inkml:trace contextRef="#ctx0" brushRef="#br0" timeOffset="239396.202">10768 16805 356 0,'-26'-19'132'0,"9"-3"-72"0,-8 3-39 0,12 15 35 0,-4-15-19 16,4 0-6-16,1-7-16 15,3-1-5-15,5-7-6 16,8 0-7-16,9-7-1 0,12 0 2 16,5 3 3-16,4 4-5 15,0 15 1-15,4 11-1 16,-4 16 2-16,-4 11 1 15,-5 7 3-15,-8 20-3 16,-8 6-2-16,-5 12 4 16,-8 4 1-16,0 4 4 15,-5-4 3-15,-4 0 5 0,1-19 1 16,-5-4-4-16,0-11-1 16,-4-8-6-16,-5-14-3 15,1-16-7-15,-9-15-4 16,17-15-19-16,8-7-6 15,9-12-33-15,9-4-11 16,8 1-80 0,4-16-46-16,13 4 97 15</inkml:trace>
  <inkml:trace contextRef="#ctx0" brushRef="#br0" timeOffset="240115.8818">11303 16794 208 0,'0'-15'79'0,"0"3"-42"0,4 9-23 0,-4 14 20 16,0-7-4-16,0 7 0 16,0 4-6-16,0 4-3 15,-4 7-11-15,-5 4 2 0,1 4 2 16,-1 0-5-1,1 0-1-15,-1-7 2 0,5-5 1 16,-5-7 10-16,5-3 4 16,0-5-5-16,4-18-1 15,4-8-11-15,5-15-3 16,3-11-3-16,1-4 1 16,-4 11-2-16,12-7-1 15,0 7-2-15,0 8 1 16,1 15-1-16,-5 4 0 0,0 11 2 15,-5 0 2-15,-3 22-1 16,-1 1-1 0,-4 3 1-16,1 1-1 0,-1-1-3 15,0 0 2-15,0-3 1 16,1-8 2-16,-1-7-1 16,0 3-1-16,0-11 3 15,1-11 2-15,-1-1 2 16,0-10 1-16,0-8-4 15,5 3-1-15,-1 5 1 16,1 3 0-16,4 4 0 16,-1 3 2-16,1 9-5 15,-4 14-1-15,-1 11 0 0,1 12 2 16,-5 15-6-16,0 0 1 16,-4 4-6-16,0-4 1 15,0-3-14 1,0-5-3-16,0-7-29 0,0-8-10 15</inkml:trace>
  <inkml:trace contextRef="#ctx0" brushRef="#br0" timeOffset="240463.2571">12525 16254 260 0,'-8'-3'96'0,"-5"10"-52"0,-4 12-23 15,4-8 28-15,-4 1-15 16,-8 14-5-16,-5 8-10 15,-12 7-4-15,3 1-9 16,1 7 0-16,8-4 1 0,1-3-3 16,3 11-3-16,1-4 0 0,4 0-1 15,4-4 0-15,0-7 0 16,4-4-22 0,4-1-8-16,1-10-27 0,4 0-11 15,4-8-63 1</inkml:trace>
  <inkml:trace contextRef="#ctx0" brushRef="#br0" timeOffset="240942.0612">12652 16650 252 0,'-8'15'93'0,"-9"-11"-50"0,4 0-33 15,1 0 25-15,-1 3-8 16,0 1 1-16,0-1-13 16,1 1-4-16,3-1-7 15,1 9-5-15,3-13 0 0,10 16 3 16,3-7 1-1,5-1 1-15,0 0-2 16,4 0 1-16,0 1 0 16,4 3 3-16,0 4-1 15,0 0 2-15,0-1 5 0,-4 5 2 16,-4 3 1 0,0 1 1-16,-5 3 3 15,-3 4 2-15,-10 0 6 16,-3-11 6-16,-5-1-5 0,-4 1-2 15,0-4-8-15,-8-4-1 16,-1-8-10-16,-3-3-4 16,-1-8-11-16,0-3-5 15,5-12-37-15,3-7-15 16,5-8-42-16,9-19-17 16,4-8-29-1</inkml:trace>
  <inkml:trace contextRef="#ctx0" brushRef="#br0" timeOffset="241364.3013">12614 16794 196 0,'0'3'74'0,"0"-6"-40"0,0-12-11 16,0 11 24-16,5-7-7 0,-1 3 2 16,-4 4-2-16,0-7 0 15,4 3-22-15,0 5 1 0,5-13 1 16,-1 5-7-16,1 0-2 16,3 0-6-16,1-1-2 15,0 1-14-15,0 0-6 16,-1 3-42-16,10 1-19 15,7-1-69 1</inkml:trace>
  <inkml:trace contextRef="#ctx0" brushRef="#br0" timeOffset="242172.7338">7296 16153 208 0,'4'-65'79'0,"-4"43"-42"0,0-5-32 15,-4 20 19-15,-1-8-2 0,-3-4 2 16,-1 8 2-16,1-1 1 16,0 1-14-16,-1 11 8 0,1 0 2 15,-1 11-7-15,5 12-2 16,4 18-8-16,4 35-4 16,0 14-1-16,1 8 1 15,-1 8 1-15,4 15 3 16,1-1-1-16,-1-6 0 15,1-5-3-15,-1-11 1 16,1 8-4-16,-1-16 0 16,-4 1-19-16,1-5-7 15,-1-14-15-15,-4-15-6 0,-9-12-84 16</inkml:trace>
  <inkml:trace contextRef="#ctx0" brushRef="#br0" timeOffset="243460.1699">7461 15926 264 0,'0'19'99'0,"0"0"-54"0,0-4-37 0,0-7 21 15,0 3-6 1,4-7-2-16,1 3-5 16,3 1 0-16,9-4-9 0,4-1 0 0,9-3 0 15,13 0-1-15,8 0-1 16,8 0-3-16,9 0 1 16,-4 0-2-16,8-3-1 15,17-1 7-15,4 0 3 16,5 0-5-16,-5 0-1 15,1 1-2-15,-1-1-2 16,9 4 1-16,4 0-1 16,-4 0 0-16,-9 0 0 15,1-8 0-15,7 5 2 16,1 3-3-16,9-8 0 16,-9 4 1-16,-9-7 0 15,0 0 0-15,5 3 2 0,0-3 1 16,-1 7 1-16,-8-4-2 15,-8 1-2-15,-5-1 3 16,1 5 0-16,-1-1-4 16,9 4 1-16,0 0 0 15,0 4 0-15,-4-4 0 16,-9 0 2-16,0 0 1 16,4 0 1-16,5 3-5 15,4 1 1-15,0-4 0 16,-5 0 2-16,-7-7-1 15,-10 3 2-15,1 0-2 0,0 0 2 16,3 4-2-16,1 0-1 16,0 0-2-16,0 0 1 15,-8 0 3-15,-1 8 1 16,-8-8-4-16,0 0 1 16,-4 0 0-16,-1-4 0 15,-3 0 6-15,3-3 4 16,10-1-5-16,-5 4-3 15,-5 1-1-15,1 3 1 16,0 0-1-16,-5 3-1 16,-4 1-2-16,0 0 1 0,-8 0 3 15,0-1 1 1,-5-3-4-16,-3 4 1 16,-5 0 0-16,4-4 2 15,0-4-1-15,0 4 2 0,-4 0-4 16,4-4 0-16,-4 1 1 15,5 3 0-15,-5 3 0 16,4 1 2-16,-4 0-3 16,4 0 0-16,5 0 3 15,-5-4 1-15,0 0-1 16,0 3-2-16,0-3 1 16,1 0-1-16,-1 0 0 15,9-3 0-15,-1-5 0 16,1 4 0-16,-5 4 0 15,5-4 0-15,-4 4 0 0,-1-3 0 16,-4 3 0 0,1 0 2-16,-1 7-1 0,0-3-1 15,0 7 3-15,-4 4 0 16,0-3 3 0,-4-1 3-16,0-3 2 0,-1 3 1 15,-3-7-9-15,-1 3-1 16,1-3-2-16,-1 4 2 15,-3 3-1-15,-1-7 2 16,0 7-2-16,0 4-1 16,1 4 3-16,-1 4 0 0,0 3 1 15,5 8 2-15,-1 11-5 16,-4 8-1-16,9 7 0 16,0 4 0-16,-1 1 0 15,-3-1 2-15,-1 4 3 16,-3 7 4-16,-1-3-2 15,-4 11 1-15,4 0-3 16,0-4 0-16,1 0-3 16,-1 0-2-16,0 0 1 15,5 1-1-15,-1-5 0 16,5 0 2-16,-5-7-1 16,-3-11-1-16,-1-8-24 15,-8-8-9-15,-5-18-65 16,-4-19-26-16</inkml:trace>
  <inkml:trace contextRef="#ctx0" brushRef="#br0" timeOffset="244841.1288">7376 17597 132 0,'-25'8'52'0,"8"-8"-28"0,-13 0-13 0,17 0 18 16,1 3-2-16,-1-3 2 15,0 0-10-15,1 0-1 16,-1 0-11-16,4-3-6 0,1 3-2 16,-1 3 3-16,5 1 1 0,0 4-1 15,4-1 1 1,4 1-2-16,5 7-1 0,3 4 1 15,5-8-1-15,5 4 0 16,-1 4 2-16,4-8-1 16,1 1 2-16,-1-1 4 15,1-4 6-15,3 1-5 16,1 0 0-16,4-5-6 16,21 5-2-16,5-1 0 15,3 5 0-15,1-1 0 16,4-3 0-16,-4 3 0 15,-1 0 0-15,14 1 0 16,3-1 2-16,5-4 3 0,4 1 2 16,-4-4-1-16,0-1-1 15,17 5-6-15,4 0 1 16,0-1 0-16,-4 1 2 16,4 11-3-16,13-8 0 15,4 11 1-15,9 1 2 16,-18 0 1-16,-3-4 1 15,12 3 6-15,4-10 4 16,-8-5 4-16,-13-7 1 16,0-4-8-16,17 1-4 15,0-5-4-15,-8 0 0 0,-9 5-2 16,0-1-1-16,13 0 1 16,-4 8 1-1,-5 0-3-15,-12 3 0 16,-5 1 1-16,-8-4 2 0,8-1 5 15,-4 1 4-15,5 0-4 16,-5-4 1-16,-8 0-5 16,-9 0-2-16,0 0-3 15,4 0 1-15,5 0 3 16,0 0 1-16,-1 4-1 16,-8-1-2-16,5 1 1 15,-14 0 1-15,-7-4 3 16,-1 0 2-16,-4 0 1 15,8-4 2-15,-4 0-7 16,1-3-2-16,-5-1 1 0,-1 1 1 16,1-1-1-1,-4-3-2-15,0 3-2 0,-5 1 1 16,-4-1 1-16,1 1 0 16,-1-1 2-16,0-3 1 15,4 7-4-15,5-7 1 16,-4-1 2-16,12-10 1 15,-4 7 1-15,-5 0 2 16,-3 0 1-16,-5-1 3 16,-8 1-5-16,-5 0-3 15,-8 4 3-15,0 0 1 0,-8-1 0 16,-1 9-1-16,-4-9-3 16,-4 5 1-1,-8-1-48-15,-5 4-22 0,-4-26-107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8:00:21.6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1930 7783 168 0,'-21'-7'66'0,"17"7"-36"0,4 3-9 0,0 5 22 16,0 3-15-16,0 1-3 15,4 6-9-15,5 20 0 16,3 11-9-16,5 19 2 0,0 15 4 16,0-4-3-16,0 4 0 15,5 0 2-15,-5-4 3 16,0-18 0-16,0-5 4 15,0-10-2-15,-1-16 1 16,1-19 4-16,5-15 3 0,-5-22-11 16,4-19-3-16,-4-27-5 15,-4-19-1 1,4-22-3-16,0 8-2 16,0 3-15-16,0 8-5 15,4 14-43-15,0 28-19 0,4 25-67 16</inkml:trace>
  <inkml:trace contextRef="#ctx0" brushRef="#br0" timeOffset="332.2016">2682 8477 200 0,'-9'15'74'0,"1"0"-40"0,4 0-18 0,4-3 24 15,-5 7-17-15,1-1-4 16,4 9-6-16,0-1-1 15,0 8-6-15,0-11-4 0,0 3 1 16,0-3-2-16,0-4 2 16,0-4-26-16,0-15-10 0,0-4-29 15,0-22-12-15,4-16-15 16</inkml:trace>
  <inkml:trace contextRef="#ctx0" brushRef="#br0" timeOffset="433.1328">2614 8047 188 0,'-13'-4'71'0,"9"4"-38"0,4 4-50 16,0 4 9-16,8 3-70 15,14 12-25-15</inkml:trace>
  <inkml:trace contextRef="#ctx0" brushRef="#br0" timeOffset="675.1839">3068 8100 180 0,'-55'8'68'0,"51"-5"-36"0,-1 5-9 0,5-1 26 15,0 1-25-15,9-4-10 16,12 3-9-16,9-3-5 15,8 0 1-15,9-4 1 0,4-4 1 16,-5 0-10-16,-16 0-5 16,-5 4-96-1</inkml:trace>
  <inkml:trace contextRef="#ctx0" brushRef="#br0" timeOffset="839.7154">3068 8522 236 0,'-21'0'90'0,"21"0"-48"0,34-22-36 16,-21 14 22-16,8 1-17 15,13-1-4-15,8 1-24 16,9 3-11-16,-21 4-83 16,-1 0-35-16</inkml:trace>
  <inkml:trace contextRef="#ctx0" brushRef="#br0" timeOffset="1244.0708">3628 7844 292 0,'-42'-8'110'0,"33"-18"-60"0,9 10-43 0,0 13 23 15,5-1-16-15,3 0-5 16,13 0-4-16,9 1-1 16,13 3-2-16,-5 0-2 0,8 0 3 0,-7 0-2 15,-1 7-1 1,-17 4 9-16,0 5 6 0,-8 2 6 16,-5 9 4-16,-8 11-7 15,-8-5-3-15,4-2-6 16,-26 33-1-16,-4 4-1 15,4-23 1-15,9-7 0 16,4-1 0-16,4-6-4 16,9-1-3-16,0-4 0 15,12 1-1-15,14 6-5 16,7-10 1-16,14-19-40 16,-5-8-16-16,9-19-44 15,21-7-19-15,0 0-4 16</inkml:trace>
  <inkml:trace contextRef="#ctx0" brushRef="#br0" timeOffset="1725.8353">4341 7881 224 0,'9'-37'85'0,"-9"37"-46"0,21-38-17 0,-12 26 28 16,8 1-15-16,4 4-5 15,0-5-4-15,-4 5 0 16,0 3-14-16,0-4 6 0,4 8 5 0,0 0-6 16,1 8-2-16,-1-4-6 15,-4 7-4-15,-4 4 2 16,-9 4 2-16,-4 7-6 16,-9 12-2-16,1 11-1 15,-9-7 2-15,8-5-1 16,-16 27-1-16,4-11 1 15,-5 11-1-15,5-7-3 16,4 7 2-16,0 19-1 16,17-38 0-16,0-3 2 15,4-12 0-15,5-4 4 16,4-14 2-16,-5-1 6 16,5-22 3-16,-1-1-6 15,1-10-3-15,0 3-1 0,-9-7-1 16,-4-20-2-16,-8 5 1 15,-9-20-7-15,-21 5-1 16,-5 3-3-16,-4 0 2 16,5 4-20-16,4 8-11 15,8 3-18-15,34 8-65 16,17 11 9 0,1 8-15-1</inkml:trace>
  <inkml:trace contextRef="#ctx0" brushRef="#br0" timeOffset="2341.6925">4940 8228 280 0,'-9'-34'104'0,"5"15"-56"0,8 1-36 16,1 18 26-16,-5 0-16 15,4 3-2-15,4 12-12 16,-3 8-5-16,3 7-2 16,-4 0 5-16,1-11 4 0,-1 0 3 0,-4 0 3 15,0 4-7 1,0-1-1-16,0-3 2 15,0-8 1-15,0-7-1 0,0-4 1 16,0 0-8-16,4-15-2 16,0-8 1-16,9-26 3 15,0 4-7-15,4 11 0 16,-4 0-2-16,-1 15-3 16,1 23 0-1,-4 11 4 1,-1 8-1-16,0 0 2 15,1-5 4-15,-5-3 1 16,0 1-1-16,1-1 1 16,3 4 0-16,-4-12 1 0,1 1-2 15,-1-8 1 1,0 0 0-16,0-12 3 16,5-7-5-16,-1-3-1 15,1 3 0-15,-1 4 2 16,5 4-3-16,-9 11-2 15,5 7 2-15,-1 12 0 0,1 7-2 16,-5-3 2-16,0-4-4 16,1 15-1-16,3 0-33 15,1 3-11-15,-5-3-17 16,4-7-4-16</inkml:trace>
  <inkml:trace contextRef="#ctx0" brushRef="#br0" timeOffset="2583.9191">5823 7893 328 0,'-4'0'123'0,"-5"0"-66"0,1 15-47 0,-1 3 30 15,-4 1-15-15,-4 15-5 16,5 12-11-16,-1 6-4 15,0 1-3-15,0 4-2 0,1-4 1 16,-1-12 1-16,4 4 1 16,-3 1-32-16,3-13-13 15,1-2-32-15,4-9-13 16</inkml:trace>
  <inkml:trace contextRef="#ctx0" brushRef="#br0" timeOffset="2954.4214">6252 7972 240 0,'21'-8'90'0,"-21"12"-48"0,-4 7-20 16,-5-3 26-16,-4 3-16 16,-4 8-6-16,-8 7-13 15,-1 1-4-15,1 3-5 16,-1 0-1-16,5-3 1 0,8 3-5 0,5 0 1 15,8-7-2 1,8-5 0-16,9 1 0 0,9 0-2 16,-1-8 5-16,-3 1 1 15,-1 3 2-15,0 7 0 16,-4-6 17-16,-8 2 11 16,-5-3-3-16,-4 4 0 15,-4 4-10-15,-5 3-1 16,-4-3-9-16,-8 0-3 15,-4-1-1-15,-5-10-1 16,-4-1-9-16,-4-7-4 16,-5-8-24-16,5-4-11 15,0-7-57-15,4 4-24 16</inkml:trace>
  <inkml:trace contextRef="#ctx0" brushRef="#br0" timeOffset="4027.7235">2100 9522 220 0,'4'-4'85'0,"-4"15"-46"0,-8 12-39 0,0-8 16 15,-5 8-7-15,-4 18 2 16,-4 5-6 0,-22 14-1-16,9 8-2 0,-4 0 1 0,8 3 2 15,-8-14-20-15,8-8-7 16,5-11-31-16,8-12-11 15</inkml:trace>
  <inkml:trace contextRef="#ctx0" brushRef="#br0" timeOffset="4337.8586">2092 9469 192 0,'12'38'74'0,"-3"-8"-40"0,-1 8-18 0,-3-16 24 15,3 12-19-15,5 8-6 16,8 7-7-16,0 11-3 0,-4-3-3 16,9 3-2-16,4-3 3 0,-5-12 0 15,-4-4 1-15,0 1 9 16,-8-12 3-16,-4 4 6 16,-9-4 1-16,-9 4 3 15,-8-11 1-15,-4-1 3 16,-4-3 1-16,-14-4-8 15,-3-7-1-15,-22-12-11 16,1-3-4-16,3-5-9 16,9 1-3-16,9 3-40 0,12 8-15 15,0 0-36-15,13 4-15 16</inkml:trace>
  <inkml:trace contextRef="#ctx0" brushRef="#br0" timeOffset="4654.4516">2801 9337 296 0,'-13'-19'112'0,"4"19"-60"0,1 19-41 0,-9-4 28 16,4 12-21-16,-4 14-5 15,0 8-6-15,-4 15 0 0,0 12-4 16,0 14 0-16,4 4 3 0,0-11-3 16,8-3 0-16,5-1-1 15,8-7 1-15,5-8-2 16,12-19 2-16,0-11 0 16,5-15 1-16,3-16-5 15,-8-10 1-15,-4-1-27 16,13-26-11-16,-9-3-67 15,1-35-27-15,24-26 17 16</inkml:trace>
  <inkml:trace contextRef="#ctx0" brushRef="#br0" timeOffset="4804.9438">2342 9812 296 0,'-13'38'110'0,"18"-34"-60"0,12-19-50 0,-5 7 23 15,22 1-15-15,13-8-4 16,17-1-23-16,4-6-8 16,4-8-103-16,0 7-44 15</inkml:trace>
  <inkml:trace contextRef="#ctx0" brushRef="#br0" timeOffset="5028.9571">3259 9654 252 0,'-13'0'96'0,"13"0"-52"0,0-4-29 16,0 4 24-16,5 0-15 15,3-4-3-15,9 1-12 16,4 3-6-16,-4-8-2 15,0 4-19-15,13 4-5 0,0 0-110 16</inkml:trace>
  <inkml:trace contextRef="#ctx0" brushRef="#br0" timeOffset="5193.6696">3246 10084 316 0,'-34'0'121'0,"26"-11"-66"0,12 3-62 0,0 4 19 16,13-7-17-16,5-12-4 16,16-3-39-16,13-4-19 15,25-16-51-15,9 13-23 16</inkml:trace>
  <inkml:trace contextRef="#ctx0" brushRef="#br0" timeOffset="5867.811">4070 9428 184 0,'-26'-4'68'0,"18"-4"-36"0,4 1-20 0,-1 7 21 15,5-4-15-15,0 0-2 16,9-7-4-16,12-12 0 16,17 1-6-16,9-1-4 0,4 8 1 15,4-4 4-15,-4 15 4 16,-9 4 0-16,-3 15 1 15,-10 16 5-15,-16-1 1 16,-9 11-1-16,-12 4 0 16,-9-3-9-16,-9 7-3 0,-3 4-3 15,-10-8-2 1,14 0 1-16,4-15-1 0,4-3-3 16,8-4 2-16,14-1-4 15,3-7 1-15,1-3 0 16,20-1-1-16,5 4 4 15,4 4 0-15,-8 0 1 16,-9 7 2-16,-4 0 12 16,-8-7 8-16,-5 0 2 15,-8 8 3-15,-13 7-13 16,0-8-5-16,-4-3-4 16,-5-1-1-16,-4-10-20 15,-4 3-9-15,1-19-34 0,3-7-12 16</inkml:trace>
  <inkml:trace contextRef="#ctx0" brushRef="#br0" timeOffset="6033.9709">4749 10001 244 0,'-30'26'93'0,"17"-11"-50"0,-8 16-50 0,13-28 16 0,-1 16-24 15,5-19-4 1,4 0-81-16,0-7-37 0</inkml:trace>
  <inkml:trace contextRef="#ctx0" brushRef="#br0" timeOffset="6333.208">5046 9333 272 0,'-4'19'101'0,"-9"0"-54"0,-4 15-37 15,4-15 23-15,-4 15-14 16,0-8-1-16,5 8-6 16,3 0 0-16,9 4-7 15,9-4-1-15,8 0 2 0,4-4-5 16,4-4-1-16,-3 8 4 0,-1-7 2 16,0-1 0-16,-8-3-1 15,-5-5 5-15,-4 13 6 16,1 18-4-16,-5-12 1 15,-9 5-8-15,-4-4-1 16,-8-4-9-16,-4-12-2 16,-5-10-29-16,-4-12-14 15,0-23-34-15,-4-26-14 16,21-23-21 0</inkml:trace>
  <inkml:trace contextRef="#ctx0" brushRef="#br0" timeOffset="6502.4874">4927 9405 288 0,'0'11'107'0,"4"-3"-58"0,9 3-26 0,-9-7 31 16,9 3-13-16,4-7-3 15,4 0-22-15,1 0-10 16,3 0-4-16,9 0-2 0,4 0 0 16,9 0-33-16,8-7-15 0,4 3-51 15,1 4-22-15,-9 0 0 16</inkml:trace>
  <inkml:trace contextRef="#ctx0" brushRef="#br0" timeOffset="6977.6046">5768 9695 280 0,'-9'4'107'0,"9"-4"-58"0,-17 8-31 0,9-5 28 16,-5 5-20-16,0 3-7 15,-4 8-5-15,-4 4-2 0,0-1-6 16,0 1 3-16,4 3 1 16,4 5-5-16,4-1-1 0,9 0-4 15,9-4-3-15,4 1 2 16,4-8 0-16,0 0 1 16,-5-8 0-16,1 4 11 15,4 0 5-15,-4 4 5 16,-5-4 4-16,1 0-2 15,-5 4 0 1,0 4-10-16,-8-5-5 0,-5 9-3 16,-3-5-1-16,-5 1-11 15,-9-12-5-15,-12-3-49 16,-17-8-20-16,8 0-89 16,-16-30-51-1,12-8 102-15</inkml:trace>
  <inkml:trace contextRef="#ctx0" brushRef="#br0" timeOffset="7550.8033">2143 10955 224 0,'0'-45'85'0,"0"34"-46"0,0-1-10 0,0 8 54 16,-13 8-19-1,0 8-23-15,-4 6-15 16,-4 13-17-16,-4 14-2 0,-5 15 0 16,-8 1-6-16,4 3 0 15,0 7 1-15,4 5 1 16,-4-5-10-16,9 1-3 15,3-8-26-15,10-11-9 16,3-12-41-16,9-25-88 31</inkml:trace>
  <inkml:trace contextRef="#ctx0" brushRef="#br0" timeOffset="8285.6736">1663 10827 176 0,'-13'-15'68'0,"5"11"-36"0,8-4-2 0,-4 5 28 16,-1-1-7-16,1 0 0 15,0 4-12-15,0 0-1 16,4 0-22-16,-5 11 0 0,5 8-2 16,0 12-1-1,9 2 0-15,-1 13-5 0,-3 7 0 16,3 7-3-16,5 4 0 16,-5-19-1-16,9 19 2 15,0 1-8-15,9 6-3 16,-5 1-44-16,-8 3-19 15,12-11-32-15,9 0-11 16,0-26-4 0</inkml:trace>
  <inkml:trace contextRef="#ctx0" brushRef="#br0" timeOffset="8675.6869">2300 11430 284 0,'-17'-7'107'0,"13"11"-58"0,-1 7-44 16,1-4 22-16,4 12-20 16,0-7-3-16,0 14-3 0,0 8 1 15,4 7-1 1,1 1-1-16,-1-1 3 0,0-3 4 15,0-4 4-15,-4 0 11 0,0-23 30 16,-4 1-3 0,0-24-12-16,0-6-5 15,-5-24-13-15,5-7-4 16,0-11-8-16,4-1-3 16,4 1-4-16,0 18-3 15,0 9-3-15,9-5 1 16,0 11-15-16,16-3-6 15,-7 8-42-15,7 10-17 16,22 1-30-16,0 11-13 16,-17 0 16-1</inkml:trace>
  <inkml:trace contextRef="#ctx0" brushRef="#br0" timeOffset="8858.401">2274 11626 312 0,'-21'-22'115'0,"13"3"-62"0,3-19-42 16,5 27 26-16,0-4-20 16,5 0-7-16,3 0-9 15,1 3-1-15,12 1 0 16,-4 0-11-16,34-1-3 0,21 1-53 16,13 0-20-16,0-8-40 15</inkml:trace>
  <inkml:trace contextRef="#ctx0" brushRef="#br0" timeOffset="9053.6119">2881 11336 272 0,'-21'0'104'0,"21"0"-56"0,0-7-38 0,0 7 23 16,0 0-20-16,0 0-5 15,13-12-5-15,-5 8-3 16,13-7 1-16,1 4-1 0,12-1 0 16,21-3-62-16,-4 3-28 15</inkml:trace>
  <inkml:trace contextRef="#ctx0" brushRef="#br0" timeOffset="9279.5863">2992 11649 264 0,'-5'11'101'0,"5"-18"-54"0,5 14-46 16,-5-7 21-16,8 0-12 15,9 0-3-15,9-7-7 16,12 3 0-16,0 4 0 15,9-11-9-15,16-1-2 0,-7-6-111 16</inkml:trace>
  <inkml:trace contextRef="#ctx0" brushRef="#br0" timeOffset="9709.6651">3925 11140 348 0,'-21'-38'132'0,"8"23"-72"0,-3-4-57 0,3 16 26 16,-4 3-17-16,0 7-2 15,-13 16-11-15,5 14-1 16,-5 9 0-16,-4 14 1 0,9 4 1 0,-1 12 0 15,13-1 2-15,18-7-1 16,7-4-1-16,14-7 3 16,-1-12 0-16,13-7-1 15,5-16-2-15,-5-14 5 16,-8-16 1-16,-1-11 0 16,-12-11-1-16,0 4 3 15,-4-20 3-15,0-18 5 16,-9 0 2-16,-4-4-7 15,-13 8-2-15,-12 3-5 16,-9 1-1-16,0 11-30 16,0 11-12-16,4 11-26 0,9 8-10 15,8 15-33-15,13 0-14 16,13 4 17 0</inkml:trace>
  <inkml:trace contextRef="#ctx0" brushRef="#br0" timeOffset="10415.7864">4324 11257 264 0,'5'-8'101'0,"-10"12"-54"0,1 7-39 15,4-3 21-15,0 3-17 16,0 8-7-16,-4-4-3 16,4 15 0-16,0-7-1 0,0 3-1 0,0 1 1 15,0-5 1-15,0-3 1 16,0-4 5-16,0-7 3 16,0-4-4-16,4-8-2 15,0-7-2-15,5-12-3 16,4-11 1-16,4-4-1 15,0 4 0-15,4-7 0 16,0 11-3-16,-4 7 0 16,-4 8 2-16,-5 11 2 15,1 8 2-15,-5 7 1 16,-4 4-2-16,0 4 1 16,0 0-4-16,0-4-2 15,4 4 4-15,1-8 1 16,-1-11-3-16,0 0-1 15,4 0 3-15,-3 0 1 16,-1-22-3-16,4 10 1 0,-3-6 0 16,3 3 2-16,1 3-3 15,-1 1 0-15,1 7 1 16,-5 12 2-16,0-5 1 16,0 13 3-16,1-5 1 15,-1 11 1-15,-4 1-7 16,8 7 0-16,1 19-19 15,-5 0-8-15,5-11-24 16,3 0-8-16,1-8-65 16</inkml:trace>
  <inkml:trace contextRef="#ctx0" brushRef="#br0" timeOffset="10659.5322">5229 10925 364 0,'-22'15'137'0,"22"-15"-74"0,-29 83-58 0,20-72 27 16,-4 31-16-16,-8 22-4 16,0 0-5-16,0-4-2 15,0 1-3-15,-1-12-2 0,10 0 3 16,-10-4-15-16,10-3-7 15,3-8-48-15,5-4-18 16,4-8-65 0</inkml:trace>
  <inkml:trace contextRef="#ctx0" brushRef="#br0" timeOffset="11018.2023">5670 11095 296 0,'-13'15'112'0,"1"0"-60"0,-10 26-56 15,5-22 21-15,-4 11-11 0,-4 1-1 16,-1-1-5-16,1 7 0 16,8-10 0-16,4 3-3 0,5-7 2 15,8-1 3-15,8-3 3 16,5 0 2-16,8-8 3 15,0 4 8-15,0-3 3 16,1-1 12-16,-1 4 6 16,-8 4-1-16,-5 0-1 15,-8 3-7-15,-4 5-2 16,-9 7-13-16,-4-12-4 16,-8 1-18-16,-5-4-8 15,-8-8-43-15,-9-11-17 16,-4-7-44-16,-4-8-17 0,-13-8 0 31</inkml:trace>
  <inkml:trace contextRef="#ctx0" brushRef="#br0" timeOffset="11858.444">1812 12600 244 0,'0'3'90'0,"4"9"-48"0,0 14-40 16,-4-11 19-16,0 12-9 15,0 18 1-15,0-4-4 16,0 16 0-16,0-1-5 15,0-3-1-15,0-4 1 0,0-3 4 16,0-16 5-16,0-4 4 16,0-7 2-16,0-11-6 15,0-8-3-15,4-8-3 16,1-18-2-16,3-20-3 0,5-10-2 16,17-1-2-16,-5 4 1 15,5 8-1 1,-1 15 0-16,1 11 0 15,4 15-2-15,-8 16 3 0,-9 10 0 16,0 8 5-16,-5 8 2 16,-3 0 4-16,-1-4 4 15,1-4-6-15,-5-7-2 16,4-8-1-16,1-8 1 16,-1-7-3-16,5-19 0 15,-4-11-1-15,3-11 1 16,1-5-4-16,-4 1 0 15,3 11 3-15,1 15 3 16,-4 4-2-16,3 12 0 16,10 10-3-16,-1 19-1 15,4 12 1-15,-4 19 2 0,-8-4-19 16,4-1-8-16,13 1-36 16,-5-15-13-16,5-8-66 15</inkml:trace>
  <inkml:trace contextRef="#ctx0" brushRef="#br0" timeOffset="12070.2523">2826 12777 344 0,'-13'11'129'0,"13"-11"-70"0,0 0-64 0,0 0 20 16,5 0-14-16,3 0 0 15,9 0-1-15,9-4 0 16,3 8 0-16,18-4-31 0,-13 8-12 16,0-1-73-1,-4 5-56-15,-9-5 65 16</inkml:trace>
  <inkml:trace contextRef="#ctx0" brushRef="#br0" timeOffset="12234.0667">2835 13116 332 0,'-13'-3'126'0,"9"-1"-68"0,4-4-46 0,0 4 30 15,4 1-29-15,4-9-6 16,9-3-7-16,13-7-2 16,17 7 2-16,-1-8-62 0,14 12-28 0,-1 3-53 15</inkml:trace>
  <inkml:trace contextRef="#ctx0" brushRef="#br0" timeOffset="12637.9121">3454 12603 280 0,'-8'-3'104'0,"8"3"-56"0,-4 7-34 0,-1 1 26 0,5 3-22 15,0 4-5 1,0 19-8-16,5 8-2 0,-1 7-1 16,0 0-2-16,0 15 1 0,5-15-21 15,-1 4-9-15,1-4-45 16,4-12-17-16,8-7-19 15</inkml:trace>
  <inkml:trace contextRef="#ctx0" brushRef="#br0" timeOffset="12817.5797">3768 13105 324 0,'-12'15'123'0,"3"-7"-66"0,1 3-53 15,-1-4 26-15,5 5-19 0,0-1-6 16,4 0-8-16,0 1-3 16,0-1-83-1,4-11 48-15,9 0-88 16</inkml:trace>
  <inkml:trace contextRef="#ctx0" brushRef="#br0" timeOffset="13316.225">3942 12807 308 0,'0'-11'115'0,"0"-1"-62"0,5-6-44 0,-1 10 27 16,0-7-16-16,5 0-1 15,8-8-9 1,-5 4-2-16,14 4-4 15,-5 4-1-15,0 7 1 0,1 8 4 0,-10 3 3 16,-3 12 7-16,-5 12 3 16,-4 2-6-16,-9 13-2 15,-3 14 2-15,-1-11 0 16,-4 4-2-16,4 0 2 16,1-4-4-16,3-8 1 15,1-7-7-15,3 0-1 16,5-11-2-16,5-8-2 15,7-4 1-15,5-3-1 16,5-8-36-16,16-4-15 16,8-4-69-16,10-3-28 15,-5-23-5-15</inkml:trace>
  <inkml:trace contextRef="#ctx0" brushRef="#br0" timeOffset="14080.0102">4961 12656 208 0,'13'-11'79'0,"-13"11"-42"0,0 7-21 0,-4 1 22 15,-5 7-9-15,-4 8-2 16,1 7-13-16,-5 8-4 16,-13 3-6-16,-4 8-5 0,4-4 0 15,1 1-34-15,3-5-15 16,1-7-67 0</inkml:trace>
  <inkml:trace contextRef="#ctx0" brushRef="#br0" timeOffset="14263.0673">4575 12656 268 0,'-9'-11'101'0,"9"15"-54"0,0 3-46 15,5 1 19-15,7 11-13 16,-3 3-4-16,12 12-5 16,5 8 1-16,12 7 1 15,8 11 0-15,1-11 0 0,0-4-55 0,0 1-25 16,-9-16-26-1</inkml:trace>
  <inkml:trace contextRef="#ctx0" brushRef="#br0" timeOffset="14487.8971">5139 12637 296 0,'-4'8'110'0,"4"3"-60"0,-4 19-39 0,0-7 28 16,4 7-21-16,0 8-5 16,0 3-6-16,0 20-2 15,0-16-3-15,0 4-4 0,4-4 1 16,0-3-37-16,5-8-14 16,-1-8-53-1,5-7-57-15,8-8 51 16</inkml:trace>
  <inkml:trace contextRef="#ctx0" brushRef="#br0" timeOffset="14812.874">5487 12954 340 0,'-38'-15'129'0,"26"0"-70"0,-10-8-53 0,14 4 25 15,-5 4-19 1,13-19-5-16,4 8-6 15,9-4-4-15,8-4 2 16,5 8-2-16,3 3-1 0,1 4 3 0,0 11 2 16,-5 12 0-16,-3 19-1 15,-5 0 12-15,-5 14 6 16,-3 5-3-16,-5 7 0 16,-8 0-3-1,-5-8 2-15,-3-3-3 0,-1-4 1 16,-4-8-7-16,-4-3-1 15,-5-8-2-15,5-7-2 16,0-12-39-16,-9-15-16 16,-4-19-28-16,4-30-11 15,18-11-46-15</inkml:trace>
  <inkml:trace contextRef="#ctx0" brushRef="#br0" timeOffset="15324.7805">5725 12117 280 0,'-8'-49'107'0,"3"49"-58"0,1-12-33 15,4 9 29-15,0-1-17 16,0 0-6-16,4-3 0 15,9-1 0-15,0 1-11 0,0-1-2 0,8 0 1 16,0 5-6-16,9 3 0 16,-5 0 0-16,1 7 0 15,-5 1 2-15,-8 11 3 16,-5-4-4-16,-12 22-3 16,0-14-4-16,-5 15 1 15,1-4 1-15,-1 0 2 16,1 0-3-16,4-12 0 15,-1 1-1-15,5-4 0 16,0 0 0-16,9-8-2 16,-1 0 0-16,13-3 3 15,-4-1 9-15,5 1 6 16,-5-4 5-16,0 7 1 16,-5 0 4-16,-3 1 5 15,-1-1-12-15,-8 4-2 16,0-4-9-16,-12 8-4 15,3-4-1-15,-8 4 1 16,4 0-21-16,-8 0-7 0,0 0-22 16,0-16-10-16,0 5-33 15,4-19-13-15,12 3-48 16</inkml:trace>
  <inkml:trace contextRef="#ctx0" brushRef="#br0" timeOffset="15702.4134">6353 12245 276 0,'5'-4'104'0,"-5"4"-56"0,-5 34-45 0,5-26 21 16,-4 22-12-16,0-4 1 15,0 20-2-15,-1-5 3 0,1 16-7 16,0 29-4-16,0-3-2 0,-1-7-12 16,1-8-3-16,4 3-42 15,0-22-15-15,0-3-48 16</inkml:trace>
  <inkml:trace contextRef="#ctx0" brushRef="#br0" timeOffset="15871.6518">6336 12879 288 0,'0'-12'110'0,"0"12"-60"0,17-52-39 0,-17 48 26 16,13-19-14-1,17-22-3-15,8-4-9 0,4 7-5 16,1 1-3-16,-1 7-18 0,-3 0-7 16,-10 4-55-16,-3 11-25 15,-13 4-20 1</inkml:trace>
  <inkml:trace contextRef="#ctx0" brushRef="#br0" timeOffset="16048.4636">6438 12667 320 0,'5'4'121'0,"-1"4"-66"0,4 11-47 0,-3 0 29 15,3 3-19-15,9 5-4 16,0 6-9-16,4 13-4 15,5-9 0-15,3 5-10 0,1-4-4 16,0-8-44-16,0-4-20 0,-1-3-59 16</inkml:trace>
  <inkml:trace contextRef="#ctx0" brushRef="#br0" timeOffset="16530.1022">6948 12781 340 0,'-13'-12'129'0,"13"12"-70"0,-4-41-60 16,4 41 23-16,4-11 2 16,-4-1 7-16,13-14-10 15,-1-1-4-15,5 5-10 16,-4 3-3-16,8 4 0 0,5 7-2 0,-9 8-2 16,-5 0 3-16,-7 8 2 15,-10 11-4-15,-3 3-3 16,4-3-13-16,-9 8-5 15,-4 18-9-15,0-15-3 16,0 0-2-16,9-15-1 16,-1 0 8-16,5-15 3 15,4-11 15-15,0-8 5 16,0 4 7-16,8-8 6 16,1 5 17-16,12 3 8 0,-4 3 2 15,4 12 1 1,5 23-9-16,-5 18-3 15,-8 20-8-15,-9 14 0 16,-17 4 3-16,-4 4 2 0,0 8 2 16,-8-12 2-1,-1-4-8-15,-3 1-3 0,-1-12-8 16,4-7-3-16,-8-8-11 16,1-12-3-16,-6-7-26 15,1-11-11-15,-4-7-29 16,-14-35-10-16,-3-18-53 15,8-12-55 1,-4-30 71-16</inkml:trace>
  <inkml:trace contextRef="#ctx0" brushRef="#br0" timeOffset="17924.757">1756 14263 232 0,'0'-15'88'0,"0"3"-48"0,5 1-25 0,-5 11 26 16,4 0-11-16,0 0-2 15,0 4-10-15,5 7-1 16,-1 19-10-16,-3 1 2 0,-1 14 4 16,-4 8-7-16,0 7-1 15,0-3-1-15,-4 10 0 16,-1-14-7-16,1 4 0 15,4-12-19-15,0-7-8 16,0-12-33-16,4-11-12 16,1-7-45-16</inkml:trace>
  <inkml:trace contextRef="#ctx0" brushRef="#br0" timeOffset="18086.3044">1778 14191 264 0,'-5'-41'99'0,"10"33"-54"0,7-11-37 15,-3 16 21-15,4-9-11 16,16-7-3-16,14 4-11 16,3 4-4-16,10 3-1 15,3 8-7-15,-29 8 1 0,-1-4-52 16,5 18-21-16,-4-3-32 16</inkml:trace>
  <inkml:trace contextRef="#ctx0" brushRef="#br0" timeOffset="18194.2776">1913 14553 292 0,'-55'-19'110'0,"51"12"-60"0,4-19-39 0,0 14 26 16</inkml:trace>
  <inkml:trace contextRef="#ctx0" brushRef="#br0" timeOffset="18266.3075">1892 14470 517 0,'34'-7'8'16,"13"-1"-6"-16,12 8-32 0,-25 4-15 15,0 4-92 1</inkml:trace>
  <inkml:trace contextRef="#ctx0" brushRef="#br0" timeOffset="18643.9884">2410 14678 212 0,'-8'-4'82'0,"-1"0"-44"0,5 19-27 16,0-7 23-16,-1 15-11 15,5 7-4-15,0-4-6 16,0 8-3-16,5 4-6 16,-1-4 6-16,0-4 5 0,0 4 4 0,1-8 3 15,-1-3 1-15,-4-12 1 16,0 0 2-16,0-11 3 15,0-3-6-15,-4-5-2 16,-1-11-3-16,1-3 0 16,0 3-7-16,0-23-4 15,-1 5-4-15,10-24 0 16,-5 16-4-16,12-15-2 16,1 7-3-16,13 4-1 15,-5 7-32-15,17 5-13 16,0-1-40-16,0 15-15 15,-4 4-33 1</inkml:trace>
  <inkml:trace contextRef="#ctx0" brushRef="#br0" timeOffset="18856.0363">2245 14716 316 0,'4'-4'121'0,"0"4"-66"0,5-8-49 16,-1 4 28-16,5 1-20 15,0 3-5-15,25-4-8 16,17-7-3-16,13 3 1 16,0-3-68-16,-17 7-29 0,-5 0-34 15</inkml:trace>
  <inkml:trace contextRef="#ctx0" brushRef="#br0" timeOffset="19379.4213">2958 14455 168 0,'-9'19'66'0,"9"-15"-36"0,-4-15-2 0,4 11 25 16,0 0-16-16,0 0-4 15,4 0-13-15,0-8-5 16,13 4-8-16,17 4-7 0,5-7-1 16,12 14 1-16,-9-7 2 15,9 12-41-15,-21-5-18 16,-1 1-57-1</inkml:trace>
  <inkml:trace contextRef="#ctx0" brushRef="#br0" timeOffset="19590.6925">2987 14765 300 0,'-4'37'112'0,"4"-52"-60"0,4 8-45 15,1 3 26-15,7 0-15 16,10-3 0-16,7-1-8 16,14 0-4-16,-1 5-3 15,13-9-18-15,-16 1-7 0,-14 4-69 16,26-5-29-16,34-7 1 16</inkml:trace>
  <inkml:trace contextRef="#ctx0" brushRef="#br0" timeOffset="19907.3035">3798 14048 284 0,'-30'-30'107'0,"22"15"-58"0,-1-4-31 0,9 15 28 15,0-7-13-15,0 3-2 16,13-3-9-16,13-4-2 15,3 0-11-15,1 0-1 0,0 0-1 16,4 3 1-16,-9 5 0 16,-4 3-4-16,9 4-3 15,-9 0 2-15,1 7 2 16,-5 1 0-16,-9 18 2 0,-4 1-4 16,-8 18-2-1,0-11-11-15,-5 15-6 0,-8 23-25 16,0-1-9-16,0-7-34 15,9-3-13-15,-5-8-33 16</inkml:trace>
  <inkml:trace contextRef="#ctx0" brushRef="#br0" timeOffset="20068.5239">4010 14787 356 0,'-21'87'132'0,"13"-61"-72"0,-18 20-33 15,18-28 40-15,3 1-35 0,5-4-11 16,0 0-17-16,0-3-5 16,0-8-97-1,0-20 53-15,-4-6-125 16</inkml:trace>
  <inkml:trace contextRef="#ctx0" brushRef="#br0" timeOffset="22620.6535">2121 16021 240 0,'0'-46'90'0,"9"9"-48"0,4-13-31 0,-9 35 21 15,4-7-13-15,5 7-1 16,0-4-12-16,0 15-4 16,-5 4-2-16,1 4 0 0,3 26 0 15,1-11 0-15,0 15 2 0,-5-4-1 16,1 8-1-1,-5-8 1-15,-4 11-1 16,0-7 0-16,0 0 2 0,0-4-1 16,-4 1-1-16,-9 3-6 15,0-12-1-15,-4-7-10 16,0-7-2-16,5-12-6 16,-1-7-1-16,0-8-35 15,5 0-15-15,8-4-7 16</inkml:trace>
  <inkml:trace contextRef="#ctx0" brushRef="#br0" timeOffset="23118.724">2300 15851 160 0,'4'-12'60'0,"-4"12"-32"0,0-3-4 16,0 3 22-16,-4 0-1 15,4 0 0-15,0 3-7 16,0 5-3-16,0 11-20 15,0-4 2-15,4 11 1 0,-4-3-6 16,4 11 1-16,0-8-4 16,9 8 2-16,-4-4-4 0,-1 8-2 15,1-4 0 1,-9 4-1-16,4-4-33 0,0-4-13 16,0-4-36-16,-4-3-16 15,0 0-27 1</inkml:trace>
  <inkml:trace contextRef="#ctx0" brushRef="#br0" timeOffset="23798.0014">2279 16311 200 0,'0'0'74'0,"0"0"-40"0,-9 4-5 0,1-4 28 0,-1 0-5 15,-4-4 1-15,1-4-12 16,-1-3-3-16,0-4-21 16,-4-8 7-16,-8 1 4 0,3-5-13 15,5-3-6-15,5 4-5 16,3-8-4-16,9 4-19 15,4-1-10-15,9 5-43 16,4 7-18-16,9 0-61 16</inkml:trace>
  <inkml:trace contextRef="#ctx0" brushRef="#br0" timeOffset="24062.8451">2661 15956 196 0,'-17'0'74'0,"17"0"-40"0,-13 8-13 0,9-4 22 0</inkml:trace>
  <inkml:trace contextRef="#ctx0" brushRef="#br0" timeOffset="24166.8438">2627 15968 403 0,'0'0'19'0,"12"-4"-12"16,14-4-5-16,4 5 1 0,-1-12 0 15,-8 11 1-15,-4 0-27 16,13 0-9-16,-13 0-83 16</inkml:trace>
  <inkml:trace contextRef="#ctx0" brushRef="#br0" timeOffset="24394.6299">2703 16103 296 0,'-4'4'110'0,"8"-4"-60"0,4 8-34 0,-3-8 29 16,3 4-22-16,9-4-7 16,0 0-13-16,9 7-2 15,-9-7-1-15,-9 0-11 0,18 0-5 16,-5 0-58-16,21 0-26 15,-4 0-26 1</inkml:trace>
  <inkml:trace contextRef="#ctx0" brushRef="#br0" timeOffset="24723.8181">3229 15432 272 0,'0'-11'101'0,"0"11"-54"0,5-12-31 0,-5 12 29 15,8-3-15 1,-4-1-5-16,13-4-8 16,-4 1-3-16,4-4-8 0,0 7-4 0,4 4-1 15,-4 0 1-15,0 4 1 16,4 3 3-16,-12 8 3 15,-1 0 0-15,-3 8 2 16,-1-4-2-16,-4 3 2 16,0 12-6-16,0-11-1 15,0 0-29-15,0-1-10 16,-4 12-60-16,-9 4-26 16,4-4-12-1</inkml:trace>
  <inkml:trace contextRef="#ctx0" brushRef="#br0" timeOffset="24903.562">3437 16160 464 0,'-4'4'176'0,"0"0"-96"0,-5-1-76 0,9-3 37 0,-4 8-29 15,-4-4-6-15,-1 7-47 16,5-7-20-16,-9 7 31 15,-4 0-76-15,4 4-27 0,-8-3-15 16</inkml:trace>
  <inkml:trace contextRef="#ctx0" brushRef="#br0" timeOffset="57707.2089">6884 7104 108 0,'-4'0'41'0,"-1"0"-22"0,1 4-11 16,4-4 13-16,-4 8-3 0,0-8-1 16,4 0-3-16,0 3-1 15,0-3-7-15,0 0 5 0,0 0 4 16,0 8-3-16,4-8 1 15,0 0-6-15,5 0-2 16,-1 4 4-16,5-4 2 16,0 7-2-16,-1-7 2 15,5 0 0-15,0 0 1 16,0-7 0-16,5 7 2 16,3 7-7-16,1-7-2 15,-1 4-3-15,5 4 1 0,-1 3-2 16,1-7 2-16,-4 3 0 15,3 1 3 1,-3 3 1-16,3 0 1 16,-7-3-2-16,3 3 1 15,-4 0-2-15,1-3 0 16,-1 0 1-16,0-1-1 16,0 4 0-16,-4 1-6 15,0-1 1-15,4 0 0 16,-4 8 2-16,0 4-1 15,0-1-1-15,-4 1 3 16,0 0 0-16,-5 11 1 16,1-4 2-16,-1 0-3 15,1 0-2-15,-1 4 2 16,1-7 2-16,-1 3 0 16,1 0 0-16,-5 0-1 0,-4 0 0 15,0 0 0-15,0 1 0 16,0-9 0-16,0 1 0 15,-4 3 0-15,4 1 0 16,-4 3-2-16,-1-8 1 16,5 5 0-16,-4-4 1 15,4 7-2-15,-4 7 1 16,0-3-4-16,-1 0 0 16,-3 4 1-16,-1 0 2 0,5 3-3 15,0-3 0 1,0-4 7-16,-1 0 6 15,1 4-2-15,4-1 0 16,0 1-4-16,0 0-1 16,4-4-3-16,1 3-2 0,-1 1 1 15,4 0-1-15,1 3 0 16,12 5 0-16,0-1 0 16,1 0 2-16,-6-11 1 15,14 0 1-15,-4-4-2 16,12 4-2-16,0 0-2 15,-4 0 1-15,-4-4 1 16,-5-3 2-16,1-1 1 16,-5-7 1-16,0 3 0 15,-4-10 0-15,0-1 0 16,0 0 2-16,0 1-3 16,-4-5 0-16,0 1-1 0,-1-1 1 15,-3 1-2-15,-1-4 2 16,-4-1-2-16,-4 1 2 15,0-4 4-15,-4 0 6 16,-4 4-1-16,-5 0 1 16,0-1-5-16,1 5 0 15,-1 7-7-15,-4-4-3 16,-4 8 3-16,-9 4 1 16,-4 3-3-16,0 4 1 15,-4 8 0-15,-9 0 0 16,5 3-3-16,-1 1 2 15,5 7-1-15,8 0 0 0,5-11 2 16,-1 7 0-16,9 0 0 16,5-7 0-16,3 3-3 15,5 1 0-15,4-1-1 16,8 5 3 0,1-9 0-16,8 1 1 0,4 4-3 15,0-5 2-15,1 12 1 16,-1 4 2-16,0-8-1 15,-4 1-1-15,-4 6 1 16,-1 1 1-16,-3 4-1 16,-5 3 2-16,-4-11-4 15,-4 8 0-15,-5 3 7 0,-12-3 4 16,0-8 8-16,4-4 3 16,-4 0 1-16,-5-3 1 15,-3-1-7-15,-5 1-1 16,4 3-12-16,0-4-1 15,5 1-2-15,3-8 2 16,1 0-1-16,4-4-1 16,0-7-15-16,5-4-7 15,3-4-82-15,9-4-34 16</inkml:trace>
  <inkml:trace contextRef="#ctx0" brushRef="#br0" timeOffset="59614.5259">5199 16013 136 0,'-4'-8'52'0,"4"8"-28"0,-5-3-17 0,5 3 13 16,0 0-4-16,0 0 3 16,0 0-4-16,0 0 1 15,0 0-9 1,0 0 2-16,0 0 2 0,0 0 2 0,0 0 5 15,5 0-4-15,3 0 0 16,1 0-2-16,8 0 0 16,0 3-4-16,16 1 0 15,6 0-1-15,3 0 3 16,1 0 1-16,-1-1 1 16,0 1 0-16,-3 0 2 15,-5 3-5-15,0-3-3 16,8 0 1-16,5-4 0 15,4 0 1-15,12-4 0 16,10 0-2-16,3-3 1 16,-8-4 0-16,-5-5 1 15,5-2 0-15,9-16 0 16,8-8-2-16,4-3 1 0,0-8-2 16,-8 0 2-16,-1-11-2 15,1-8 2-15,12-14 2 16,9-16 5-16,-4 4-2 15,-9-15 3-15,-13-12 1 16,1-14 2-16,-1 3-8 16,5-11-1-16,4-19-1 15,-5 7 2-15,5-7-1 16,-8-15 2-16,-14 4-6 16,-3-4-1-16,3 4-2 15,-3-8-2-15,8 15 1 16,12-26 1-16,-3 8-1 15,-5 22-1-15,-8 26 1 0,-9 16 1 16,-13 18-1-16,-4 12-1 16,-4 7-13-16,-4 12-6 15,0 7-26-15,0 11-11 16,-1 12-19-16,-3 3-8 16,3 8-30-1,10 12-58-15,-5 3 51 16</inkml:trace>
  <inkml:trace contextRef="#ctx0" brushRef="#br0" timeOffset="59974.8583">8514 11660 272 0,'-17'16'104'0,"17"-16"-56"0,8 0-27 16,-3 0 28-16,3-4-11 16,1-4-2-16,-1-3-9 15,5-4-3-15,4-8-13 16,8 4 2-16,5-3 1 0,0 3-5 16,4 0-3-16,4 8 1 15,-4 3 2-15,0 8 0 0,-9 8 0 16,-3 7-3-16,-10 19 1 15,-3 11-2-15,-1 12 0 16,-4-1-3-16,1 12-2 16,-1-4 1-16,-4 0-1 15,0-3-36-15,4-1-13 16,0-7-43-16,5-12-18 16,-1-18-40-1</inkml:trace>
  <inkml:trace contextRef="#ctx0" brushRef="#br0" timeOffset="60756.7293">9482 8368 264 0,'-22'-34'101'0,"18"30"-54"0,4 4-44 16,0 0 23-16,0 8-15 16,4 10-1-16,5-2-6 15,8 17-1-15,4 17-1 16,5 6 1-16,-1 12 2 0,1 0 7 16,-1 4 4-16,-4-8 3 15,-4-4 1-15,0-15 0 16,-4-3 2-16,0-12 1 0,-1-7 3 15,1-20 1-15,4-6 1 16,0-28-9-16,4-21-4 16,1-24-2-16,-1-14 1 15,4-16-7-15,1 0-4 16,8 8-24 0,0 19-9-16,4 11-38 0,-4 31-14 15,0 18-43-15,-5 26-18 16,-7 12 25-1</inkml:trace>
  <inkml:trace contextRef="#ctx0" brushRef="#br0" timeOffset="61176.3802">10403 8918 288 0,'-21'-30'107'0,"12"23"-58"0,-4 3-35 15,9 8 26-15,-4 7-27 16,3 12-6-16,1-1-7 16,0 12-2-16,4 0 2 15,0 8 0-15,4 3 0 0,0 0 0 0,1-11 2 16,-1-7 5-1,0 3 6-15,0 0 8 0,1-4 5 16,-1-11 5-16,0-7 4 16,0 3-6-16,-4-30-3 15,0 8-8-15,-4-30-3 16,4 3-7-16,-4-26 0 16,0-53-7-1,4 15-1-15,4 8-5 0,4 11 1 16,5 19-14-16,0 11-5 15,4 15-26-15,0 12-9 16,12 11-24-16,1 3-9 16,0 12-50-1</inkml:trace>
  <inkml:trace contextRef="#ctx0" brushRef="#br0" timeOffset="61355.1554">10322 9096 292 0,'-21'-4'110'0,"21"-15"-60"0,4-7-36 0,-4 14 28 0,9-7-12 16,3-11-2-16,10 0-16 15,7 4-8-15,5 11-2 16,9 7-22-16,8 8-7 0,8 4-52 16,1 3-22-16,-1-7-24 15</inkml:trace>
  <inkml:trace contextRef="#ctx0" brushRef="#br0" timeOffset="61600.4016">10904 8892 252 0,'-22'11'96'0,"18"-11"-52"0,4-3-25 0,0-1 26 16,0 0-17-16,4-4-5 16,9 1-14-16,8-4-4 15,5 3-3-15,8 4-6 0,13-3-2 16,-1 3-57-16,1 4-25 16,-5 0-35-16</inkml:trace>
  <inkml:trace contextRef="#ctx0" brushRef="#br0" timeOffset="61762.4532">10984 9126 312 0,'-25'11'118'0,"25"-11"-64"0,-4 8-50 16,-1-8 26-16,5 0-21 16,9 0-7-16,8-8-2 15,4 4-1-15,17 4 1 0,13 0-40 16,9-7-18-16,8 3-76 15</inkml:trace>
  <inkml:trace contextRef="#ctx0" brushRef="#br0" timeOffset="62240.8314">11566 8304 216 0,'-4'-42'82'0,"4"31"-44"0,0 0-16 0,0 11 28 0,0 0-22 16,0 3-5-16,4 16-12 16,4 11-3-16,5 8-4 15,8 22-3-15,5 1 2 0,8 18-2 16,4 8 2-16,-4-1-2 16,0-21 2-16,0-1 11 15,-9-19 6-15,-4-4-2 16,1-10 0-16,-5-9 3 15,0-10 1-15,-5-9 2 16,1-14 2-16,-4-23-12 16,-1-19-3-16,1-11-7 0,-1-8-3 15,1 5-9-15,3 10-3 16,5 8-34 0,9 23-15-16,3 3-35 0,10 15-16 15,12 16-15 1</inkml:trace>
  <inkml:trace contextRef="#ctx0" brushRef="#br0" timeOffset="62496.9871">12402 8941 280 0,'-4'0'107'0,"4"0"-58"0,0 15-33 15,0-11 29-15,0 7-17 16,0-11-4-16,4 12-12 16,0 10-5-16,1-11-4 15,-5 1-7-15,0 7 0 0,0-4 0 16,0 4 2-16,0-1-37 16,0-10-13-16,0 0-27 15,0-16-11-15,4-22-15 16</inkml:trace>
  <inkml:trace contextRef="#ctx0" brushRef="#br0" timeOffset="62556.9871">12304 8455 288 0,'-42'-19'110'0,"25"22"-60"0,8 1-52 16,9-4 20-16</inkml:trace>
  <inkml:trace contextRef="#ctx0" brushRef="#br0" timeOffset="62620.9899">12253 8458 422 0,'26'15'-62'15,"12"4"-54"-15,0 8-22 16</inkml:trace>
  <inkml:trace contextRef="#ctx0" brushRef="#br0" timeOffset="63040.7327">12941 8534 264 0,'-13'-27'99'0,"9"27"-54"0,-4-7-33 0,3 7 24 16,-3 7-17-16,-5 5-3 15,9 10-10-15,4 1-2 16,0 15-2-16,0 7-4 0,0 11 1 16,4 1 3-16,-4-19 1 15,0-4-1-15,0 7-2 16,0-3-24-16,0 3-11 15,0-7-46-15,0-4-19 16,0-7 0 0</inkml:trace>
  <inkml:trace contextRef="#ctx0" brushRef="#br0" timeOffset="63190.2711">12686 8737 224 0,'-21'-15'85'0,"21"12"-46"0,4-5-32 0,1 8 20 0,7 0-10 15,10 0 1-15,20-4-11 16,13 4-2-16,9 4-3 16,4 0-19-16,4 0-9 0,0 3-88 15</inkml:trace>
  <inkml:trace contextRef="#ctx0" brushRef="#br0" timeOffset="64191.9859">13552 8956 312 0,'-21'-7'118'0,"17"-8"-64"0,-13 3-39 0,8 1 31 0,1-16-23 16,-1-10-5-16,9-8-13 15,9-5-4-15,12-6-1 16,9 3 0-16,4 4 0 0,0 11-3 16,0 12 0-16,-5 15 2 15,-3 11 0-15,-9 15-2 0,-4 11 0 16,-9 16-1 0,-8 14 3-16,-9-3-2 15,-8 7 1-15,-5 1-5 16,-4-16 0-16,1-7-8 0,8-12-1 15,-1-7-18-15,5-8-5 16,5-30 0-16,7-18 3 16,10-12-12-16,3-8-5 15,9-3-35 1</inkml:trace>
  <inkml:trace contextRef="#ctx0" brushRef="#br0" timeOffset="64329.1772">13786 8832 192 0,'8'64'74'0,"-3"-38"-40"0,3 27-40 0,-8-42 14 16,0 8-5-16,4 8 1 0,5-12-46 15,-5 0-19-15,4-8-12 16,5-3-3-16</inkml:trace>
  <inkml:trace contextRef="#ctx0" brushRef="#br0" timeOffset="64588.1817">14231 8281 248 0,'9'-8'93'0,"-9"-3"-50"0,-4 7-35 0,4 4 24 16,0 12-14-16,0 3 0 16,0 4-1-16,0 7-2 15,-5 12-7 1,-3 7-3-16,-5 4-1 0,-4 8 0 15,-4 3 0-15,0 0-5 0,0-3 1 16,-1-8 0-16,-3-8 2 16,-5 5-34-16,5-12-13 15,4-23-18-15,4-4-4 16,12-14-36 0</inkml:trace>
  <inkml:trace contextRef="#ctx0" brushRef="#br0" timeOffset="64928.9269">14248 8228 252 0,'9'12'96'0,"-5"6"-52"0,9 24-36 0,-9-23 24 0,5 7-5 16,-1 1 4-16,5 3-11 16,4 7-2-16,8 1-10 15,5 4-5-15,0 3 0 0,4 4-2 16,4 0 2-16,-4-4 2 15,-4 0 4-15,-9-3 11 16,-8-4 5-16,-13-4 0 16,-13-4 2-16,-8-4 0 15,-9 1 3-15,-8-5-7 16,-5 1-4-16,-12-1-9 16,-13-10-4-16,-8-5-3 15,8-3 0-15,4-4-2 16,9 0-1-16,13-4-26 0,8 1-12 15,17-1-25-15,8-8-11 16,30-6-20-16,18-9-8 16,11-3-29-1</inkml:trace>
  <inkml:trace contextRef="#ctx0" brushRef="#br0" timeOffset="65244.7617">14932 7957 332 0,'-4'-38'123'0,"-1"27"-66"0,1-1-49 15,4 12 29 1,0 0-17-16,0 8-3 16,0 14-8-16,0 9-1 0,-4 25-5 15,4 20-2-15,0-1 2 0,0 16-2 16,0 10-1-16,0 1 1 15,0-4 1-15,4-11-3 16,0-8 0-16,5-15 1 16,-1-15 2-16,5-15-3 15,4-19-2-15,0-11-12 16,4-15-2-16,5-19-25 16,8-19-8-16,0-8-20 15,0 1-7-15,-9-12-37 16</inkml:trace>
  <inkml:trace contextRef="#ctx0" brushRef="#br0" timeOffset="65424.588">14669 8477 340 0,'-9'8'126'0,"26"-12"-68"0,17 0-52 0,-13 0 28 15,13-7-16-15,13-12-2 16,17-7-9-16,16 0-3 15,1-4-2-15,4 4-35 0,-9 11-12 0,-4 4-68 16,-4 11-28 0,-42 0 28-1</inkml:trace>
  <inkml:trace contextRef="#ctx0" brushRef="#br0" timeOffset="67404.5786">10288 10623 208 0,'-8'-15'79'0,"3"19"-42"0,5-4-28 0,0 0 19 16,0 0-14-16,0 15-3 15,5 4-5-15,-1 11 1 16,0 4-4-16,5 4 7 0,-1-4 3 16,1-8 2-16,3 16 1 15,1-5-4-15,4 9-2 16,9 21-2-16,-14-29 2 15,1 4 8-15,0-8 3 16,0 7 3-16,-1-11 0 16,-3-11 2-16,-5-15 3 15,0 0-9-15,0-31-4 16,1 5-7-16,3-35-1 16,13-26-5-16,9-11-2 0,4 3-11 15,-8 42-6 1,-5 4-41-16,8 11-15 0,14 0-45 15,-1 11-18-15,-3 20 21 16</inkml:trace>
  <inkml:trace contextRef="#ctx0" brushRef="#br0" timeOffset="67826.5827">10938 11163 228 0,'-13'-23'85'0,"9"23"-46"0,-1 0-35 0,5 4 19 16,0 7-9-16,0 8 0 16,5 7-2-16,-1 4 0 15,0 4-6-15,0 8 0 0,1-12 1 16,-5-4 10-16,4 5 4 15,0 10 0-15,0-11-1 16,1-7 1-16,-5-8-1 16,4 4 0-16,-4-12 0 15,0 1 4-15,0-8 2 16,0 0-5-16,-4-26 0 16,-1 3-8-16,1-30-3 15,0-34-8-15,4 20-3 16,0 14 0-16,13-11 0 15,-5 3-2-15,22 1 0 0,-5 18-20 16,13 1-8-16,-8 11-28 16,13 15-10-16,12 7-35 15,-13 8-13-15,-4 23 0 16</inkml:trace>
  <inkml:trace contextRef="#ctx0" brushRef="#br0" timeOffset="68008.224">10891 11200 336 0,'0'-22'126'0,"4"10"-68"0,9-3-61 0,-5 8 24 16,5 3-15-16,0-4-3 15,21 5-33-15,25 3-15 16,13 3-96-16,5 5-43 15</inkml:trace>
  <inkml:trace contextRef="#ctx0" brushRef="#br0" timeOffset="68353.3954">11621 11151 152 0,'-8'0'57'0,"8"0"-30"0,-9 0-27 0,5 0 10 15,0 0-9 1,4 0 0-16,0 0-41 0,0 0-18 16,0 4 1-16,0-4 3 15</inkml:trace>
  <inkml:trace contextRef="#ctx0" brushRef="#br0" timeOffset="71959.2821">11736 11114 220 0,'-17'3'82'0,"0"1"-44"0,4 0-20 0,9-4 25 16,4 0-7-16,0 0 2 15,-9 0-11-15,9 0-2 16,9 4-14-16,-1-1-4 0,13 5-3 15,9-8-2-15,13 11 1 16,-1-7-2-16,-4 4 2 16,0 3-4-16,-12-7 0 15,-5 3-28-15,5-7-10 16,-5 4-107 0</inkml:trace>
  <inkml:trace contextRef="#ctx0" brushRef="#br0" timeOffset="72316.426">12415 10612 240 0,'-26'-30'90'0,"14"18"-48"0,-1 1-29 0,13 11 22 16</inkml:trace>
  <inkml:trace contextRef="#ctx0" brushRef="#br0" timeOffset="72567.426">12368 10570 439 0,'4'27'9'0,"9"3"-6"16,4 8 6-16,0 7 4 0,4 8-2 15,5 11-1-15,-1 4-4 16,-4 0-1-16,1-4-1 16,-5 0 0-16,0-15 9 15,-5-11 3-15,1-8 6 16,-4-11 1-16,-5-4-1 16,0-15 1-16,0 0-11 15,5-19-2-15,-5 0-4 16,9-19-1-16,-1 4-6 15,5-15-1-15,0 4-4 0,13 0-1 16,-4 7-47-16,8-3-21 16,16-12-37-1,1 11-13-15,-8 8 14 16</inkml:trace>
  <inkml:trace contextRef="#ctx0" brushRef="#br0" timeOffset="73367.5242">13225 11223 204 0,'-4'-15'77'0,"0"7"-42"0,0-7-6 15,0 8 28-15,-1 3-9 16,1-7-4-16,4 3-20 15,0 4-7-15,0 4-11 0,0 0-2 0,0 12 2 16,0-1-1-16,4 12 0 16,-4-1-3-1,0 5-2-15,0-1 3 0,0 4 2 16,0 4-2-16,0-8-2 16,0 1-11-16,0-4-4 15,0-5-39-15,5-3-16 16</inkml:trace>
  <inkml:trace contextRef="#ctx0" brushRef="#br0" timeOffset="73545.6566">13187 10906 280 0,'-8'-4'107'0,"4"4"-58"0,4 0-57 0,0 0 18 0,0 0-18 15,0 4-4-15,4 0-52 16,4 0-20-16,5 7-12 16,0 12-4-16</inkml:trace>
  <inkml:trace contextRef="#ctx0" brushRef="#br0" timeOffset="73890.9769">13697 11012 148 0,'-13'0'55'0,"4"-8"-30"0,1 16-12 0,4-8 17 16,-1 11-2-16,5-11 3 15,-4 4-4-15,4-4 1 16,4 7-16-16,9-7 0 0,4 0 1 16,4-7-7-16,9 3-3 15,4-7-2-15,13-1 1 16,12 1-56-16,1 0-23 0,-9 15-28 15</inkml:trace>
  <inkml:trace contextRef="#ctx0" brushRef="#br0" timeOffset="74086.6769">13790 11355 344 0,'-8'-4'129'0,"3"4"-70"0,5-4-58 16,0 4 27-16,5 0-21 16,3-7-4-16,9 3-2 15,8 4 1-15,1 0-1 16,16 0-25-16,9-7-9 0,5-5-67 0,7 1-27 16</inkml:trace>
  <inkml:trace contextRef="#ctx0" brushRef="#br0" timeOffset="74568.2002">14456 11246 296 0,'-25'0'110'0,"25"0"-60"0,-13-23-30 0,9 12 32 0,4-12-15 15,4-3-1-15,5-20-12 16,3 5-5-1,10-8-11-15,12 11-3 0,-13 8 1 0,0 7-5 16,5 12-3-16,16 3 1 16,-8 12 0-16,-4 8 1 15,-13 6 2-15,-5 9-1 16,-7 7-1-16,-10 7-4 16,-3-3-2-16,-9 0-11 15,-9-1-3-15,-3 1-17 16,-1-8-6-16,0-3-15 15,5-8-4-15,4-16 5 16,4-14 3-16,4-15 23 0,9-12 13 16,8-7 10-1,13-12 3-15,8 8 20 16,5 4 10-16,0 7 23 0,-1 15 12 16,1 12-12-16,0 11-4 15,-5 19-23-15,-3 22-8 16,-1 8-6-16,-4 8 0 15,0 0-4-15,-4-5-2 16,-1-3-27-16,-3 0-12 16,-1-15-36-16,1-11-14 15,-1-8-19 1</inkml:trace>
  <inkml:trace contextRef="#ctx0" brushRef="#br0" timeOffset="74942.9892">15416 10514 208 0,'8'-8'77'0,"-8"38"-42"0,0 4-37 0,0-18 14 16,-4 17-6-16,-9 9 1 15,-4 7 5-15,-4 0 4 16,-4 4-8-16,-5 0-2 0,4-4 0 15,5-4-3-15,-9-4-2 16,1-7-16-16,3-7-7 16,5-12-44-1,4-8-57-15,9-14 27 16</inkml:trace>
  <inkml:trace contextRef="#ctx0" brushRef="#br0" timeOffset="75287.9596">15382 10536 236 0,'17'-7'90'0,"-5"7"-48"0,-3 19-31 0,-5-8 23 0,5 8-11 16,3 4-1-16,5 7-9 15,5 4-3-15,3 11-5 16,5 4-4-16,4 8 2 0,4 3-2 16,0-3 2-16,-8-1 2 15,0-11 4-15,-9 1 13 16,-4-12 6-16,-4-8 5 15,-13 0 22 1,-13-14-8-16,4-1-15 16,-12-3-8-16,0-1-10 0,-13-3-1 15,-13 0-8 1,-8-1-3-16,-9-3-1 16,-4 4-1-16,-4-4-16 15,4 0-6-15,17-4-14 0,9 1-2 16,12-5-26-16,13-7-10 15,26-11-6-15,16-5-2 16,18-6-40 0</inkml:trace>
  <inkml:trace contextRef="#ctx0" brushRef="#br0" timeOffset="75618.1226">16167 10216 300 0,'-8'-27'112'0,"-1"20"-60"0,1-1-30 15,-1 8 33 1,1 0-25-16,-1 8-8 0,1 7-14 16,-1 15-4-16,1 15-2 15,-1 16-2-15,5 7 3 0,0 11-4 16,4-23 0-16,0-6 1 15,4 21 0-15,9 35 0 16,-1-8 2-16,5-26-3 16,5-12-2-16,-1-15 2 15,0-11 0-15,9-19-8 0,-1-19-2 16,1-18-14-16,0-16-4 16,-5-7-29-1,-3-12-13-15,-5 1-57 16</inkml:trace>
  <inkml:trace contextRef="#ctx0" brushRef="#br0" timeOffset="75783.5366">15963 10548 304 0,'-4'22'112'0,"17"-10"-60"0,16-5-36 0,-16-3 27 16,13-8-17-16,16 1-2 15,18-13-14-15,12 5-6 0,4-8-3 16,-4 4-45-16,-4 0-18 0</inkml:trace>
  <inkml:trace contextRef="#ctx0" brushRef="#br0" timeOffset="76461.1968">10322 12275 256 0,'-8'-45'96'0,"3"30"-52"0,1 0-32 0,0 11 26 15</inkml:trace>
  <inkml:trace contextRef="#ctx0" brushRef="#br0" timeOffset="76699.5051">10305 12211 466 0,'4'30'10'15,"5"4"-7"-15,4 11 0 0,4 16 2 16,4-1 0-16,4 1 2 16,1 6 5-16,8 5 2 0,0-4-1 15,0 0 2 1,-5-12 1-16,1 1 2 0,-4-19-1 16,-1-8-1-1,-4-11 5-15,9-15 3 0,0-27-6 16,-1-26 0-16,-3-23-9 15,4-7-3-15,-5-12-6 16,0 5 0-16,1 7-46 16,-1 14-20-16,-3 13-56 15,-1 18-24-15,9 11 16 16</inkml:trace>
  <inkml:trace contextRef="#ctx0" brushRef="#br0" timeOffset="77192.4635">10997 12837 160 0,'0'8'63'0,"0"-8"-34"0,0 11-8 0,0-7 22 16,4 3-10-16,1 5-2 0,-1 3-12 16,0 4-4-16,5 7-8 15,-1 0 2-15,0 1 3 0,1-1 0 16,-5 8 3-16,0-7 1 15,1 3-1-15,-1-4 4 16,0-3 0-16,-4-1 7 16,0-10 4-16,0-8 3 15,0-4 3-15,-4-12-9 16,-5-3-4-16,-3-15-7 16,-1-12 0-16,0-10-7 15,1-16-1-15,3 4-6 0,9-4-2 16,4 7-2-16,9 9-2 15,8 6-17-15,13 12-7 16,9 12-38-16,3 10-15 16,1 12-31-16,-5 8-12 15,-8 3 3 1</inkml:trace>
  <inkml:trace contextRef="#ctx0" brushRef="#br0" timeOffset="77388.2787">10921 13045 340 0,'-13'7'126'0,"13"-7"-68"0,0-7-59 0,4 3 23 0,9 4-11 16,8-11 1-1,13 11-7-15,13-8-1 0,12 4-2 16,9 4-59-16,-4 0-24 0,4-11-63 15</inkml:trace>
  <inkml:trace contextRef="#ctx0" brushRef="#br0" timeOffset="77675.5318">11587 12928 304 0,'4'-19'112'0,"-4"11"-60"0,9 8-47 0,-5 0 22 16,0 4-4-16,9 0 3 15,8 3-12-15,5 5-3 16,8-1-7-16,4 0-1 0,4 1 1 15,1-5-33-15,-9 1-15 16,0-12-53-16,4-4-21 16,-4-7 5-1</inkml:trace>
  <inkml:trace contextRef="#ctx0" brushRef="#br0" timeOffset="78124.4738">12084 12241 252 0,'-17'-41'96'0,"12"29"-52"0,1 9-45 0,4 3 18 16,0 7-15-16,4 8 0 15,5 12 2-15,4 7 2 16,4 15-2-16,4 7 10 0,9 12 8 16,4 8 0-16,4 7 1 15,0 0-1-15,4-4-2 16,-3-11 1-16,-5-4-1 15,-5-15 2-15,-3-11 3 16,-1-12 4-16,-8-3 5 16,0-20-10-16,0-6-2 15,0-20-13-15,0-22-3 0,0-16-4 16,0-14 1 0,0 3-31-16,0 1-11 15,4 6-44-15,0 13-20 0</inkml:trace>
  <inkml:trace contextRef="#ctx0" brushRef="#br0" timeOffset="78367.2186">12933 12792 316 0,'-5'-19'121'0,"1"30"-66"0,4 1-53 0,0-5 23 16,0 8-17-16,4 12-4 16,-4-1-3-16,5 4-1 15,-5 4 0-15,4 0 0 0,0 4 0 16,0-12-25-16,1 1-10 16,-5-8-35-16,0-4-14 15,4-8-26 1</inkml:trace>
  <inkml:trace contextRef="#ctx0" brushRef="#br0" timeOffset="78501.3674">12852 12543 320 0,'-38'-30'121'0,"34"22"-66"0,-1 1-51 0,5 7 24 0,0 0-23 16,0 0-6-1,0 7-43-15,13 5-19 0,4 3-71 16,4 7-29-16</inkml:trace>
  <inkml:trace contextRef="#ctx0" brushRef="#br0" timeOffset="79057.0593">10352 13697 204 0,'-26'0'77'0,"18"4"-42"0,-5-8-17 0,13 4 25 0,-4 0-2 16,4 0 2-16,4 0-12 15,9 0-4-15,17 0-16 16,25 4 9-16,25 0 6 0,-16-1 1 16,46-3 2-16,43 0-10 15,4 0-1-15,22-3-7 16,29-5 1-16,-13-3-1 16,26-4 3-16,-13-8-5 15,8 0-3-15,5 1-3 16,-30-5 0-16,-13 1-4 15,-4 3 0-15,-13 5-45 16,-21 2-20-16,-21-6-43 16,-21 7-17-16,-30 0-15 15</inkml:trace>
  <inkml:trace contextRef="#ctx0" brushRef="#br0" timeOffset="79491.2124">11808 14150 216 0,'-21'19'82'0,"4"-4"-44"0,0 7-27 0,0-7 21 16,-5 12-19-16,1 7-5 16,-4 11-3-1,-1 8-1-15,1 3-2 16,-1 1-2-16,5-4 1 0,4 7-12 0,0-7-5 16,4-12-32-16,1-7-14 15</inkml:trace>
  <inkml:trace contextRef="#ctx0" brushRef="#br0" timeOffset="79882.819">11825 14059 212 0,'17'-22'79'0,"-22"29"-42"0,22 4-37 15,-8 1 16 1,-1 7 0-16,5 3 4 0,0 12-4 15,4-7 1-15,4 10-10 16,0 5-2-16,1 3-1 0,3 4 2 16,0 0 3-16,-3 4 2 15,-1-4 1-15,0-4 2 16,-4 4 2-16,-4-3 6 16,-9-5 4-16,-4-11 5 15,-8 0 4-15,-5-7-4 16,-4-4 1-16,-4 0-12 15,-9 0-4-15,-17-4-5 16,-12-8 0-16,-9-3-2 16,0-4 0-16,4 0-5 0,5-4-3 15,12 0-3 1,9 1 1-16,4-1-10 0,9 0-5 16,16-15-98-1,13-3-4-15,22-1-8 16,21-7-8-1</inkml:trace>
  <inkml:trace contextRef="#ctx0" brushRef="#br0" timeOffset="80257.949">12466 13961 264 0,'8'-45'101'0,"-8"30"-54"0,9 4-33 16,-9 11 28-16,4 0-16 16,-4 7-5-16,4 16-10 15,-4 14-3-15,0 16-4 16,-4 8-3-16,0 10 2 0,-1 5 0 15,1 7 1-15,0 0-5 16,0-4 1-16,4-8 0 0,4-6 0 16,0-9 2-16,5-11 1 15,3-7-1 1,1-11-2-16,4-9-4 16,0-6 0-16,0-24-31 0,0-6-14 15,0-13-13-15,-4-14-4 16,0-11-44-1</inkml:trace>
  <inkml:trace contextRef="#ctx0" brushRef="#br0" timeOffset="80451.4926">12360 14293 320 0,'-9'0'121'0,"13"0"-66"0,-8 0-44 0,8 0 28 15,5 0-14-15,12 0-3 0,5-7-12 16,7 3-4-16,1-8-4 16,9 12-28-16,8-11-10 0,25-8-57 15,13 0-23-15,-4-11-7 16</inkml:trace>
  <inkml:trace contextRef="#ctx0" brushRef="#br0" timeOffset="80874.2561">13947 13222 204 0,'-30'7'77'0,"26"-3"-42"0,0 4-28 0,4-8 18 0,0 4-11 15,4-1-3-15,9 1-6 16,17 0-2-16,8-4-1 16,8-8-2-16,5 1 1 0,5-8-23 15,-1 3-8-15,0-6-69 16</inkml:trace>
  <inkml:trace contextRef="#ctx0" brushRef="#br0" timeOffset="81084.4586">14108 13561 220 0,'-63'19'85'0,"33"-15"-46"0,17-8-15 0,9 4 29 15,4-4-16-15,9 4-4 16,7-7-17-16,10-1-5 16,8-3-7-16,4 0-3 0,9-4 2 15,-1-4-42-15,5 0-18 16,26-4-77 0</inkml:trace>
  <inkml:trace contextRef="#ctx0" brushRef="#br0" timeOffset="81545.9778">14872 13320 188 0,'-46'45'71'0,"24"-45"-38"0,-3-7-23 16,12 3 20-16,1-7 6 15,-1-1 8-15,9-10-15 16,4-12-7-16,12 0-13 15,10-4 0-15,3-7 4 0,0 0-1 16,5 7 1-16,0 8-5 16,4 15 0-16,-4 7-5 15,-5 16-2-15,-8 7 2 0,-8 7 2 16,-5 8-2 0,-8 4-2-16,-5 8 0 15,-4-1-1-15,1 1-9 0,-10-4-4 16,-7-1-11-16,-1-14-3 15,0-4-3-15,5-15 1 16,3-16 5-16,10-10 2 16,12-20 8-16,4 1 4 15,13-5 3-15,-4 1 5 16,4 4 10-16,0 14 4 16,4 12 14-16,0 15 6 15,5 8-12-15,-1 14-4 16,1 8-8-16,-1 8 0 15,0 7-5-15,5 1 0 16,0-1-32-16,0-11-15 0,-5-4-80 16</inkml:trace>
  <inkml:trace contextRef="#ctx0" brushRef="#br0" timeOffset="84009.4478">10840 16190 208 0,'-8'-30'79'0,"-1"30"-42"0,-8-19-10 0,9 15 29 16,-1-7-16-16,5-12-5 15,0 1-14-15,4-1-6 16,4-3-8-16,4-1-5 0,5-3 1 16,0 0-2-16,4-4 2 15,4 4-4-15,-4 11-2 16,-4 4 4-16,12 4 1 0,-4-1 0 16,1 12 1-1,-5 4-2-15,4 15 2 0,0 15-2 16,-8 4 2-16,-5 7 2 15,-8 0 2 1,-4 4 10-16,-4 0 6 0,-5 4-3 16,4-27-2-16,1 1 3 15,-5-8 1-15,-4 0-9 16,-4-12-3-16,4-11-6 16,-4-3-3-16,4-8-38 15,4-4-15-15,4 0-64 0,14 0-26 16</inkml:trace>
  <inkml:trace contextRef="#ctx0" brushRef="#br0" timeOffset="84447.3014">11545 15941 240 0,'-9'0'90'0,"9"0"-48"0,-4 12-16 16,0-9 29-16,-1 5-14 15,5-8-3-15,0 0-20 16,0 0-6-16,13 0-8 0,8 0-3 15,5 0 0-15,-5 0-4 0,17 4 2 16,17 3-26 0,1 5-11-16,-5-1-78 15,-13-7-65-15,-4 3 63 16</inkml:trace>
  <inkml:trace contextRef="#ctx0" brushRef="#br0" timeOffset="85193.5478">12113 15662 144 0,'-4'12'55'0,"4"-12"-30"0,-8 0 1 0,3 3 25 16,1 5-3-16,0-8-1 16,0 0-9-16,-1 0-3 15,1-8-20-15,0 5 0 0,4-5-1 16,0 4-1-16,8-7 0 16,1 3-10-16,8 5-1 0,0 3-2 15,8 0 0 1,-3 0 0-16,3 3 0 0,-4 5 2 15,0 3 3-15,-4 1 7 16,-4 14 2-16,-4-3-3 16,-14 10 1-16,-7 17-3 15,-1-20 2-15,4-4 3 16,-3 8 3-16,-1-4 2 16,0 8 1-16,1-15-5 15,-1 3-1-15,4-3-6 16,1-5-3-16,4 1-2 15,4-4-3-15,0 0-4 0,17-11 0 16,17 4-33-16,4-8-13 16,8 0-46-1,10-8-18-15,-10 4-35 16</inkml:trace>
  <inkml:trace contextRef="#ctx0" brushRef="#br0" timeOffset="85812.0293">12648 15598 264 0,'-8'-11'101'0,"8"11"-54"0,-9 0-28 0,9 0 26 16,0 0-14-16,0-4-6 16,0 0-8-16,4-3-1 0,1-1-9 15,-1 4 0-15,13-11 0 0,-4 4 1 16,8 0 0-16,-4-1-2 16,8 5 1-16,-3 3-4 15,-1-4 0-15,0 5 1 16,-4 14 2-16,-4-7-3 0,-5 15-2 15,-4-4 0 1,-12 19-1-16,4-8-3 0,-5 19 2 16,1-3 3-16,-5 14 1 15,5-7-4-15,-1 8-1 16,1-8 1-16,8 8 0 16,0-12-2-16,4-7 2 15,0-4-4-15,13-8-1 16,0-3-8-16,8-12-2 15,-3 0 9-15,3-3 6 16,-4-8-1-16,-4 0 1 16,0 0 5-16,-4-12 2 15,-4 12 11-15,-9-11 4 16,0 0 2-16,-9-12 1 16,1 8-2-16,-18-8-2 15,5 5-2-15,-9-16 1 0,5 7-8 16,-1-14-4-1,5 7-9-15,0-4-1 0,4 12-39 16,4 3-14-16,0-3-49 16,13 14-21-16,0 5-26 15</inkml:trace>
  <inkml:trace contextRef="#ctx0" brushRef="#br0" timeOffset="86891.8249">10471 16869 176 0,'-9'11'68'0,"5"-11"-36"0,0 0-11 16,4 0 25-16,0 0-13 0,0 0-1 15,8-7-13 1,18-1-4-16,12 1-8 16,21-1-3-16,5 5 0 0,17-1 0 0,33 0 2 15,18 4-3-15,-47 8-2 16,-13-5 2-16,47 1 2 15,72 0 15-15,-81-4 7 16,-17 0 2-16,39-4 0 16,68-3-10-16,-90 3-4 15,-17 0-6-15,35-4-1 16,-26 5-5-16,16-5-2 16,-20 1 2-16,12-1 2 15,-16 0-33-15,12 5-13 16,47-12-46-16,-30 0-18 0,-26-4-28 31</inkml:trace>
  <inkml:trace contextRef="#ctx0" brushRef="#br0" timeOffset="88213.236">11269 17529 228 0,'-13'-11'88'0,"13"0"-48"0,4-1-34 0,-4 8 20 16,4-3-12-16,9-8-1 16,4 4-5-16,4-8 0 15,5 4-5-15,-1 3-4 0,-8 1-2 16,0 3 2-16,5 5 2 15,-6-5 2-15,1 16 1 16,-4-8 0-16,0 11 0 16,-5 0 0-16,-3 16 2 15,-1-5-5-15,-8 12-1 16,-1 0 0-16,-3-4 2 16,-1 12-1-16,1-8-1 15,-1 0 1-15,5-12-1 16,0-10-3-16,4-1 0 15,4 0-1-15,0-7 3 16,1 0 0-16,12 0 1 0,-5-1-3 16,10 5 2-1,-5-1 1-15,0 9 0 16,8 10 11-16,-12 0 7 0,-5 5 2 16,-3 2 3-1,-5 1 2-15,-5-11 2 16,1 3-1-16,-9-3-1 0,-8 0-6 15,0-8-1-15,0-4-10 16,-1-7-5-16,1-4-20 16,4-8-6-16,9-3-44 15,8 3-17-15,8 5-42 16,13-16-45-16,13 15 66 16</inkml:trace>
  <inkml:trace contextRef="#ctx0" brushRef="#br0" timeOffset="88395.5324">12071 17906 252 0,'-9'27'93'0,"9"-27"-50"0,-17 22-28 0,13-18 26 16,-4 7-22-16,-9 1-7 16,4-1-11-16,0 0-1 15,1-7 0-15,3-4-29 0,5-4-10 16,0 4-58-1,4-18-49-15,4-9 50 16</inkml:trace>
  <inkml:trace contextRef="#ctx0" brushRef="#br0" timeOffset="88768.5455">12449 17193 332 0,'-13'4'126'0,"0"4"-68"0,-8 14-50 15,8-10 29-15,-4 7-17 16,-12-1-3-16,3 9-10 16,-4 3-5-16,9 15-1 15,8-11-8-15,5 4 0 0,16 3 1 0,14-3 3 16,12-4 0 0,4-4 1-16,0-3 0 15,0-5 0-15,-4 5 2 16,-4-5 0-16,-5-7 2 0,-8 8 3 15,-4 0 2-15,-9 3 1 16,-4 1-4-16,-8-1-3 16,-9-3 2-16,-4-5 0 15,-9 5-19-15,-4-8-7 16,-13 0-10-16,5-19-3 16,8-3-4-16,4-8-1 15,13-8 3-15,13-7 1 16,8-19-6-16,5-11-2 15,-5-5-38 1</inkml:trace>
  <inkml:trace contextRef="#ctx0" brushRef="#br0" timeOffset="88903.2411">12292 17326 272 0,'-26'0'101'0,"22"3"-54"0,4 1-33 0,0-4 39 16,13 4-20-1,12 3-14-15,1-7-8 16,3 0-7-16,5 0-3 0,0 4 2 0,4 4-51 15,-8 7-19-15,-4-8-73 16</inkml:trace>
  <inkml:trace contextRef="#ctx0" brushRef="#br0" timeOffset="89354.8613">13777 16462 264 0,'-12'7'99'0,"7"-3"-54"0,10-8-37 16,-5 4 24-16,0 0-20 15,0 0-4-15,12-3-5 16,1-1-3-16,29 4 1 16,-12 0-19-16,21-8-5 0,21 4-46 15,-4 8-20-15</inkml:trace>
  <inkml:trace contextRef="#ctx0" brushRef="#br0" timeOffset="89582.6301">13824 16711 320 0,'-25'0'121'0,"25"0"-66"0,0 3-58 0,0 1 24 15,4 0-17-15,0-4-2 16,17 8-2-16,-8-8 2 16,25 0-1-16,22 0-14 0,8-8-4 15,4 4-73-15,-21 0-32 16,-9 1 11 0</inkml:trace>
  <inkml:trace contextRef="#ctx0" brushRef="#br0" timeOffset="90060.4119">14779 16594 328 0,'-38'-4'123'0,"17"-7"-66"0,-1-1-38 16,10 1 34-16,3-4-16 15,1-11-1-15,8-8-17 0,4-8-4 16,9 1-9-16,8 3-6 0,4 4-1 15,5 8-1 1,0 14 0-16,-5 5-3 0,1 14 1 16,-5 5-9-16,-4 6-4 15,-9 9-7-15,-3 3-2 16,-5 12 5-16,-5-5 5 16,-7 5-2-16,-5-5-1 15,-9-3-14-15,-4 0-4 16,5-11 4-16,0-12 3 15,3-11 10-15,5-7 7 16,9-8 6-16,4-19 4 16,8-4 0-16,9-3 1 15,8-9 4-15,0 9 1 16,0 11 23-16,5 11 10 16,-5 11 1-16,-4 16 3 0,0 11-13 15,-4 19-5-15,-1-1-12 16,1 9-4-16,0-1-6 15,-5-11-1-15,1-12-41 16,4 12-17-16,-5-4-65 16,1-3-43-1,-1-5 72-15</inkml:trace>
  <inkml:trace contextRef="#ctx0" brushRef="#br0" timeOffset="90350.6393">14431 15975 308 0,'-13'0'115'0,"13"0"-62"0,0 0-40 0,0 0 30 15,4 0-9-15,1 0 3 16,7 0-19-16,1 0-8 15,17 0-6-15,-5 0-6 0,14 0 1 16,-5 0-1-16,12 4 0 16,18 4 2-16,-26-8 2 15,-4 0-25-15,4 0-10 0,-8 0-38 16,0 0-15 0,-5 0-52-16</inkml:trace>
  <inkml:trace contextRef="#ctx0" brushRef="#br0" timeOffset="90705.6397">14962 15779 224 0,'-9'11'85'0,"9"-11"-46"0,-8 12-19 16,3-8 24-16,1 3-2 0,0-3-1 15,0 3-7-15,4-7-4 16,0 4-16 0,4 4 4-16,0-8 3 0,0 3 0 0,9 5 2 15,0-4-9-15,4 3-1 16,0 1-3-16,0 3 1 16,0 0-2-16,0 1 2 15,-5-1 5-15,-3 0 2 16,-5 1-5-16,-4 7 0 15,0-8-8-15,-8 0-1 16,3 4-13-16,-7 0-4 16,-1-3-23-16,0-1-9 15,0 0-38-15,9-7-17 16,0 0-66 0</inkml:trace>
  <inkml:trace contextRef="#ctx0" brushRef="#br0" timeOffset="95584.7114">15310 17209 316 0,'-22'7'121'0,"18"-3"-66"0,0 3-64 0,0-7 20 16,-5 0-6 0,-4 4 4-16,5 4-2 15,-1-8 1-15,1 7-5 16,4 1 3-16,8 3 0 0,9 4-5 15,8 0 0-15,9 4-3 0,8 0-2 16,4-4 0 0,5 4 3-16,8-30 4 0,22 3 3 15,7-14 11 1,6-20 6-16,-6-15 1 0,6-18 3 16,-1-12-6-16,13-18-3 15,8-12-6-15,-12-19-2 16,-9-4-4-16,0-22-1 15,-4-4-3-15,0-3 1 16,-5-13-2-16,-3-17-1 16,-5-13 1-16,-17-10 1 15,-8-4-1-15,-26 82 2 0,-4 20-2 16,0-54-1 0,4-157 1-16,-12 158 1 15,-5 26-1-15,0-57-1 0,9-161 1 16,-9 44 1-16,5 35-3 15,-1 18 0-15,1 20 1 16,-1 108 0-16,-4 16 0 16,9-38 2-16,13-192-3 15,-1 45 0-15,5 45 1 16,8 15 0-16,4 19-3 16,14 16 2-16,3 21-1 15,-25 99 0-15,-4 19 4 16,12-26 1-16,39-99-12 15,-18 49-7-15,-3 20-11 0,-5 29-4 16,-4 19-5-16,8 12-1 16,-3 14-12-16,-6 16-4 15,-3 4-34-15,-4 14-12 16</inkml:trace>
  <inkml:trace contextRef="#ctx0" brushRef="#br0" timeOffset="95944.6811">17394 9005 272 0,'8'-11'104'0,"-4"11"-56"15,18-11-45-15,-10 3 23 0,10 4-11 16,7-11 2-16,14 0-6 16,8-4-1-16,-5-3-6 15,1 3-1-15,4 4 3 0,0-4-1 16,0 7 0-16,-4 9 1 16,-5 14 3-16,-12 4 0 15,-5 11 0-15,-20 5-3 16,-5-1-1-16,0-4-1 0,-9 8 0 15,5 0-2 1,-5 15 1-16,1-4-11 16,-1 1-2-16,1-12-50 0,4 7-23 15</inkml:trace>
  <inkml:trace contextRef="#ctx0" brushRef="#br0" timeOffset="96738.5561">18985 8334 260 0,'-8'-11'99'0,"0"3"-54"0,-1-7-31 15,5 4 26-15,0-5-13 16,-1-10-1-16,5-4-11 16,5-8-4-16,3-3-6 15,9-5-6-15,8 1 0 0,5 7-1 16,13 8-2-16,-5 8 0 15,0 14 3-15,-4 12-2 16,-13 11 1-16,-12 8 4 0,-9 11 1 16,-17 7-1-1,0 1 1-15,-4-1-9 0,-5 4-3 16,1-11-17-16,-1-4-7 16,1 1-15-16,3-16-5 15,1-4-60 1</inkml:trace>
  <inkml:trace contextRef="#ctx0" brushRef="#br0" timeOffset="96923.5361">19240 8017 192 0,'17'38'74'0,"-17"-4"-40"0,4 18-20 0,-4-25 20 15,-4 11-19-15,4 3-6 16,0-3-4-16,0-4-1 15,0 3-2-15,0-3-8 0,4 0-1 0,-4-3-43 16,0-9-19-16,0 1-18 16</inkml:trace>
  <inkml:trace contextRef="#ctx0" brushRef="#br0" timeOffset="97370.993">18769 7421 164 0,'-8'8'63'0,"-1"-8"-34"0,-4 11-8 0,9-7 22 16,-4 3-1-16,8-7 1 15,0 0-8-15,0 0-2 16,8 4-18-16,5-4-2 0,8 0 0 0,4-4-5 16,5-3 0-16,4-8-4 15,9 3-3 1,3-3 0-16,14 4 1 15,3 3-3-15,-3 5 0 0,-5 3-6 16,-8 3-3-16,-9 5-12 16,-8-1-6-16,-9 1 1 15,-4-4 2-15,-9 3-6 16,1-7-3-16,-5 0 12 16,-4-7 5-16,-4 3-3 15,0 0-1-15</inkml:trace>
  <inkml:trace contextRef="#ctx0" brushRef="#br0" timeOffset="97821.4283">19240 7270 196 0,'-8'-11'74'0,"-18"11"-40"0,9-4-40 16,4 4 78-16,1 0-20 16,3 0-11-16,1 0-8 15,8 0-20-15,0 0 1 0,0 0 0 16,13 0-5-16,8 0-1 0,4 4-2 15,9 3-1 1,0 5-3-16,4-8 1 0,-4 3-2 16,-4 4-1-16,-5 1 12 15,-8-1 4-15,-4 4 3 16,-9 0 1-16,-8 4-5 16,-4-4-1-16,-9 0-4 15,-9 4-1-15,-3 0-5 16,-5 4-3-16,0-8 0 15,4 4-1-15,4-4-18 16,5-4-5-16,4 0-35 16,21-7-68-1,13 4 14-15,9-1-18 16</inkml:trace>
  <inkml:trace contextRef="#ctx0" brushRef="#br0" timeOffset="98151.5232">19588 7885 212 0,'-13'0'79'0,"5"8"-42"0,0-8-17 0,8 0 24 0,0 0-11 15,0 0-4-15,0 0-13 16,0 0-3-16,12 0-7 16,14-8-4-16,3 8-1 0,-3 0-1 15,16 0 0-15,30-4-25 16,-4 4-10-16,5-7-51 15,-14-1-63 1,-8 4 36-16</inkml:trace>
  <inkml:trace contextRef="#ctx0" brushRef="#br0" timeOffset="98362.5778">19609 8217 312 0,'13'0'118'0,"0"0"-64"0,12 0-39 0,-12 0 29 15,13 0-24-15,8 0-8 16,-1 0-11-16,6 0-1 16,3 0 0-16,1 0-60 0,3-8-24 15,1 5-57 1</inkml:trace>
  <inkml:trace contextRef="#ctx0" brushRef="#br0" timeOffset="102790.9483">20267 8055 284 0,'-4'15'107'0,"4"-15"-58"0,0 7-31 16,0-7 28-16,0 0-13 0,4-7-2 15</inkml:trace>
  <inkml:trace contextRef="#ctx0" brushRef="#br0" timeOffset="102894.9646">20297 8066 596 0,'30'0'15'0,"4"-8"-6"0,4 5-15 0,-13 3-6 15,-3-8-36-15,12-3-14 16,-5 3-32-16,10-7-13 15,-6 0-1 1</inkml:trace>
  <inkml:trace contextRef="#ctx0" brushRef="#br0" timeOffset="103344.9401">20781 7640 256 0,'-13'4'96'0,"9"-4"-52"0,4 0-32 16,0 0 24-16,0 0-13 16,4-4 0-16,5-4-5 15,8 1-2-15,8-5-8 16,5 1-3-16,4 0-1 0,4-1-2 15,0 12-2-15,0 0 1 16,-8 12 1-16,-4-1 1 0,-9 4 1 16,-9 8 9-1,-8 3 3-15,-4 8 4 0,-9-4 0 16,-4 8-7-16,-8 4 0 16,-1 7-2-16,1-4 1 15,4 4 0-15,4 0 0 16,4-8 0-16,4-14 0 15,1-5-4-15,4 1 0 16,4 0-7-16,8-4-1 16,1-4 0-16,8-8 2 15,12 1-39-15,1-16-16 16,4-3-45-16,4-12-18 16,13-11-33-1</inkml:trace>
  <inkml:trace contextRef="#ctx0" brushRef="#br0" timeOffset="103916.7271">21350 7674 240 0,'-9'-4'90'0,"5"0"-48"0,0 4-12 16,4-4 34-16,0 1-19 15,0-1-3-15,4-4-18 16,0 1-7-16,9-4-10 16,4-5-1-16,4-2 4 0,13 2-4 0,4-6-1 15,-4 11-5-15,0-1 0 16,-4 8-2-16,-5 4 0 16,-3 8 2-1,-14 11 2-15,-4 7-1 0,-12 8 2 16,-9 8 0-16,0-12 1 15,4-4-2-15,-12 23 1 16,4-11 0-16,-1 19 1 16,-7 26 0-16,7-8 0 15,5-11 0-15,9-11 0 16,-1-8 0-16,9-7 0 16,13-12-2-16,0-11 1 15,0 0 0-15,12-11 1 16,18-11 0-16,-14-5 0 15,-3 5 0-15,-1-16 0 16,-4 4-2-16,-4-7 1 0,-4 3-2 16,-13-3-1-16,0 3 1 15,-13-7 1-15,5 4 3 16,-22-4 2-16,-21-16-3 16,0 5-3-16,0-4-7 15,5 11-1-15,12 7-30 16,4 5-11-16,9 3-26 15,17 7-105 1,12 9-16 0,13-9 84-16</inkml:trace>
  <inkml:trace contextRef="#ctx0" brushRef="#br0" timeOffset="104487.0031">20344 8692 204 0,'-17'11'77'0,"13"-11"-42"0,-9 4-12 16,9 0 24-16,-1 0-7 0,5-4 0 16,5 4-10-1,7-4-2-15,10 3-15 0,20-3 3 0,17-3 4 16,22-13-5-16,25 5 0 15,22-8-9-15,3 4-4 16,9-7 1-16,9 3 0 16,-9-4-1-16,-13 0 1 15,-21 5 0-15,-12-5 1 16,-18 12-29-16,-8-8-12 16,-13 7-44-16,-17 9-18 15,-21 3-34 1</inkml:trace>
  <inkml:trace contextRef="#ctx0" brushRef="#br0" timeOffset="105493.189">20446 9424 272 0,'-9'-4'101'0,"5"8"-54"0,0-8-31 16,4 0 27-16,4-3-14 0,9-5-5 15,8-3-7-15,9-7-1 16,-1 3-9-16,1 8-6 0,-9-1-2 16,-4 12-4-16,4-7 1 15,9 7 2-15,-9 7 3 16,-4 8 2-16,-12-3 1 16,-1-1 0-16,-8 12 0 15,-5 14-2-15,-4-3-2 16,-4 0-2-16,0-4 1 15,0-3 1-15,5-5 2 16,3 1-3-16,9-12 0 16,0 1-1-16,4-1 0 0,1-7-3 15,7 3 1-15,1 5 2 16,4-9 1 0,-4 5 5-16,4 3 2 0,-4-3 11 15,-1 3 6-15,-3 0 1 16,-9 4 3-16,0-3-9 15,-9 7-3-15,5 0-4 16,-9 3-2-16,5-7-5 16,-9 4-3-16,0-4-5 15,-4-4-2-15,4 1-26 16,0-8-9-16,0-4-28 16,12-4-9-16,1 0-24 0,21-11-9 15,-4 4 7 1</inkml:trace>
  <inkml:trace contextRef="#ctx0" brushRef="#br0" timeOffset="105658.8762">21014 9688 240 0,'-12'15'90'0,"3"-8"-48"0,1 5-36 0,3-8 20 15,1 3-19-15,4-7-3 16,0 0-12-16,0 0-3 15,0 0-62-15,0 0-27 0,4 0 11 16,5-7 10 0</inkml:trace>
  <inkml:trace contextRef="#ctx0" brushRef="#br0" timeOffset="106034.6425">21295 9186 296 0,'-13'4'112'0,"4"0"-60"0,-3 11-45 16,3-4 26-16,1 4-15 16,-5 4-2-16,0 0-9 0,0 7-5 15,5 5-1 1,-1-1 1-16,9-8 1 0,0-3 1 16,5 8 0-16,7 7-5 15,5-8 1-15,9-3 4 16,4-5 2-16,-1 1 4 0,5 0 4 15,-4 0-2-15,-13-4 3 16,-4-4-6-16,-9 8-1 16,0-4-2-16,-12 8-1 15,3-4-1-15,-12 11 2 16,0-7-5-16,-8 7-3 16,4-8-15-16,-13-3-6 15,4 0-13-15,-8-15-4 16,-5-15-19-16,14-12-5 15,16-7-6-15,9-23 1 0,12-7-24 32</inkml:trace>
  <inkml:trace contextRef="#ctx0" brushRef="#br0" timeOffset="106198.9492">21201 9228 292 0,'21'22'110'0,"-12"-33"-60"16,4 7-36-16,-5 0 28 0,13 1-19 15,5-5-4-15,8 1-12 16,17-1-5-16,8-3-1 16,5-4-21-16,-13 3-9 0,-5 1-43 15,-3 0-18-15,-18 11-30 16</inkml:trace>
  <inkml:trace contextRef="#ctx0" brushRef="#br0" timeOffset="107671.7956">22700 8402 184 0,'-9'-19'68'0,"1"26"-36"0,-5-18-7 0,0 11 27 16,-4-11-2-16,4-1 0 16,5-6-14-16,8-5-7 15,0-7-17-15,8-8-3 0,9 0-2 16,9 1-6-16,4 6 0 15,-1 9-3-15,1 7 0 16,0 7 0-16,-1 12 0 16,-3 7 0-16,-9 12 0 15,-9 7 2-15,-8 12 0 16,-8-5-3 0,-9 5 2-16,-13-1-10 0,0 5-5 0,-12-9-10 15,4-7-4 1,4-7-10-16,8-12-2 15,5-11-7-15,8-15 1 0,22-15 15 16,12-15 9-16,9-12-42 16</inkml:trace>
  <inkml:trace contextRef="#ctx0" brushRef="#br0" timeOffset="107834.9536">22912 7994 176 0,'17'12'68'0,"-13"7"-36"0,-8 33-20 15,0-33 21-15,-5 19-2 0,1 3 2 16,-1 5-5-1,5-5-3-15,0-3-13 16,4-4-8-16,0 0 0 0,0-12-3 0,4-3 2 16,0 0-13-16,5 4-3 15,-5-4-40 1,0-4-18-16,0 0-34 16</inkml:trace>
  <inkml:trace contextRef="#ctx0" brushRef="#br0" timeOffset="108168.6887">22691 7734 236 0,'-17'-11'90'0,"-4"7"-48"0,-9 0-29 16,22 4 24-16,-1 4-12 15,1 0-5-15,-1 3 0 16,1-7-1-16,3 4-10 16,5-4-1-16,5 8-1 0,12-8 1 15,8 3 0-15,9-3-7 16,9-3 0-16,-1-9-10 0,5 1-2 15,-1-4-36 1,1 0-14-16,-4 0-70 16</inkml:trace>
  <inkml:trace contextRef="#ctx0" brushRef="#br0" timeOffset="108557.2587">22946 7474 168 0,'-21'26'66'0,"12"-14"-36"0,1-9-7 0,3 1 24 16,5 4-4-16,0-8-1 0,0 3-10 15,5 1-3 1,3 0-16-16,1 0 1 0,7-4 0 0,6 0-5 15,7 0-3-15,1 4-3 16,0-1-3-16,0 5 1 16,-1 3 1-16,-3 0 5 15,-9 1 4-15,-5 3 5 16,-7 4 2-16,-5 0-1 16,-5-1 0-16,-3-2-9 15,-5 2-3-15,1-3-1 16,-5 4 2-16,0-7-25 15,4 3-10-15,0 4-34 16,5-1-14-16,8-2-53 16,4 2-39-1,0 1 71-15</inkml:trace>
  <inkml:trace contextRef="#ctx0" brushRef="#br0" timeOffset="108809.0648">23120 8160 288 0,'-4'0'107'0,"4"-7"-58"0,4 3-26 0,-4 0 29 0,4 0-23 15,9-3-8 1,8-1-13-16,9 1-6 15,8 3-1-15,9-3-6 0,-5-1 1 0,0 0-40 16,1-7-18-16,-5 4-153 31,-4 22 74-31</inkml:trace>
  <inkml:trace contextRef="#ctx0" brushRef="#br0" timeOffset="108976.4148">23281 8409 344 0,'0'4'129'0,"0"-4"-70"0,4 0-56 16,1 0 28-16,7 4-18 15,5-4-2-15,9 0-7 16,3 0-3-16,5-4 0 0,0-7-56 0,-4-1-23 16,0 1-71-1</inkml:trace>
  <inkml:trace contextRef="#ctx0" brushRef="#br0" timeOffset="116695.7619">23795 8243 256 0,'-17'-3'96'0,"17"3"-52"0,-5 0-32 0,5 0 24 16,-4 3-8-1,4-3 0-15,0 0-11 0,0 4-3 16,13 0-4-16,8-4 1 15,5 0-8-15,-5 0-2 16,0 0-17-16,9 0-4 16,-5 0-63-16,9 0-27 15,17 0-10 1</inkml:trace>
  <inkml:trace contextRef="#ctx0" brushRef="#br0" timeOffset="117338.1889">24181 7844 304 0,'4'-16'115'0,"5"-6"-62"0,3 3-49 16,-3 15 26-16,4-3-17 15,4-5-2-15,12 5-5 0,5 3-1 16,4 4-3 0,1-8 1-16,-1 8 0 0,4 8 5 0,-12-8 3 15,-4 11 2-15,-5 1 3 16,-9-1-5-16,-12 4 1 15,-8 8-9-15,-9 7-2 16,-8 8 1-16,-1-5 1 16,1-14-1-16,-1 23-2 15,5-8-2-15,-5 11-1 16,5-3 4-16,4-1 1 16,-4 16 2-16,8-23 2 15,5-8 1-15,4 0 1 16,8 5-2-16,0-5-1 15,13-7-3-15,4-8-2 16,5 0 1-16,3 1-1 16,5-9 0-16,-4-3 2 15,-9 0-1-15,1-3 2 16,-5 3 0-16,-5-19 1 16,-3 8 0-16,-9-12 0 0,0 0 4 15,-13-7 5-15,-12-15 2 16,-14 0 0-16,-3-12-3 15,4 0 0-15,-5 8-7 16,5 0-1-16,4 12-9 16,4-1-2-16,5 12-36 15,4 7-14-15,4 15-37 16,4 4-16-16,13 11-45 16</inkml:trace>
  <inkml:trace contextRef="#ctx0" brushRef="#br0" timeOffset="125431.6034">23311 9096 96 0,'4'0'38'0,"-4"0"-20"0,0-4-6 0,0 4 13 16,0 0 2-1,0 0 1-15,0 0-4 16,0 0-1-16,4 0-12 15,-4 0 0-15,5 0 0 0,-5 4 0 16,4 3 1-16,0 5-4 16,0 6 0-16,0-6-5 0,1 10 0 15,-5 1 3-15,0 3 3 16,4 5 0-16,-4-9 0 16,0-3-5-16,0 0-1 15,4-8 5-15,-4-11 3 16,4 0-2-16,1-11 2 15,-1 0-6-15,0-16-1 16,5-3-2-16,-1 4-2 16,1-1-2-16,3 8 1 15,-3-3-4-15,4 10 1 16,-1 5 2-16,1 3 1 16,0 8 1-16,0 3 0 15,-9 5 0-15,0-1 0 16,0 4 0-16,1 4 0 0,-5 0 0 15,0 0 2-15,4 0-1 16,-4-8 2-16,0-4-2 16,4-7-1-16,0-7 1 15,1-12-1-15,-1 0 0 16,0 0 2-16,5 4-3 16,-1 0-2-16,0 11-1 15,1-3 3-15,-1 14-5 16,1-3 2-16,-1 19-7 15,1 7-1-15,-1 4-6 0,1-4-4 16,-5 0-6-16,5-11 0 16,-5 0-67-1</inkml:trace>
  <inkml:trace contextRef="#ctx0" brushRef="#br0" timeOffset="125823.8521">24045 8877 172 0,'13'-4'66'0,"-13"8"-36"0,-4 7-24 16,-1-3 15-16,5 3-11 16,0 0-1-16,-4 12-1 15,-4 19 2-15,-9-5-5 16,-5 12 1-16,-3 4 4 0,-1 4-4 15,1-1 2-15,0 5-5 0,-1-20-2 16,1-3-9 0,-1 0-3-16,5-5-25 15,4-17-11-15,8 2-40 16</inkml:trace>
  <inkml:trace contextRef="#ctx0" brushRef="#br0" timeOffset="126224.6156">24202 9096 220 0,'-13'11'82'0,"5"4"-44"0,-9-4-36 0,8-7 17 15,-3 15-15-15,-1 4-1 0,0 3-5 16,1 0 0-16,3 1 2 16,5-8 4-16,4 0 2 0,8-8-2 15,1 0-1-15,4-7-1 16,3 4 1-16,6 3-4 16,-1 0-2-16,-4 4 2 15,0 0 2-15,-4 0 0 16,-5 4 2-16,-4 0 2 0,-4 4 2 15,-4-1-1 1,-4 1-1-16,-5-4-3 16,0 0-2-16,0-4-10 0,1 0-6 15,-5-8-23 1,8-25-52 0,5-13-2-1</inkml:trace>
  <inkml:trace contextRef="#ctx0" brushRef="#br0" timeOffset="126615.657">24304 8907 160 0,'0'-4'60'0,"0"4"-32"0,4-3-33 31,9 3 62-31,0 0-17 0,4-4-1 16,4-4-2-16,4 1-22 15,1-5 3-15,4 1 0 0,4 0-8 16,-9 7-3-16,0-4-4 16,-3 16 0-16,-5 3 0 15,-5 1 3-15,-3 3 3 16,-9 7 2-16,-4 5-3 0,-9-1-3 15,0 1-2-15,5-5-3 16,3-7 3 0,5 4 0-16,0-4-1 15,9-3-2-15,-5-1 1 16,13-11-1-16,-4 0-3 0,8-4 2 16,13-3-28-16,-4-9-13 15,-5-6-97 1</inkml:trace>
  <inkml:trace contextRef="#ctx0" brushRef="#br0" timeOffset="128928.6233">18688 11464 108 0,'-4'-22'44'0,"4"18"-24"0,0 0 9 15,0 4 25-15,0 0-5 16,-4 8-1-16,0 3-5 16,-1-7 0-16,5 15-24 15,0-8 0-15,0 15 0 0,5 31-7 16,-1-12-2-16,-4-11-3 0,0 8-2 16,0-5-3-1,0 16-2-15,0-8 3 16,0 8 2-16,0-4-7 15,0-7-3-15,0-5-24 0,0-6-9 16,0-1-18-16,4-30-7 16,0 4-48-1</inkml:trace>
  <inkml:trace contextRef="#ctx0" brushRef="#br0" timeOffset="129108.3208">18565 11479 228 0,'5'-15'85'0,"-1"4"-46"0,17-8-30 0,-4 12 22 16,13-5-15-16,12 1-1 15,5 0-9-15,-5-1-4 0,1 5-1 16,-1-1-1-16,1 4 2 0,-5 1-25 16,-4 3-10-16,-5 0-80 15</inkml:trace>
  <inkml:trace contextRef="#ctx0" brushRef="#br0" timeOffset="129320.9425">18765 11653 252 0,'-21'23'93'0,"8"-12"-50"0,4 4-28 0,5-8 24 16,4 5-23-16,4-5-8 15,9 5-6-15,4-5-2 16,13 1 0-16,4-12 0 0,4-4 0 16,4-3-38-16,14 0-14 15,16 3-67 1</inkml:trace>
  <inkml:trace contextRef="#ctx0" brushRef="#br0" timeOffset="129768.4101">19270 11725 236 0,'-17'0'88'0,"8"11"-48"0,1 4-27 16,4 0 22-16,-1-4-9 15,1 1-3-15,4 3-5 16,0 0-1-16,0 11-9 16,0-3-1-16,0 7 3 0,0 0-4 15,0 4-1-15,0-11 2 0,0-1 0 16,0-3 3 0,0-4 1-16,0-3-1 15,0-12-1-15,0 0-5 16,4-19-3-16,-4 4 0 0,9-15-1 15,-1 3-3-15,5-7 2 16,8-7-1-16,5 14 0 16,-5 12 0-16,-4 15-2 15,-4 0 0-15,4 12 3 16,-5-1 0-16,5 15 3 16,-4-3-6-16,0 22 1 15,0-11-39-15,4 8-14 16,-5-8-34-16,5-1-11 15,0-6-1 1</inkml:trace>
  <inkml:trace contextRef="#ctx0" brushRef="#br0" timeOffset="130128.9468">20047 12068 356 0,'-22'15'132'0,"22"-15"-72"0,-29 11-44 16,24-3 35-16,-12-8-16 16,5 3-2-16,-9-3-15 15,-1 0-4-15,-16-3-8 16,8-9 3-16,-8-6 3 0,8 2-8 0,1-6-2 16,3 3-7-1,14-15-1-15,3-19-6 0,13 4 0 16,13 4-3-1,0 22 2-15,-4 1 0 0,4 10 3 16,4 1 1-16,-8 15 3 16,-5 3-1-16,-3 8 0 15,-1 4-16-15,-4 0-8 16,0 0-5-16,-4 4-1 16,-1-4-15-16,1-1-7 15,0 1-28 1,0-19-49-16,4-11 37 15</inkml:trace>
  <inkml:trace contextRef="#ctx0" brushRef="#br0" timeOffset="130357.2112">20157 11336 272 0,'-4'0'101'0,"4"0"-54"0,-4 11-26 16,-1-11 28-16,5 12-22 15,0 10-7-15,5-3-12 16,-1 0-6-16,0 15-1 16,9 26-1-16,-5-14 2 0,-4-9-1 15,1 16 2-15,-1-15-29 16,-4 7-9-16,0 0-27 16,-4-7-9-16,4-4-46 15</inkml:trace>
  <inkml:trace contextRef="#ctx0" brushRef="#br0" timeOffset="130534.3225">20042 11800 324 0,'5'-11'123'0,"-1"-1"-66"0,13-10-51 0,-9 10 25 16,5-3-15-16,8 0-2 15,5 0-8-15,3 4-4 16,10 0-1-16,7 7-34 0,5 0-13 15,0 4-50-15,4 0-21 16,-4-4 7 0</inkml:trace>
  <inkml:trace contextRef="#ctx0" brushRef="#br0" timeOffset="130854.2791">20785 11528 192 0,'-21'16'74'0,"8"-13"-40"0,-4 16-13 16,9-11 25-16,-1-1-13 15,1 5-1-15,-1-1-6 0,5 0-1 16,4-7-14-16,4 3 2 0,5-7 1 16,8 0-5-16,4-7-3 15,9 7-3-15,4-4 0 16,8 4-48-16,1 0-22 16,3 4-70-1</inkml:trace>
  <inkml:trace contextRef="#ctx0" brushRef="#br0" timeOffset="131077.2763">20705 12019 256 0,'-5'0'96'0,"5"0"-52"0,5-12-21 16,-5 12 29-16,8-3-14 15,9-9-4-15,4 1-20 16,0 3-9-16,9 1-3 16,4 3-5-16,4 4 0 0,5 0-45 15,-9 4-20-15,-9 0-71 16</inkml:trace>
  <inkml:trace contextRef="#ctx0" brushRef="#br0" timeOffset="131808.7596">21481 11468 228 0,'-42'-34'85'0,"42"34"-46"0,-9-19-32 0,5 16 20 0,4 3-10 16,0 0 1-16,-4 11-9 15,-5 8-3-15,9 15-3 16,0 7 0-16,0 8 2 0,-4 0 2 16,4-15 1-16,0-4 2 15,0 4 4-15,0 12-6 16,-4-16 0-16,4-8 0 16,0-7 0-16,0 0 2 15,0-3 1-15,0-5-3 16,0-14 0-16,0-1-1 0,4-22 3 15,9-19-5-15,4 0-3 16,0 4-8 0,4 11-1-16,0 11 3 15,1 12 2-15,-1 11-3 0,0 11 1 16,0 4 2-16,-8 4 3 16,0-4 0-16,-1 8-1 15,10 7 3-15,-5-4 2 16,-5-3 0-16,1-12 0 15,-4 1-1-15,-5-12 2 16,0 3 3-16,5-14 2 16,-1 7-3-16,1-26 0 15,-1 8-1-15,1-9 1 16,-1 5-4-16,0 7-1 16,1-4 1-16,-1 12 0 15,1 4-5-15,-1 14 1 16,1 4 0-16,-1 12 2 15,9 19-19-15,-4-8-8 0,-4-4-18 16,3 4-8-16,-3-4-20 16,4-4-5-16,-1-3-43 15</inkml:trace>
  <inkml:trace contextRef="#ctx0" brushRef="#br0" timeOffset="132244.8651">22148 11804 340 0,'0'-12'126'0,"0"12"-68"0,-4-26-46 0,4 7 30 15,4-3-18-15,4-9-1 16,5 1-11-16,8 4-5 16,-8 3-4-16,0 12-3 0,8-8 3 15,-4 8-2-15,0 7-1 16,0 0 1-16,-4 15 1 15,-1 1-1-15,-7 14 2 16,-1-3-9-16,-8 11-1 16,-1-8-16-16,-7 12-5 15,-1-8-13-15,-13 4-1 16,5-11-5-16,0-5 2 16,0-2 3-16,4-20 1 15,4 4 16-15,9-27 10 0,8-22 11 16,4 12 8-16,1 6 18 15,8 5 10 1,0 3 1-16,4 16 1 0,-4 3-4 16,0 15-1-16,-4 1-14 15,0 10-4-15,4 16-7 16,-5-4-1-16,-3-11-17 16,3 3-5-16,-3-3-35 15,-1-4-13-15,5 3-49 16</inkml:trace>
  <inkml:trace contextRef="#ctx0" brushRef="#br0" timeOffset="132548.9637">21940 11023 288 0,'-13'0'110'0,"9"4"-60"0,0-4-43 0,4 0 26 15,0 7-10-15,0-7-1 16,12 4-8-16,-3 0-1 16,20 3-8-16,-3-3 1 0,21-4 1 0,-9 0-3 15,9-4-1 1,-5-3-1-16,9-1-2 15,-9 1-19-15,5 3-8 16,-9-7-32-16,-4 3-15 0,-4 4-58 16</inkml:trace>
  <inkml:trace contextRef="#ctx0" brushRef="#br0" timeOffset="132889.939">22492 10838 200 0,'0'-11'77'0,"-5"11"-42"0,1 0-10 0,4 0 25 15,-4 4-12-15,4 3-4 16,0-7-3-16,0 4 3 16,8 4-19-16,-3-5 7 0,7 5 2 15,1 3-6-15,8 0-3 16,-4-3 0-16,4 7 3 15,1-4 5-15,-5 8 3 16,0-4 0-16,-5 8 1 16,-3-4-11-16,-9 11-2 15,0 0-6-15,-9 0-3 16,1-7-2-16,-9 11-3 16,0-11-19-16,-4-1-10 15,-1 1-34-15,1-16-14 16,0 1-44-16,-4-16-18 15,-9-10 5 1</inkml:trace>
  <inkml:trace contextRef="#ctx0" brushRef="#br0" timeOffset="135758.6279">18553 13075 144 0,'4'0'55'0,"-4"0"-30"0,0 4-10 15,0-4 18-15,-4 3-5 16,4 1 0-16,0 7-9 15,0 1-1-15,0 14-11 16,0 19 0-16,0-7 3 0,0-4-4 16,-5 15-1-16,1-7 0 15,0 10-1-15,0-6-2 16,-1 6 1-16,1-6-2 16,4-9 2-16,0-3-18 0,0-11-4 15,0 0-22 1,9-23-7-16,-1 0-45 15</inkml:trace>
  <inkml:trace contextRef="#ctx0" brushRef="#br0" timeOffset="135938.645">18557 13097 184 0,'0'4'71'0,"0"-4"-38"0,0 0-25 0,0 0 18 16,8 0-6-16,9-4 0 15,9 1-9-15,3-1-2 16,10 0-5-16,7-7-5 0,-12 0 0 16,-8 3-15-16,12-3-6 15,17-4-80-15</inkml:trace>
  <inkml:trace contextRef="#ctx0" brushRef="#br0" timeOffset="136166.6834">18701 13320 268 0,'-38'-11'101'0,"12"3"-54"0,14 8-39 16,7 0 24-16,1 0-18 0,4 0-5 15,9 0-5-15,8 0-4 16,8 0 1-16,9 8-6 0,9-8-1 15,3 11-46 1,1-7-20-16,4 7-43 16</inkml:trace>
  <inkml:trace contextRef="#ctx0" brushRef="#br0" timeOffset="136585.1413">19075 13516 236 0,'0'15'88'0,"0"0"-48"0,0 15-29 0,0-22 21 15,-5 3-11-15,1 1 1 0,0 3-4 16,0 0-2-16,-1 4-8 15,1-4 6-15,4 0 3 0,0-4-3 16,0-3 2-16,0-1-3 16,0-11 2-16,0 1-6 15,0-20-3-15,4-15-3 16,5-14-3-16,4 6-2 16,-1 5-1-16,1 7-1 15,0 7 3-15,8 16-2 16,0 11-1-16,-4 15 3 15,-4 8 2-15,-5-12-2 0,5 16 0 16,0-5-1 0,0 12 0-16,-1-4-27 0,5 8-13 15,0-12-33-15,0 8-16 16,0-3-26 0</inkml:trace>
  <inkml:trace contextRef="#ctx0" brushRef="#br0" timeOffset="136944.0448">19851 13633 192 0,'-12'38'74'0,"12"-38"-40"0,-43 22-5 16,35-18 28-1,-9 7-12-15,4-3-1 16,-8 3-1-16,4 1 0 0,-4-5-23 15,4 4 4-15,-9-11 3 0,-4-15-6 16,1-3 0-16,-1-9-12 16,5-3-3-16,3-12-6 15,10 1-1-15,7-4-8 16,5 11-4-16,9 0-9 16,4 4-3-16,4 11-1 15,0 8 2-15,-1 7 6 16,-3 8 6-16,-4 7 7 15,-5 8 3-15,0 3-9 0,-4-3-3 16,0-8-22-16,-4 16-7 16,0-4-8-16,-5-1-4 15,1-3-46 1</inkml:trace>
  <inkml:trace contextRef="#ctx0" brushRef="#br0" timeOffset="137233.3709">19996 13056 208 0,'-5'-4'79'0,"5"4"-42"0,-8 8-17 15,8-8 24 1,-4 4-13-16,-1 3-4 0,5 4-11 15,0 8-3-15,0 4-7 16,5 11-2-16,-1 0 0 0,0 7-2 16,0 8 1-16,1 4-4 15,-1-15 0-15,0-4-34 16,-4 7-17-16,0-3-33 16,-4 0-54-1,0-8 35-15</inkml:trace>
  <inkml:trace contextRef="#ctx0" brushRef="#br0" timeOffset="137396.0945">19800 13414 268 0,'-4'-22'101'0,"8"18"-54"0,13-4-37 0,-4 8 23 16,4-3-16-16,13-1-2 15,4 0-9-15,-4 0-2 16,-1 4-2-16,5 0-46 0,0 4-19 15,0 4-64 1</inkml:trace>
  <inkml:trace contextRef="#ctx0" brushRef="#br0" timeOffset="137817.2757">20165 13429 288 0,'-12'-3'107'0,"8"3"-58"0,-1 0-42 0,5 0 23 15,0 0-16-15,5 0-5 16,3-4-6-16,9 4-3 15,4-4 1-15,17 4-1 0,5-4 0 16,4 4-33-16,-13-3-13 16,-5 3-45-1,5-4-57-15,9 0 39 16</inkml:trace>
  <inkml:trace contextRef="#ctx0" brushRef="#br0" timeOffset="138043.3017">20204 13693 236 0,'-9'0'88'0,"9"0"-48"0,0-3-18 16,0 3 28-16,4 0-15 15,9-4-5-15,4 0-13 16,13 0-6-16,4 4-6 15,4-7-4-15,0 7 0 0,5 0-54 0,-1 7-22 16,13-3-57 0</inkml:trace>
  <inkml:trace contextRef="#ctx0" brushRef="#br0" timeOffset="140908.7353">21065 12818 184 0,'5'-30'71'0,"-10"23"-38"0,1-8-6 0,4 15 27 15</inkml:trace>
  <inkml:trace contextRef="#ctx0" brushRef="#br0" timeOffset="141089.4063">21048 12781 426 0,'-17'22'33'16,"5"8"-18"-16,3-3-1 0,-4 14-1 0,-8 35-4 15,4 7-1-15,9 7 0 16,4-26 2-16,-1-7-1 15,5 7 0-15,0-11-5 16,13 7-3-16,0-3 2 16,8-8 0-16,-4-4-10 15,4-7-5-15,-4-4-54 16,4-12-23-16,-4-3-43 16</inkml:trace>
  <inkml:trace contextRef="#ctx0" brushRef="#br0" timeOffset="141420.7082">21316 13139 196 0,'0'-19'74'0,"0"19"-40"0,-4-4-9 0,4 4 25 15,-5 4-19-15,1 7-4 0,4 4-11 16,0-3-2 0,-4 14-8-16,4-3 3 0,-4 15 1 0,4 14-3 15,0-14-2-15,0-8-2 16,0 8 0-16,0-4-13 15,0 0-3-15,0 0-45 16,4-12-17-16,-4 1-43 16</inkml:trace>
  <inkml:trace contextRef="#ctx0" brushRef="#br0" timeOffset="141644.6797">21566 13524 248 0,'-8'7'93'0,"3"1"-50"0,1-4-33 0,4-4 25 16,-4 3-21-16,0 1-5 16,0 0-6-16,-1 0 0 15,5-1-2-15,0-3-29 0,5-3-11 16,3-5-43-1,5 1-55-15,4-12 38 16</inkml:trace>
  <inkml:trace contextRef="#ctx0" brushRef="#br0" timeOffset="142005.2911">21715 13162 228 0,'-17'0'85'0,"17"0"-46"0,-4 0-32 15,4 0 18-15,4 0-4 16,4-4-1-16,1-8-2 16,8 5 1-16,-4-1-10 15,-1 1 1-15,1 3 1 0,0 0 2 16,-5 4 5-16,1 8-6 0,-5 3 1 16,-4 12-4-1,0-1 2-15,0 1-2 16,-4 0 2-16,-1-4-2 0,1 11 0 15,0-8-1-15,0 12 0 16,-1 4-2-16,5-8 1 16,0-7-4-16,0-1 0 15,0-3-3-15,5 0-3 16,-5-4 2-16,4-3 0 16,0-1-32-16,9-4-13 15,-5 1-63-15,9-8-25 16,9-8 13-1</inkml:trace>
  <inkml:trace contextRef="#ctx0" brushRef="#br0" timeOffset="142379.4611">22046 13482 240 0,'-43'4'90'0,"39"-8"-48"0,-4-7-16 16,3 11 29-16,1-15-14 15,0-4-1-15,0-11-10 16,-1 0-2-16,5-4-15 16,5 0-3-16,-1-8-3 0,4 4-6 15,14 12-2-15,-1-4-3 16,4 15 3-16,1 7-2 16,-1 8 1-16,1 8 2 15,-5 7 0-15,-4 8 0 16,-4 3 2-16,-5 8-1 0,-8 7 2 15,-4 5 0 1,-5-12 3-16,5-8-3 0,-9 8 0 16,5-8-1-16,-9 4-2 15,4-7 3-15,-8-15 0 16,4 3-23-16,-4-15-12 16,-9-11-25-16,0-15-10 15,9-23-70 1,8 4-38-16,5 8 83 15</inkml:trace>
  <inkml:trace contextRef="#ctx0" brushRef="#br0" timeOffset="142892.4293">22513 13124 244 0,'-4'4'90'0,"4"-4"-48"0,-13 15-36 0,4 0 22 15,1-4-15-15,-1 12-4 16,-3 3-6-16,-1 8-3 16,4 0 1-16,-3 0-1 0,3 0 0 15,-4-4-9-15,1-3-2 0,3-9-27 16,-4-6-11-16,5-9-53 15</inkml:trace>
  <inkml:trace contextRef="#ctx0" brushRef="#br0" timeOffset="143055.4617">22351 13146 220 0,'0'-3'85'0,"0"6"-46"0,5 9-35 15,-1-1 21-15,0 4-14 16,0 4-1-16,5 7-6 15,-1 5-3-15,5-1 0 16,8 4-1-16,1 0 0 0,-1 0-27 0,0-4-11 16,5-4-65-1</inkml:trace>
  <inkml:trace contextRef="#ctx0" brushRef="#br0" timeOffset="143345.3618">22746 13064 236 0,'-12'-23'90'0,"7"12"-48"0,1 14-31 15,4 5 23-15,0-4-18 16,0 11-4-16,4 4-5 15,1 7 0-15,-1 8-4 16,0 0-2-16,4 7 2 0,1 1 0 16,-1 3 3-16,-3-3-25 15,-5-12-12-15,0-4-39 16,0 4-18-16,0-3-7 16</inkml:trace>
  <inkml:trace contextRef="#ctx0" brushRef="#br0" timeOffset="143881.946">23005 13365 196 0,'-4'-11'74'0,"0"3"-40"0,-1 5-7 0,1-9 27 16,4 1-15-16,-4 0-5 0,0-8-15 15,-1 4-5-15,1 0-8 16,4 0-2-16,0-4 0 0,0 0-5 16,4 4-1-16,1 3 1 15,3-6 2-15,1 2 0 16,3 5 2-16,5 4-2 16,0 3 2-16,0 8-2 15,0 11-1-15,-4 11 3 16,-4-3 0-16,-5 7 7 15,-4 8 4-15,0-1-1 16,-9 1 2-16,1-4 1 16,-1 0-1-16,-3-8-5 15,-1-3-4-15,0-4-3 0,0-8 0 16,1 0-15-16,-1-18-7 16,0-8-21-16,0-19-8 15,1-8-16-15,3 1-5 16,1-12-51-1</inkml:trace>
  <inkml:trace contextRef="#ctx0" brushRef="#br0" timeOffset="144618.9091">23213 12667 244 0,'-21'-3'90'0,"4"-1"-48"0,8 4-31 0,9 0 21 16,0 0-15-16,0 0-2 15,5 0-7-15,7 0 0 16,5 0-5-16,9-4 0 0,4 0 1 16,4 1 2-16,-13 3 3 15,-4 0-4-15,4 0-3 16,-4 0-1-16,-4 0 1 0,-1 0 1 16,-7 7 1-1,-1-3-2-15,-8 11 1 16,-9 8-2-16,-4-1 2 15,0 1-4-15,0-4-2 16,0 0 2-16,4-8 0 0,9 0 1 16,4-3 0-16,4-1 0 15,5-3 0-15,8 0 0 16,-5 0 2-16,1-4 1 16,4 3 3-16,0 1-3 15,0 4 0-15,4 14 3 16,-4-10 1-16,-8 10-1 15,-5-7-1-15,-4 4 1 16,-4 4 1-16,-5-4 1 16,1-4 0-16,-5 0-4 0,-4-4-3 15,0 1-3-15,0-1-1 16,0-11-20-16,0 0-10 16,0-11-27-1,5-1-12-15,7 5-55 16</inkml:trace>
  <inkml:trace contextRef="#ctx0" brushRef="#br0" timeOffset="145128.8873">23582 12279 208 0,'5'-4'77'0,"-5"4"-42"0,4 8-28 0,0 3 18 16,5 4-7 0,8 8 2-16,4 11 0 0,0 7 2 15,13 12-12-15,0 4 1 0,0 14 2 16,-4 1-7-16,-5 15-1 15,-12-1-1-15,-13 9 2 16,-13 7-1-16,-8-4 2 16,-5 0-4-16,5-34 0 15,4-8 1-15,-8 5 0 16,4-12-2-16,-1 0 1 16,5-8-18-16,0-7-4 15,5-4-29-15,3-7-11 0,5-12-60 16</inkml:trace>
  <inkml:trace contextRef="#ctx0" brushRef="#br0" timeOffset="145502.9408">24105 12490 244 0,'-13'0'90'0,"17"8"-48"0,-12 11-34 0,-1-4 24 16,1 11-11-16,-5 16-2 15,4 14 2-15,5 16 3 16,-4-4-12-16,8 7 2 0,0-3 0 16,0 3-1-16,4-11 2 15,4 4-4-15,1-4 1 16,-1-3-5-16,5-5 1 16,0-18-38-16,-5-12-15 15,1-3-61-15,4-8-25 16,3-7 16-16</inkml:trace>
  <inkml:trace contextRef="#ctx0" brushRef="#br0" timeOffset="145786.454">24266 13192 244 0,'-9'11'90'0,"5"-11"-48"0,0 4-23 16,4-4 26-16,0 0-21 0,0 0-6 15,0 0-16-15,4 7-4 16,0-7 1-16,5 0 0 0,4 0 3 15,8 0-28-15,4-7-9 16,5 3-91 0</inkml:trace>
  <inkml:trace contextRef="#ctx0" brushRef="#br0" timeOffset="146328.936">24588 12935 228 0,'9'-15'85'0,"-9"15"-46"0,8-26-15 0,-8 22 27 0,5-4-11 16,-1 5-1-16,4-9-11 15,1 1-5-15,4-8-13 16,-5 8-2-16,5 3-1 0,0 1 1 15,-1 3 2-15,10-4-3 16,-6 8-2-16,-3 4 0 16,-4 8-1-16,-5 6-2 0,-4 16-2 15,-9-7 1-15,1 14-1 16,-5 5 0 0,-4 6 0-16,-4 1 0 15,4 4 0-15,0-4 0 16,4-1 0-16,5-6 0 0,4-5 2 15,4-7-1-15,8-8-1 16,1-10 1-16,3-5-1 16,5-11 2-16,5-8 1 15,3-7-1-15,0-11 1 16,1-4-2-16,-5-1-1 16,-4-3 3-16,-8 4 0 15,-5 0 5-15,-8 4 3 16,-9-4-4-16,-4-4-2 15,-4 0-2-15,4 0 0 0,-5 4-18 16,6-8-6-16,-1 8-21 16,4-1-6-16,4 5-17 15,1 11-4 1,4-8-64 0</inkml:trace>
  <inkml:trace contextRef="#ctx0" brushRef="#br0" timeOffset="146686.8467">24992 12302 220 0,'8'-15'85'0,"-8"22"-46"0,9 8-21 0,-5-4 25 16,4 5-4-16,9 2-1 16,5 9-4-16,3 7 1 15,-4-8-19-15,-4-3 13 0,4 22 5 16,-4-7-12-16,0 26-4 16,-4-11-11-16,-4 22-3 15,-5-11 0-15,-17 27 2 16,5-16-5-16,-26 16-1 15,8-16-18-15,-16 4-8 16,4-11-24-16,-5-4-8 0,5-7-43 16,0-8-15-1,-22 8-3 1</inkml:trace>
  <inkml:trace contextRef="#ctx0" brushRef="#br0" timeOffset="147319.1464">18281 14553 212 0,'-17'-19'82'0,"8"16"-44"0,14 6-22 16,-5-3 22-16,-5 12-11 15,5 3-1-15,0 7-9 16,0 9 0-16,0 10-10 16,5 1 0-16,-1 7 3 0,0 0-4 0,5 4-1 15,-5 7-2 1,4 0-3-16,-3 1 3 15,-1-9 0-15,4-6-15 0,-3-9-4 16,-1-3-27-16,-4-19-13 16,-4-7-12-16,-1-16-4 15,1-18-15 1</inkml:trace>
  <inkml:trace contextRef="#ctx0" brushRef="#br0" timeOffset="147483.9951">18323 14648 240 0,'0'-12'90'0,"5"9"-48"0,3-5-34 0,-4 8 21 16,1-4-15-16,3 0-3 0,1 4-7 15,-1 0-3-15,17-3 0 16,9-1-6-16,13 4 1 0,4 4-40 16,-8-1-16-1,-1 5-46-15</inkml:trace>
  <inkml:trace contextRef="#ctx0" brushRef="#br0" timeOffset="147695.1872">18408 14832 268 0,'-25'0'101'0,"12"-3"-54"0,9 3-35 16,0 0 26-16,-1 0-16 15,5 0-2-15,5-4-14 16,3 4-4-16,5 0-2 0,-5 0-7 0,13 4-3 16,-4-1-41-16,26 5-16 15,-5 0-56 1</inkml:trace>
  <inkml:trace contextRef="#ctx0" brushRef="#br0" timeOffset="148160.5903">18816 15062 264 0,'-9'-3'101'0,"9"3"-54"0,-4 3-44 15,4 5 21-15,-4 0-14 16,4-1-3-16,-5 8 2 16,5 0 4-16,0 4-7 15,0-4 6-15,0 0 3 0,0-3 2 16,0-1-1-16,0 0 0 16,0-7 0-16,0 4-6 15,0-20-2-15,0 5-2 0,5-16-1 16,-5 4-6-1,8-7 1-15,-4 3-2 0,5-3 0 16,-1 3 2-16,5 8 0 16,-4-4-5-16,3 12 1 15,-3 3 2-15,4 11 1 16,-5-3 3-16,5 19 3 16,-5-4-4-16,5 11-3 15,0-7-4-15,0 7-1 16,-1-4-34-16,1 4-15 15,0-3-26-15,-1 3-10 16,-3-8-16 0</inkml:trace>
  <inkml:trace contextRef="#ctx0" brushRef="#br0" timeOffset="148565.5118">19461 15319 296 0,'-17'23'112'0,"17"-23"-60"0,-21 22-28 15,16-14 33-15,-7-8-16 16,3 4-1-16,-8-8-17 16,0 4-4-16,-8-12-11 15,4 1-3-15,-9-11 1 0,4-5-5 0,1-14-1 16,4 7-2-16,8-4-2 15,0 4-6 1,17-7-2-16,1 7 2 0,16 3 1 16,-4-3 3-1,8 12 2-15,-3-1-1 0,-1 12 1 16,-4 3 0-16,-4 12 3 16,-5 0-9-16,-8 15-1 15,0-4-7-15,-8 7-4 16,3 1-6-16,-7 0 0 15,-1-4-3-15,-4-4 2 16,4-4-15-16,-8-11-4 16,4 0-28-1,13-19-42-15,8-15 32 16</inkml:trace>
  <inkml:trace contextRef="#ctx0" brushRef="#br0" timeOffset="148881.6284">19716 14704 236 0,'-26'-15'88'0,"26"11"-48"0,-4 16-25 15,4-9 26-15,0 9-11 16,0-1-2-16,0 4-14 0,0 4-6 16,0 11-5-16,0-3-3 0,4 22 3 15,0-12-2-15,9 20 2 16,-4-12-2-16,-1 12-1 16,1-8-30-16,-9 0-15 15,0-8-30-15,0 1-13 16,0-8-11-1</inkml:trace>
  <inkml:trace contextRef="#ctx0" brushRef="#br0" timeOffset="149047.6931">19622 15040 292 0,'9'-34'110'0,"-9"34"-60"0,12-4-45 0,-12 4 22 0,9-4-17 16,-1 4-3-16,22-3-10 15,-4 3 0-15,12-4 1 16,-4 0-52-16,12 0-23 0,27-3-43 16</inkml:trace>
  <inkml:trace contextRef="#ctx0" brushRef="#br0" timeOffset="149302.7424">20127 14980 280 0,'-8'-4'104'0,"8"4"-56"0,0 0-45 0,0 0 23 16,0 0-17-16,0 0-5 15,13 0-5-15,-1 0 0 16,14-4 1-16,-5 0-29 0,17 0-10 16,-4 1-82-1</inkml:trace>
  <inkml:trace contextRef="#ctx0" brushRef="#br0" timeOffset="149494.8378">20191 15191 296 0,'-13'30'110'0,"13"-30"-60"0,0 4-32 0,0-1 28 0,4 1-18 15,1 0-5-15,7 4-14 16,14-1-4-16,8 1-3 16,4-5-13-16,9-3-4 0,-1-7-62 15,1-8-24-15,-9-12-32 16</inkml:trace>
  <inkml:trace contextRef="#ctx0" brushRef="#br0" timeOffset="158801.8578">20985 15153 176 0,'-17'8'66'0,"17"-8"-36"0,-17 15 4 16,13-15 29-16,-9 3-19 16,4 5-5-16,-3-8-6 15,-1 4-1-15,4 3-17 16,1-7 4-16,-1 4 4 0,5-4-3 16,0 0 0-16,4 0-9 15,8 0-4-15,1 0-7 0,12 0 0 16,-4 0 0-1,17 0 0-15,-9 0-42 0,18-4-17 16,-9 4-63 0,8-7-66-16,-8 3 59 31</inkml:trace>
  <inkml:trace contextRef="#ctx0" brushRef="#br0" timeOffset="159269.3504">21498 14949 268 0,'-25'-11'101'0,"25"11"-54"0,-17-19-33 16,13 19 26-16,-1-7-18 16,1 3-4-16,13-15-9 15,-1 8-1-15,9-4-5 16,-4-4-2-16,12 0 0 0,-3 4-1 0,7 0 0 16,-3 3-3-16,-1 5 2 15,-4 3 3-15,-4 8 1 16,0-4 1-16,-8 7 2 15,-1 1-1-15,-8 7 2 16,0 0-6-16,-12 8-1 16,3-4 0-16,-8 3 2 15,0 1 1-15,-8-12 1 16,3 0-2-16,-3-3-2 16,0-4-6-16,-1-8-4 15,5 0-34-15,8-3-16 16,0-1-33-16,26 1-12 15,-4 3 10 1</inkml:trace>
  <inkml:trace contextRef="#ctx0" brushRef="#br0" timeOffset="159478.7311">21732 14866 236 0,'-4'31'90'0,"4"-31"-48"0,0 33-27 16,0-25 24-1,0 15-12-15,0-4-1 0,4 14-11 16,0 1-2-16,0 4-7 16,1 0-4-16,-1 7 1 0,-4-3-2 15,0-1 2-15,0-3-13 16,0 0-6-16,0-5-31 16,-4-10-15-16,4 0-60 15</inkml:trace>
  <inkml:trace contextRef="#ctx0" brushRef="#br0" timeOffset="159988.3196">22101 14863 244 0,'-4'-34'93'0,"4"34"-50"0,0-38-24 0,0 34 29 0,0-7-11 16,0 3 1-16,-4 1-6 15,-1 3-2-15,-7 8-17 16,3 0-1-16,-4 7 1 0,1 0-3 15,-5 19 2-15,4-3-7 16,0 26-3-16,5-16-1 16,-1 20-1-16,5-8 0 15,4 7 2-15,0-7-1 16,4 4-1-16,0-15-2 16,13 3 1-16,0-7 3 15,5-7 1-15,-5-12 1 0,0-8 0 16,0-3-2-1,-5-15-2-15,-3 0 1 16,-9-12 1-16,0 4-1 0,-17-7 2 16,0 3-2-16,-9-3-1 15,5 3-6-15,0 8-4 16,0-8-36-16,8 12-17 16,0 0-30-16,9 7-10 15,4 0-21 1</inkml:trace>
  <inkml:trace contextRef="#ctx0" brushRef="#br0" timeOffset="160498.3865">22407 15251 260 0,'-13'4'96'0,"13"-4"-52"0,-13-8-18 15,9 8 31-15,-5-11-10 16,5 3 0-16,-4-10-10 15,-1-5 0-15,1-7-21 16,4 3-7-16,4-10-2 0,0 3-4 0,8 0-2 16,0 0-3-16,9 4-1 15,0 7-1-15,9 4 0 16,-5 8 3-16,9 3 0 16,-5 5 1-16,5 18 2 15,-4-4-3-15,-10 19 0 16,1-7 3-16,-12 18 1 15,-1-7 1-15,-8 8 2 16,-1-8 1-16,-7 0 3 16,3-4-3-16,-8-8 1 15,0 1-5-15,-4-15 0 16,4-1-1-16,-8-14-2 0,3-1-32 16,1-7-14-1,4-27-45-15,17 8-20 0,13 4-40 16</inkml:trace>
  <inkml:trace contextRef="#ctx0" brushRef="#br0" timeOffset="161132.8496">22929 15293 260 0,'-9'-4'99'0,"5"4"-54"15,-4-12-24-15,-1 9 28 0,5-1-9 16,0 0 2-1,-5-7-9-15,1 0 0 0,-5-12-19 16,4 0 1-16,1-14 1 0,-1 10-10 16,14-14-4-16,-1 7-3 15,13 0-1-15,-4-4 2 16,8 12 0-16,-4 3-5 16,17 8-1-16,-9 4 0 15,1 18 4-15,-5 1 1 0,-4 22 1 16,-4-7 0-1,-9 22 0-15,0-11 4 16,-12 11 2-16,3-7-2 0,-3-1-1 16,-9 5-1-16,4-12-2 15,-8-11 3-15,-5-8 2 16,-12-11-7-16,13-4 0 16,4 1-33-16,4-9-14 15,4 1-28-15,17 0-12 16,-4-1-51-1</inkml:trace>
  <inkml:trace contextRef="#ctx0" brushRef="#br0" timeOffset="161717.999">23340 14934 244 0,'0'-11'93'0,"0"11"-50"0,0 4-39 15,0-1 19-15,0 5-11 16,0 0 1-16,0 14-6 16,0-3-2-16,0 11-2 15,0 0-3-15,0 4 3 0,0-3-2 16,-4 2-1-16,4-2 1 0,-4 3 1 15,0-12-1-15,0-7 2 16,-1-3-4 0,-3-9 0-16,4-3-4 0,-5-11 1 15,1 0 0-15,-1-19-1 16,1 7 1-16,3-11 0 16,1 8 3-16,4-1 0 15,0 5 7-15,4 14 6 16,1-3-2-16,7 11 0 15,-3 0-6-15,8 19-1 16,0-1-1-16,8 16-2 16,-4-3 1-16,5 6-1 15,-1-3 0-15,5-4 2 16,-4-3-1-16,-1-5 2 16,-4-3 7-16,0-7 5 15,-4-1 6-15,0-4 2 0,0-7 1 16,-4-18 2-16,0 3-5 15,-9-19-1 1,0 3-7-16,-4-10-3 0,0 7-8 16,-4-11-1-16,4 11-34 15,0 0-15-15,0 7-47 16,4 5-17-16,-4 3-23 16</inkml:trace>
  <inkml:trace contextRef="#ctx0" brushRef="#br0" timeOffset="166086.7323">21948 15130 96 0,'0'0'35'0,"0"0"-18"0,0 0 2 0,0 0 16 16,0 0-8-16,0 0-1 16,0 0-9-16,0 0 0 15,0-3-10-15,0-1 2 16,4 0 2-16,-4 4-4 0,5 0 1 16,-1-4-3-16,-4 4 0 15,0 0-3-15,4 0-2 16,5 0 1-16,3-3 1 15,1 3 1 1,0 0-4-16,0 0 1 16,-1 0 0-16,1 0 0 15,0 0 0-15,0 3 2 16,-1 1-3-16,1 7 0 16,0-3 1-16,0 3 0 0,-1-3 0 15,1 3 0-15,0-3 0 16,-1 3 2-16,-3-7-1 15,-1 7-1-15,1-3 1 16,-1 3 1-16,-3 0-3 16,-1 1 0-16,0-1 1 15,-4 4 0-15,0-4 6 16,-4 8 4-16,4-4 6 16,-4 0 4-16,-1-3 1 15,-3-1 2-15,4-4 2 0,-5 5 4 16,1-8-9-1,-5 3-2-15,0-7-8 16,-4 0-2-16,0 0-4 0,0 0-3 16,0-7-14-16,0 3-6 15,5-8-48-15,-1 12-18 16,4-7-43 0</inkml:trace>
  <inkml:trace contextRef="#ctx0" brushRef="#br0" timeOffset="168425.2136">21396 14987 156 0,'0'0'60'0,"0"0"-32"0,-4 0-20 0,0 0 18 16,0 0-9-16,4 0-2 15,0 0 0-15,0 0 1 16,0 0-9-16,0 0 2 0,0 0 4 15,0 0-3-15,0-4 2 16,0 1-1-16,4-9 1 16,0 5-4-16,5-8-3 15,-1 3 0-15,13-3-1 16,-8 4 0-16,4 0 0 16,-4-1 0-16,4 1 0 15,0 0-2-15,4-4 1 16,-4 7-4-16,0 0 0 15,0 5 1-15,0 3 2 0,-4 0-1 16,4 0 2-16,-5 0-4 16,1 3-2-16,0 1 2 15,-5 4 2-15,1-1 2 16,-1 5 1-16,1-1-5 16,-5 0 1-16,0 1 2 15,1-1 1-15,-1 0 3 16,-4 4 1-16,0-3 1 15,-9 3 2-15,5-4 6 16,-9 4 4-16,-8 4-4 16,0 0-1-16,0-8-12 0,4 4-1 15,0 4-2-15,4-15 2 16,0 3 5-16,0-3 4 16,-8-4 0-16,0-7 1 15,4-9-2-15,0 1 1 16,0-3-8-16,0-5-2 15,0 4-45-15,0 4-20 16,9 4-50-16,3 7-20 16</inkml:trace>
  <inkml:trace contextRef="#ctx0" brushRef="#br0" timeOffset="178246.2222">18013 16854 264 0,'-4'0'101'0,"4"0"-54"0,-17 0-33 0,13 0 28 16,0-4-10-16,4-11-1 16,0 0-4-16,4 0-2 0,-4 0-14 15,4 4 2-15,0-1 1 16,9 9-5 0,0-9-5-16,-5 12 0 0,1-7-1 15,-1 7 3-15,-3 0-1 16,-1 0 2-16,0 0-2 15,0 7 2-15,1-7 0 16,-5 12 1-16,0-9-2 16,-5 5 1-16,1-1-4 15,-4 1-2-15,-5 7 0 16,4-7 1-16,1-1-25 16,-1 1-12-16,1-1-37 15,8 5-15-15,0-1-71 16</inkml:trace>
  <inkml:trace contextRef="#ctx0" brushRef="#br0" timeOffset="178725.3676">17907 17469 228 0,'0'-11'85'0,"0"11"-46"0,-4 0-19 0,4 0 27 16,-4 0-10-16,4 0-1 0,-4-4-5 15,-1 0 0-15,5-4-17 16,0 1 5-16,-4-8 2 0,4 3-7 15,0 5-3 1,0-4-6-16,0-1-2 0,0 5-1 16,0 3-2-16,0-7 1 15,0 11 1-15,0-8 5 16,0 4 4-16,0 4-4 16,0 0 1-16,0 0-3 15,0 0 2-15,0 4-6 16,-4 15-1-16,0-15 0 15,-1 7 2-15,1 0-3 0,0 1 0 16,0-5 1-16,-1 1 0 16,5-1-3-16,0-3 0 15,0-4-25-15,0 0-9 16,0 0-34-16,5-4-13 16,-1 1-65-1</inkml:trace>
  <inkml:trace contextRef="#ctx0" brushRef="#br0" timeOffset="179149.1544">18251 17401 236 0,'-4'0'90'0,"4"0"-48"0,-9-8-20 0,5 8 26 16,4-3-8-16,0 3 0 0,0 0-6 16,0-8 1-16,0 4-19 15,0 4 2-15,4 0 2 0,1 0-5 16,-1 12 0-16,-4-12-9 16,0 11-2-16,0-4 0 15,0 1 0-15,0 0 0 16,0-1 2-16,0-3 1 15,0-4 1-15,0 0 0 16,0-4 0-16,0 0 2 16,0-7 1-16,0 3-5 0,0 1-2 15,0-4-2 1,4 3-2-16,-4 4 1 0,0 4 1 16,0-7-10-16,0 7-4 15,0 0-25-15,0 7-11 16,0-7-33-16,0 0-13 15,0 0-65 1</inkml:trace>
  <inkml:trace contextRef="#ctx0" brushRef="#br0" timeOffset="179610.4315">18990 16665 156 0,'0'-15'57'0,"0"15"-30"0,-5-7 4 0,1 7 26 16,0 0-4-16,0 0 1 16,0 0-10-16,-1 0-3 15,1 4-23-15,0-1 1 0,4 9 1 16,0-1-5-16,-4 19 2 15,4-3-10-15,-5 18-4 16,1-7-2-16,-4 14-1 16,3-3-14-16,1 0-3 15,0-3-9-15,0 3-1 16,-1-8-6-16,1 4 1 16,0-7-16-16,4-4-5 15,0-7-61 1</inkml:trace>
  <inkml:trace contextRef="#ctx0" brushRef="#br0" timeOffset="179866.5409">18926 16684 256 0,'17'-26'96'0,"-17"15"-52"0,0-4-16 15,0 11 30-15,0 0-6 16,0 4-1-16,4-11-13 15,5-1-6-15,-1 1-18 16,-3 0 0-16,11-8 2 0,1 8-8 0,13-1-2 16,-4 1-4-1,12 0-2-15,-8 3-28 16,8 1-11-16,-4-1-10 16,0 4-2-16,-5 0-25 0,1 1-9 15,-4-1-43 1</inkml:trace>
  <inkml:trace contextRef="#ctx0" brushRef="#br0" timeOffset="180120.5932">19028 16850 232 0,'-17'15'88'0,"17"-15"-48"0,-13 19-18 0,9-11 28 0,0-4-6 16,-1 3-1-16,5-7-9 16,0 4-4-16,5-4-16 15,-1 0 0-15,13-4 2 0,0 4-8 16,17-11-4-16,-4 3-12 16,4 4-3-16,-5-7-56 15,5 7-25-15,-4 1-59 16</inkml:trace>
  <inkml:trace contextRef="#ctx0" brushRef="#br0" timeOffset="180721.7402">19406 17024 304 0,'0'-4'115'0,"0"4"-62"0,0 0-33 0,0 0 32 0,-5 4-8 16,5 0-1-1,-4 3-20-15,4 1-6 0,-4 7-11 16,4 7-6-16,-4 9-3 0,4-1 2 16,0-8 2-16,0-3 0 15,0 15-1-15,0-11 1 16,4 3-1-16,-4-3-3 15,4-1 2-15,0-3 3 16,1-4 1-16,-5-3 1 16,4-1 2-16,0-7 6 15,-4-8 4-15,0-7 7 16,0-8 3-16,0 4 2 16,-4-19 0-16,0 7-9 0,4-18-1 15,0 0-11-15,4-15-2 16,0 14-8-16,9-14 0 15,8-19-1-15,-4 33 2 16,-4 9-10-16,8-1-2 16,-4 8-24-16,9 0-8 15,-5 7-20-15,4 12-7 16,-4-1-28-16,9 12-14 16,-4 0-22-1</inkml:trace>
  <inkml:trace contextRef="#ctx0" brushRef="#br0" timeOffset="180946.5203">19401 16963 376 0,'-4'-7'143'0,"4"7"-78"0,9 4-52 15,-9-1 33-15,4 1-20 16,0-4-2-16,5 0-10 15,-1 0-1-15,9 0-8 16,-4 0-5-16,12-4-1 0,-3 4-21 16,3-3-8-16,1 3-49 15,12 0-19-15,-9 0-64 16</inkml:trace>
  <inkml:trace contextRef="#ctx0" brushRef="#br0" timeOffset="181700.3133">19979 16952 252 0,'-5'-4'96'0,"5"4"-52"0,0-3-25 0,0 3 29 0,0-4-6 15,0 0 0-15,9-4-17 16,-5 5-5-16,13-5-12 15,-4 4-7-15,12-3-2 0,-3 3-12 16,7 4-5-16,-3-7-36 16,12 3-18-16,-4 4-28 15,8-8-53 1,-8 4 46-16</inkml:trace>
  <inkml:trace contextRef="#ctx0" brushRef="#br0" timeOffset="181942.2491">20059 17163 328 0,'0'4'123'0,"0"-4"-66"0,13 0-27 0,-13 0 39 16,0 0-15-16,0 0-2 15,4 0-18-15,1 0-7 16,7 0-15-16,-3 0-8 0,8 0-2 15,0 0-20-15,4 0-8 16,-4 0-39-16,21-4-18 16,-8 1-56-16,17-9-22 15,-9 1 36 1</inkml:trace>
  <inkml:trace contextRef="#ctx0" brushRef="#br0" timeOffset="182750.0171">20637 16997 256 0,'0'15'96'0,"-9"-11"-52"0,9-8-23 0,0 4 30 16,0-3-5-16,0-1 2 16,0-11-9-16,0 0-4 0,4-15-19 15,1 11-3-15,3-15 0 0,1 4-7 16,3-1-3-16,1 5-7 15,4 7 0-15,0 0-3 16,0 16 2-16,0-9-2 16,-4 12 2-16,-1 0 3 15,-3 15 1-15,-5-3-6 16,-8 10-3-16,4-3 1 16,-13 11 0-16,5 0-1 0,-9-3 1 15,-4 7 5-15,-5-8 4 16,1-7-6-1,8-11-3-15,4-1-13 16,0-7-4-16,5 0-10 16,3-7-3-16,1-1-3 0,13-11-2 15,-1 4-4-15,5-8-2 16,0 8 24-16,-1-7 15 16,1-1 28-16,0 4 11 15,-5 4 20-15,5 11 7 16,-4 4-12-16,-1 4-3 15,1 0-10-15,-1 15-2 16,1-4-4-16,-5 15-1 16,0 19-8-16,0-11-4 0,-4-8-6 15,0 15-4 1,0-7 0-16,4 19-1 16,1-8-9-16,-1 3-4 15,0-6-33-15,0 3-15 0,1-12-85 16</inkml:trace>
  <inkml:trace contextRef="#ctx0" brushRef="#br0" timeOffset="183184.5742">21286 16624 312 0,'0'-19'118'0,"0"19"-64"0,-13 8-43 0,9-8 26 16,-4 11-14-16,-1-7 0 16,-8 15-8-16,4-4-1 15,-8 22-8-15,0-3-4 0,0 19-1 16,4-8-1-16,4 16 0 16,9 22-3-16,8-30 2 15,0-12 1-15,13 8 2 16,-4-7-1-16,8-5-1 15,-4-3 1-15,9-15 1 16,-5 0-6-16,0-15-1 16,9-8-1-16,-13-4 4 0,0 5 1 15,-4-12 1 1,-1-1 4-16,-3-14 2 16,-5 8 9-16,-4-12 2 15,0 7 0-15,-9-7 0 0,1 8-12 16,-5 0-2-16,5 3-25 15,-5 12-10-15,5-1-24 16,-1 12-7-16,1 0-16 16,8 4-3-16,0 0-34 15</inkml:trace>
  <inkml:trace contextRef="#ctx0" brushRef="#br0" timeOffset="183709.3619">21804 17220 244 0,'-21'7'90'0,"21"-7"-48"0,-13-7-12 0,9 7 34 16,-5 0-3-16,1 0 1 15,-1-4-10-15,1-7-5 16,-5-8-26-16,5 4 3 0,-1-19 3 0,1 8-13 16,3-20-2-1,1 9-10-15,13-9-2 16,-5 9-2-16,13-1-2 0,-4 11-2 15,8 1 1-15,-4 3-4 16,8 16 1-16,-4 3-9 16,5 27-4-16,-5-4 6 15,-4 22 6-15,-4-3 4 16,-9 7 3-16,0-7 1 16,-4 7 3-16,0-7 1 15,-8-1 3-15,-1-3-1 0,-8-7 0 16,5-5-3-16,-14-6 1 15,5-5 0 1,-13-11 3-16,-8-8-5 0,8-7-3 16,4 0-24-16,9-4-7 15,12-3-39-15,9-9-14 16,9 1-76 0</inkml:trace>
  <inkml:trace contextRef="#ctx0" brushRef="#br0" timeOffset="184253.5198">21269 17031 196 0,'0'-7'74'0,"0"7"-40"0,-13-8-13 0,9 8 25 15,0-4-9-15,0 1-1 16,-5-5-9-16,5 1-5 15,0-1-12-15,-1 4 5 0,-3 1 4 16,-1 3 5-16,1 0 5 16,-1 0-4-16,-3 0-1 15,3 0-11-15,1 0-5 16,-1 0-8-16,1 0 0 16,4 0-18-16,4 0-5 15,0 0-38-15,12-4-13 16,1 4-78-16</inkml:trace>
  <inkml:trace contextRef="#ctx0" brushRef="#br0" timeOffset="184910.5634">22288 17216 296 0,'-13'0'112'0,"0"0"-60"0,-4-7-30 0,9 3 31 0,-5-4-11 15,-4 4-2-15,4-11-11 16,1 0-4-16,3-7-14 16,9-5 0-16,4-7 2 0,5-3-3 15,-1 6 0-15,1 9-2 16,8-8 2-16,-4 7-5 16,8-7-3-16,-4 7-4 15,4 4 1-15,-4 4-4 0,0 15 1 16,0 0 0-1,-4 19-1-15,-1 4-1 0,-3 11 1 16,-1 19 3-16,-3-8 3 16,-5 0 0-16,-5-15-1 15,1-3 3 1,-9-1 2-16,5-3-2 0,-13-1 0 16,-13 1-10-16,-4-4-3 15,-1-19-6-15,-3-8-1 16,12-3-21-16,18-4-10 15,7-8-17-15,14-7-5 16,16-8-74 0</inkml:trace>
  <inkml:trace contextRef="#ctx0" brushRef="#br0" timeOffset="185348.4227">22746 16688 252 0,'-8'0'96'0,"4"4"-52"0,-1 3-34 15,1 1 25-15,-4 3-10 0,-1 4-2 16,1 4-5-16,3 8-1 16,5 7-9-16,-4 7-3 0,4 1-1 15,0 7-5-15,0-15 1 16,0-4-2-16,-4 15-2 15,0 12-17-15,-9 7-9 16,0-8-4-16,5-3 0 16,-1-11 8-16,13-12-14 15,1-19 7 1,-5-7-62 0,4-27-25-16,0-7 62 15</inkml:trace>
  <inkml:trace contextRef="#ctx0" brushRef="#br0" timeOffset="185428.4251">22729 16892 212 0,'17'-61'82'0,"-13"50"-44"0,-4-8-16 16,0 15 28-16,0-7 0 16,0 4 5-16</inkml:trace>
  <inkml:trace contextRef="#ctx0" brushRef="#br0" timeOffset="185675.8547">22750 16779 600 0,'5'22'41'0,"-1"5"-18"16,4 10-12-16,5 1-8 15,8 7 0-15,5 1-1 16,8 3 1-16,0-4-4 15,12 4-2-15,-3-4 2 16,-5-11 2-16,-8-4 0 0,12-3 2 16,-3-5 9-16,-1-7 4 15,-4 1 8-15,-5-16 5 16,5-16-10-16,-17 1-1 16,-4 0-8-16,-17-19-4 15,4 8-10-15,-21-27-5 16,-1 8-15-16,-3-12-7 15,4 4-35-15,-5-3-13 16,5 14-35-16,0-7-14 16,-5-30-6-1</inkml:trace>
  <inkml:trace contextRef="#ctx0" brushRef="#br0" timeOffset="186877.4213">17538 16432 232 0,'-21'7'88'0,"12"-7"-48"0,1 4-47 16,-13 3 27 0,-1-3-14-16,5 8-3 15,0 3-1-15,5-4-2 16,-1 4 2-16,0 0 1 0,5 4 7 16,4 0 6-16,-1 11 1 0,5-4 1 15,0 20 0-15,0 10 0 16,5 12-3-16,-1 11 1 15,0 4-3-15,0 12 2 16,5-5-2-16,-1 16 0 16,9-1-5-16,-4-10-3 15,0-5-2-15,-5-7-3 16,-4-4 1-16,1-11 1 16,-14-7-21-16,-4-16-9 15,-4-15-48-15,0-7-19 0,0-35-32 31</inkml:trace>
  <inkml:trace contextRef="#ctx0" brushRef="#br0" timeOffset="187883.3318">17513 16002 276 0,'-5'22'104'0,"10"-7"-56"0,7 12-43 0,-7-12 22 16,3 7-11-1,5 1-1-15,4 0-5 16,8 3 1-16,5 1-6 16,4-5-1-16,4-3 0 0,5-4-2 0,3-7-2 15,18-8 1-15,12 0-1 16,9-15 4-16,0-4 2 15,4 0-2-15,13 0-1 16,8 0-1-16,1 4 1 16,-5-4 0-16,-4 4 1 15,12 4 2-15,1-1 1 16,0 1-6-16,-9 4 0 16,-4-1-1-16,-5 4 2 15,18 1-3-15,-1-1 0 16,-3 0 1-16,-9-4 2 15,4 1-1-15,8-1-1 16,1 1 1-16,-5-4-1 16,-3 3 0-16,-6 0 2 0,10 1-3 15,-5-4 0-15,-4 11 1 16,-5-8 2-16,-8 8-1 16,-8 0 2-16,-4-4-2 15,12 4-1-15,-9-7 1 16,5 3 1-16,21-4-3 15,-12-3 0-15,-9 4 1 16,-5 7 0-16,1-4 0 16,8 4 0-16,-4 0 0 15,0 7 0-15,-5-3 0 16,-7 7 0-16,-1-3 0 16,-4 3 0-16,12-11 0 15,1 4 2-15,0 4-1 0,-5-8 2 16,-4-12-2-1,-4 12-1-15,0 0-2 0,0-7 1 16,8 3-1-16,1 8 0 16,-1 3 2-16,-4-7 0 15,0 12 0-15,-8-12 2 16,0 3-1-16,-5 5-1 16,5-8 1-16,0 4-1 15,-5-1 0-15,0 1 0 0,-3 0 0 16,-10 4 2-16,-7-1-1 15,-1 1 2 1,-9-1-2-16,-3 1 2 0,-5 3-2 16,0 0 2-1,-8 1-2-15,0 6 2 0,-5 5 0 16,5-8 1-16,-9 12 0 16,5 3 0-16,-5 4 0 15,5 11 2-15,-5-4-3 16,4 24 0-16,-4 2-1 15,5 5 1-15,-1 19 2 16,1 7 2-16,-5 7 3 16,5 5 4-16,-1-5-4 15,1 12 0-15,-1-4-4 16,-4 4-1-16,1-15-3 16,-1-11 1-16,0-16-18 15,-4-18-6-15,-4-23-54 16,-5-16-24-16,-8-44-65 15</inkml:trace>
  <inkml:trace contextRef="#ctx0" brushRef="#br0" timeOffset="188437.4914">17313 17880 168 0,'-34'-8'66'0,"21"5"-36"0,-8 3-26 0,13 0 31 16,3 0-5-16</inkml:trace>
  <inkml:trace contextRef="#ctx0" brushRef="#br0" timeOffset="189159.1215">17232 17869 356 0,'5'0'18'0,"3"0"-5"0,1 0-7 16,3 0-2-16,5 0 0 15,5 3 2-15,20 5-5 16,5-1-1-16,4 9 0 16,8-1 0-16,1 4 0 15,-1-1 0-15,5 9 4 16,12-12 2-16,5 4 2 16,4 0 2-16,4-4-1 0,-4-4 2 15,-1 0-4-15,14 4 1 16,8-7-5-1,0-1 0-15,-4-3-1 0,-4 4 1 16,-5-1 2-16,18 5 4 16,3-9 0-16,-8 5 0 15,-4-8-3-15,-4 0-1 16,12 0-1-16,5 0 2 16,-1 0-5-16,-8-8-1 15,-4 5 0-15,17 3 0 16,-4 0 2-16,-1 0 1 15,-3 0-1-15,-5-8 1 0,9 4-2 16,-1 4-1-16,1-7 3 16,-1 3 2-1,18 0 7-15,4-3 2 0,-5 3-3 16,1 0-1 0,-17 0-4-16,-9 1-1 0,0 3-1 15,8-8 0-15,1 4-2 16,-5 1 1-16,-8-1-2 15,0-4-1-15,8 4 1 16,5-3 1-16,-5-1-1 16,-8-3-1-16,0 3 1 15,8-7-1-15,-8 4 2 16,0-8 3-16,-8 0 0 16,-5 1 2-16,-9-1-4 15,-3 4-2-15,12 3 2 0,-8 1 0 16,-1 0-1-1,-8-1-2-15,-4-3 5 0,0 4 1 16,-13 0 2-16,-4-4 2 16,-4 3-1-16,0 1 2 15,-9 0-6-15,4-1-3 16,5-3-1-16,-9-4 1 16,-4-3-3-16,-4-1 0 15,-5 4-10-15,-8-3-3 16,-4 3-44-16,-13 0-17 15,-8 0-51-15,-1 0-23 16,-16 8 30-16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F38C1-D01D-409F-9E1E-1BE8C183F61F}" type="datetimeFigureOut">
              <a:rPr lang="en-CA" smtClean="0"/>
              <a:pPr/>
              <a:t>2017-07-07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7B2EF-D1F5-4035-8B43-65A1D9D7303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3947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2017-07-07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55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2017-07-07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49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2017-07-07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49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2017-07-07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48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2017-07-07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10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2017-07-07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9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2017-07-07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169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2017-07-07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37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2017-07-07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97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2017-07-07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53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2017-07-07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43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2017-07-07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01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customXml" Target="../ink/ink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0" Type="http://schemas.openxmlformats.org/officeDocument/2006/relationships/customXml" Target="../ink/ink6.xml"/><Relationship Id="rId4" Type="http://schemas.openxmlformats.org/officeDocument/2006/relationships/customXml" Target="../ink/ink3.xml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customXml" Target="../ink/ink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customXml" Target="../ink/ink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u_P4lbmV_I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2780928"/>
            <a:ext cx="9144000" cy="1470025"/>
          </a:xfrm>
        </p:spPr>
        <p:txBody>
          <a:bodyPr>
            <a:noAutofit/>
          </a:bodyPr>
          <a:lstStyle/>
          <a:p>
            <a:r>
              <a:rPr lang="en-CA" sz="5500" b="1" dirty="0"/>
              <a:t>CH 3: Newton’s Laws of Motion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524" y="4392926"/>
            <a:ext cx="8640960" cy="1752600"/>
          </a:xfrm>
        </p:spPr>
        <p:txBody>
          <a:bodyPr>
            <a:normAutofit/>
          </a:bodyPr>
          <a:lstStyle/>
          <a:p>
            <a:endParaRPr lang="en-CA" sz="3400" b="1" dirty="0">
              <a:solidFill>
                <a:srgbClr val="0070C0"/>
              </a:solidFill>
            </a:endParaRPr>
          </a:p>
          <a:p>
            <a:r>
              <a:rPr lang="en-CA" sz="3400" b="1" dirty="0">
                <a:solidFill>
                  <a:srgbClr val="0070C0"/>
                </a:solidFill>
              </a:rPr>
              <a:t>3.3 – Newton’s 2</a:t>
            </a:r>
            <a:r>
              <a:rPr lang="en-CA" sz="3400" b="1" baseline="30000" dirty="0">
                <a:solidFill>
                  <a:srgbClr val="0070C0"/>
                </a:solidFill>
              </a:rPr>
              <a:t>nd</a:t>
            </a:r>
            <a:r>
              <a:rPr lang="en-CA" sz="3400" b="1" dirty="0">
                <a:solidFill>
                  <a:srgbClr val="0070C0"/>
                </a:solidFill>
              </a:rPr>
              <a:t> law of Motion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87075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3240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AD4339-21F4-4BEC-90AF-5724EE6932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04831"/>
            <a:ext cx="9144000" cy="4483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AD9DAE-BD7E-46FA-9650-99D6F78356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34627"/>
            <a:ext cx="9144000" cy="5154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2101F5-004D-4741-814C-551363E668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9" y="4250072"/>
            <a:ext cx="9144000" cy="51884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3C2B0D5-24C7-4A38-BB95-595054FC52CF}"/>
                  </a:ext>
                </a:extLst>
              </p14:cNvPr>
              <p14:cNvContentPartPr/>
              <p14:nvPr/>
            </p14:nvContentPartPr>
            <p14:xfrm>
              <a:off x="1029600" y="2242440"/>
              <a:ext cx="7058520" cy="13132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3C2B0D5-24C7-4A38-BB95-595054FC52C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20240" y="2233080"/>
                <a:ext cx="7077240" cy="1332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2777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546DB15-C4AE-436F-83D5-7CF69F916E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2723530"/>
            <a:ext cx="9144000" cy="47992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C64F5E5-8E11-4E16-85B7-D7B194046C75}"/>
                  </a:ext>
                </a:extLst>
              </p14:cNvPr>
              <p14:cNvContentPartPr/>
              <p14:nvPr/>
            </p14:nvContentPartPr>
            <p14:xfrm>
              <a:off x="644400" y="2704320"/>
              <a:ext cx="8490600" cy="40532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C64F5E5-8E11-4E16-85B7-D7B194046C7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5040" y="2694960"/>
                <a:ext cx="8509320" cy="4071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40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B42023-E33F-4759-B0CA-D4CCBB55DE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2492896"/>
            <a:ext cx="9144000" cy="43103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05CB0FE-807E-4B52-A5FC-B0416149F69A}"/>
                  </a:ext>
                </a:extLst>
              </p14:cNvPr>
              <p14:cNvContentPartPr/>
              <p14:nvPr/>
            </p14:nvContentPartPr>
            <p14:xfrm>
              <a:off x="1301760" y="1323360"/>
              <a:ext cx="1010160" cy="3056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05CB0FE-807E-4B52-A5FC-B0416149F69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85920" y="1260000"/>
                <a:ext cx="1041480" cy="43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92BC1D5-B9EB-41B4-A4C9-4129404E74D9}"/>
                  </a:ext>
                </a:extLst>
              </p14:cNvPr>
              <p14:cNvContentPartPr/>
              <p14:nvPr/>
            </p14:nvContentPartPr>
            <p14:xfrm>
              <a:off x="3161160" y="1654560"/>
              <a:ext cx="1809720" cy="3222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92BC1D5-B9EB-41B4-A4C9-4129404E74D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45320" y="1591200"/>
                <a:ext cx="1841040" cy="44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AFFD527-34DC-4B71-9406-E0EAB87FE820}"/>
                  </a:ext>
                </a:extLst>
              </p14:cNvPr>
              <p14:cNvContentPartPr/>
              <p14:nvPr/>
            </p14:nvContentPartPr>
            <p14:xfrm>
              <a:off x="5242680" y="2577960"/>
              <a:ext cx="26280" cy="2595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AFFD527-34DC-4B71-9406-E0EAB87FE82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26840" y="2514600"/>
                <a:ext cx="57600" cy="38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32EB03A-2849-4710-8F3B-AEB3CE6404E8}"/>
                  </a:ext>
                </a:extLst>
              </p14:cNvPr>
              <p14:cNvContentPartPr/>
              <p14:nvPr/>
            </p14:nvContentPartPr>
            <p14:xfrm>
              <a:off x="1320120" y="970200"/>
              <a:ext cx="7570440" cy="57466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32EB03A-2849-4710-8F3B-AEB3CE6404E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10760" y="960840"/>
                <a:ext cx="7589160" cy="5765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2435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631374C-22D6-4D99-BA70-957085C874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92896"/>
            <a:ext cx="9144000" cy="52763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05A6E9A-FDD6-4412-B7D6-1D8122E6CEB0}"/>
                  </a:ext>
                </a:extLst>
              </p14:cNvPr>
              <p14:cNvContentPartPr/>
              <p14:nvPr/>
            </p14:nvContentPartPr>
            <p14:xfrm>
              <a:off x="225720" y="1226880"/>
              <a:ext cx="8693640" cy="52876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05A6E9A-FDD6-4412-B7D6-1D8122E6CEB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6360" y="1217520"/>
                <a:ext cx="8712360" cy="5306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2685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A361AB-4FA3-41A2-B0F3-87D227E5F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27175"/>
            <a:ext cx="9144000" cy="48207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F4A04BE-F069-44A6-8E36-7807A1763052}"/>
                  </a:ext>
                </a:extLst>
              </p14:cNvPr>
              <p14:cNvContentPartPr/>
              <p14:nvPr/>
            </p14:nvContentPartPr>
            <p14:xfrm>
              <a:off x="581760" y="2557440"/>
              <a:ext cx="8492040" cy="39747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F4A04BE-F069-44A6-8E36-7807A176305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2400" y="2548080"/>
                <a:ext cx="8510760" cy="3993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30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0189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07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37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24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656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631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CA" dirty="0"/>
              <a:t>Newton’s 2</a:t>
            </a:r>
            <a:r>
              <a:rPr lang="en-CA" baseline="30000" dirty="0"/>
              <a:t>nd</a:t>
            </a:r>
            <a:r>
              <a:rPr lang="en-CA" dirty="0"/>
              <a:t> Law of Motion:</a:t>
            </a:r>
            <a:br>
              <a:rPr lang="en-CA" dirty="0"/>
            </a:br>
            <a:r>
              <a:rPr lang="en-CA" dirty="0"/>
              <a:t> Science of NFL Football</a:t>
            </a:r>
            <a:br>
              <a:rPr lang="en-CA" dirty="0"/>
            </a:br>
            <a:r>
              <a:rPr lang="en-CA" dirty="0"/>
              <a:t>(National Science Foundation)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algn="ctr">
              <a:buNone/>
            </a:pPr>
            <a:endParaRPr lang="en-CA" dirty="0">
              <a:hlinkClick r:id="rId2"/>
            </a:endParaRPr>
          </a:p>
          <a:p>
            <a:pPr algn="ctr">
              <a:buNone/>
            </a:pPr>
            <a:r>
              <a:rPr lang="en-CA" dirty="0">
                <a:hlinkClick r:id="rId2"/>
              </a:rPr>
              <a:t>https://www.youtube.com/watch?v=qu_P4lbmV_I</a:t>
            </a:r>
            <a:endParaRPr lang="en-CA" dirty="0"/>
          </a:p>
          <a:p>
            <a:pPr algn="ctr">
              <a:buNone/>
            </a:pPr>
            <a:endParaRPr lang="en-CA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1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5255</TotalTime>
  <Words>37</Words>
  <Application>Microsoft Office PowerPoint</Application>
  <PresentationFormat>On-screen Show (4:3)</PresentationFormat>
  <Paragraphs>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1_Office Theme</vt:lpstr>
      <vt:lpstr>CH 3: Newton’s Laws of Motion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Newton’s 2nd Law of Motion:  Science of NFL Football (National Science Foundation)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UOIT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8: Magnetic Fields</dc:title>
  <dc:creator>mobilef</dc:creator>
  <cp:lastModifiedBy>Panchi Enterprise</cp:lastModifiedBy>
  <cp:revision>120</cp:revision>
  <dcterms:created xsi:type="dcterms:W3CDTF">2013-05-06T00:07:57Z</dcterms:created>
  <dcterms:modified xsi:type="dcterms:W3CDTF">2017-07-07T18:06:10Z</dcterms:modified>
</cp:coreProperties>
</file>